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66DD-AAD0-941D-B539-98715D677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9E3-F3BD-3178-5C52-63529557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47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38D9D-DFF0-47DC-590E-604486FFB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CB61-3F3F-CACA-8349-561A6863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889C4-FF0C-C646-E9FB-85C4317B9BDE}"/>
              </a:ext>
            </a:extLst>
          </p:cNvPr>
          <p:cNvSpPr txBox="1"/>
          <p:nvPr/>
        </p:nvSpPr>
        <p:spPr>
          <a:xfrm>
            <a:off x="457201" y="1732547"/>
            <a:ext cx="8229600" cy="480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0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D98-7163-FAFB-BA5E-8F6CBE26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9FF94-F7A0-8D34-041E-D754FE382626}"/>
              </a:ext>
            </a:extLst>
          </p:cNvPr>
          <p:cNvSpPr txBox="1"/>
          <p:nvPr/>
        </p:nvSpPr>
        <p:spPr>
          <a:xfrm>
            <a:off x="457200" y="1773455"/>
            <a:ext cx="8229601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46AC-0EDD-C248-7F92-2AB18CAD9331}"/>
              </a:ext>
            </a:extLst>
          </p:cNvPr>
          <p:cNvSpPr txBox="1"/>
          <p:nvPr/>
        </p:nvSpPr>
        <p:spPr>
          <a:xfrm>
            <a:off x="457201" y="4370037"/>
            <a:ext cx="82296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72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4DE8-DB27-102F-960E-734CF351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9DEF-18C4-5462-25D1-0E3459DB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1477-531B-97D2-34ED-85F0EFB92710}"/>
              </a:ext>
            </a:extLst>
          </p:cNvPr>
          <p:cNvSpPr txBox="1"/>
          <p:nvPr/>
        </p:nvSpPr>
        <p:spPr>
          <a:xfrm>
            <a:off x="457201" y="1773455"/>
            <a:ext cx="3980852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466B2-B71B-EF8B-D48E-40FDC347AE10}"/>
              </a:ext>
            </a:extLst>
          </p:cNvPr>
          <p:cNvSpPr txBox="1"/>
          <p:nvPr/>
        </p:nvSpPr>
        <p:spPr>
          <a:xfrm>
            <a:off x="4705949" y="1773455"/>
            <a:ext cx="3980852" cy="480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7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BBEE-0AE2-B46C-89AD-3658BE925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5452-5EB5-CC07-2F33-587D19DA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44CCA-A261-DDC4-C19F-E35B883F6D7A}"/>
              </a:ext>
            </a:extLst>
          </p:cNvPr>
          <p:cNvSpPr txBox="1"/>
          <p:nvPr/>
        </p:nvSpPr>
        <p:spPr>
          <a:xfrm>
            <a:off x="457201" y="1773455"/>
            <a:ext cx="2709511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E5C80-A9B8-5691-7DD8-576BE64FAF22}"/>
              </a:ext>
            </a:extLst>
          </p:cNvPr>
          <p:cNvSpPr txBox="1"/>
          <p:nvPr/>
        </p:nvSpPr>
        <p:spPr>
          <a:xfrm>
            <a:off x="3310688" y="1773455"/>
            <a:ext cx="2522624" cy="480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B3BFD-5D1B-0F4A-C338-7E6BD9FFA646}"/>
              </a:ext>
            </a:extLst>
          </p:cNvPr>
          <p:cNvSpPr txBox="1"/>
          <p:nvPr/>
        </p:nvSpPr>
        <p:spPr>
          <a:xfrm>
            <a:off x="5977290" y="1773455"/>
            <a:ext cx="2709511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68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FDF42-C6CE-BF01-7B47-123D549E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266B-7FD4-3EDF-BD94-A682E8BE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5F22B-19A1-91DC-1CE4-8E69B09A141C}"/>
              </a:ext>
            </a:extLst>
          </p:cNvPr>
          <p:cNvSpPr txBox="1"/>
          <p:nvPr/>
        </p:nvSpPr>
        <p:spPr>
          <a:xfrm>
            <a:off x="457201" y="1773455"/>
            <a:ext cx="4018548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22864-B8B4-8540-9C62-B470F732F775}"/>
              </a:ext>
            </a:extLst>
          </p:cNvPr>
          <p:cNvSpPr txBox="1"/>
          <p:nvPr/>
        </p:nvSpPr>
        <p:spPr>
          <a:xfrm>
            <a:off x="4668253" y="1773455"/>
            <a:ext cx="4018548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B43E-1916-766A-5812-E07D940397D9}"/>
              </a:ext>
            </a:extLst>
          </p:cNvPr>
          <p:cNvSpPr txBox="1"/>
          <p:nvPr/>
        </p:nvSpPr>
        <p:spPr>
          <a:xfrm>
            <a:off x="457201" y="4560576"/>
            <a:ext cx="8229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99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FF21-0D5F-E202-31AD-F104DDD23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8325-94FC-D64E-5049-E2359FE8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4BC89-9F00-31E8-0011-D0B964AA0E9E}"/>
              </a:ext>
            </a:extLst>
          </p:cNvPr>
          <p:cNvSpPr txBox="1"/>
          <p:nvPr/>
        </p:nvSpPr>
        <p:spPr>
          <a:xfrm>
            <a:off x="457199" y="3930480"/>
            <a:ext cx="4018548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A15B-410F-B454-3CDD-D285ED4A0A2F}"/>
              </a:ext>
            </a:extLst>
          </p:cNvPr>
          <p:cNvSpPr txBox="1"/>
          <p:nvPr/>
        </p:nvSpPr>
        <p:spPr>
          <a:xfrm>
            <a:off x="4668253" y="3930479"/>
            <a:ext cx="4018548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E7197-7B6F-5962-7371-1686FB6F2CBA}"/>
              </a:ext>
            </a:extLst>
          </p:cNvPr>
          <p:cNvSpPr txBox="1"/>
          <p:nvPr/>
        </p:nvSpPr>
        <p:spPr>
          <a:xfrm>
            <a:off x="457201" y="1692175"/>
            <a:ext cx="8229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45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A78F3-D0D0-5C8D-68F4-44127AC5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718D-9204-CCFF-BEC3-4BF9E55E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CBFFB-EBFF-CBDB-2D01-CE3B04836125}"/>
              </a:ext>
            </a:extLst>
          </p:cNvPr>
          <p:cNvSpPr txBox="1"/>
          <p:nvPr/>
        </p:nvSpPr>
        <p:spPr>
          <a:xfrm>
            <a:off x="457199" y="4318484"/>
            <a:ext cx="4018548" cy="243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C0409-2633-A65E-D5B6-0568F20DC12D}"/>
              </a:ext>
            </a:extLst>
          </p:cNvPr>
          <p:cNvSpPr txBox="1"/>
          <p:nvPr/>
        </p:nvSpPr>
        <p:spPr>
          <a:xfrm>
            <a:off x="457201" y="1692174"/>
            <a:ext cx="4018546" cy="243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3CD41-C665-7211-BA83-10859F140BF9}"/>
              </a:ext>
            </a:extLst>
          </p:cNvPr>
          <p:cNvSpPr txBox="1"/>
          <p:nvPr/>
        </p:nvSpPr>
        <p:spPr>
          <a:xfrm>
            <a:off x="4668253" y="1692174"/>
            <a:ext cx="4018546" cy="243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99C75-D42A-F902-FE17-9A2ADA643591}"/>
              </a:ext>
            </a:extLst>
          </p:cNvPr>
          <p:cNvSpPr txBox="1"/>
          <p:nvPr/>
        </p:nvSpPr>
        <p:spPr>
          <a:xfrm>
            <a:off x="4668253" y="4318484"/>
            <a:ext cx="4018548" cy="243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26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EE28-6ABC-7A05-017D-00173CF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857C-7F82-7818-D538-2417C30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CF9BA-B724-D7FE-AE14-4FC2F9017754}"/>
              </a:ext>
            </a:extLst>
          </p:cNvPr>
          <p:cNvSpPr txBox="1"/>
          <p:nvPr/>
        </p:nvSpPr>
        <p:spPr>
          <a:xfrm>
            <a:off x="457199" y="4318484"/>
            <a:ext cx="2610000" cy="243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DAB8C-14FE-BD4A-68C2-5468D94F0896}"/>
              </a:ext>
            </a:extLst>
          </p:cNvPr>
          <p:cNvSpPr txBox="1"/>
          <p:nvPr/>
        </p:nvSpPr>
        <p:spPr>
          <a:xfrm>
            <a:off x="457199" y="1609179"/>
            <a:ext cx="82296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A78C0-E37E-1C47-1110-62BE515A7686}"/>
              </a:ext>
            </a:extLst>
          </p:cNvPr>
          <p:cNvSpPr txBox="1"/>
          <p:nvPr/>
        </p:nvSpPr>
        <p:spPr>
          <a:xfrm>
            <a:off x="3267000" y="4318484"/>
            <a:ext cx="2610000" cy="243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3866-5434-87EC-B88B-AC642EDB05C0}"/>
              </a:ext>
            </a:extLst>
          </p:cNvPr>
          <p:cNvSpPr txBox="1"/>
          <p:nvPr/>
        </p:nvSpPr>
        <p:spPr>
          <a:xfrm>
            <a:off x="6076799" y="4318484"/>
            <a:ext cx="2610000" cy="243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53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0</Words>
  <Application>Microsoft Office PowerPoint</Application>
  <PresentationFormat>On-screen Show (4:3)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Vishvesh Trivedi</dc:creator>
  <cp:keywords/>
  <dc:description>generated using python-pptx</dc:description>
  <cp:lastModifiedBy>Vishvesh Trivedi</cp:lastModifiedBy>
  <cp:revision>3</cp:revision>
  <dcterms:created xsi:type="dcterms:W3CDTF">2013-01-27T09:14:16Z</dcterms:created>
  <dcterms:modified xsi:type="dcterms:W3CDTF">2024-03-07T06:38:27Z</dcterms:modified>
  <cp:category/>
</cp:coreProperties>
</file>