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503C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FFFFFF"/>
                </a:solidFill>
                <a:latin typeface="Calibiri"/>
              </a:defRPr>
            </a:pPr>
            <a:r>
              <a:t>Text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200" b="0" i="0" u="sng">
                <a:solidFill>
                  <a:srgbClr val="FFFFFF"/>
                </a:solidFill>
                <a:latin typeface="Calibiri"/>
              </a:rPr>
              <a:t>Named Entity Recognition (NER) is a subtask of information extraction that aims to identify and classify named entities mentioned in unstructured text into predefined categories, such as persons, organizations, and locations.</a:t>
            </a:r>
          </a:p>
        </p:txBody>
      </p:sp>
      <p:pic>
        <p:nvPicPr>
          <p:cNvPr id="6" name="Picture 5" descr="nl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503C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FFFFFF"/>
                </a:solidFill>
                <a:latin typeface="Calibiri"/>
              </a:defRPr>
            </a:pPr>
            <a:r>
              <a:t>Machine Translation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000000"/>
                </a:solidFill>
                <a:latin typeface="Calibiri"/>
              </a:defRPr>
            </a:pPr>
            <a:r>
              <a:t>Tokenization Techniques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0"/>
            <a:ext cx="4114800" cy="365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600" b="0" i="1" u="none">
                <a:solidFill>
                  <a:srgbClr val="000000"/>
                </a:solidFill>
                <a:latin typeface="Calibiri"/>
              </a:rPr>
              <a:t>Tokenization is the process of breaking down text into smaller units, such as words or phrases, for analysis. It is a fundamental step in many NLP tasks, including named entity recognition and language modeling.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600" b="0" i="1" u="sng">
                <a:solidFill>
                  <a:srgbClr val="000000"/>
                </a:solidFill>
                <a:latin typeface="Calibiri"/>
              </a:rPr>
              <a:t>Machine Translation is the task of automatically translating text from one language to another using computational methods. It has applications in cross-language information retrieval, multilingual communication, and localization.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000000"/>
                </a:solidFill>
                <a:latin typeface="Calibiri"/>
              </a:defRPr>
            </a:pPr>
            <a:r>
              <a:t>Named Entity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000000"/>
                </a:solidFill>
                <a:latin typeface="Calibiri"/>
              </a:defRPr>
            </a:pPr>
            <a:r>
              <a:t>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400" b="0" i="0" u="none">
                <a:solidFill>
                  <a:srgbClr val="000000"/>
                </a:solidFill>
                <a:latin typeface="Calibiri"/>
              </a:rPr>
              <a:t>Word Embeddings are dense vector representations of words in a continuous vector space. They capture semantic relationships between words and are used in various NLP tasks, such as word similarity, document clustering, and sentiment analysis.</a:t>
            </a:r>
          </a:p>
        </p:txBody>
      </p:sp>
      <p:pic>
        <p:nvPicPr>
          <p:cNvPr id="5" name="Picture 4" descr="nl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503C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FFFFFF"/>
                </a:solidFill>
                <a:latin typeface="Calibiri"/>
              </a:defRPr>
            </a:pPr>
            <a:r>
              <a:t>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800" b="0" i="1" u="sng">
                <a:solidFill>
                  <a:srgbClr val="FFFFFF"/>
                </a:solidFill>
                <a:latin typeface="Calibiri"/>
              </a:rPr>
              <a:t>Text Generation is the task of generating human-like text based on patterns learned from a dataset. It has applications in chatbots, virtual assistants, and content creation.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lIns="0" rIns="0" tIns="0" bIns="0"/>
          <a:lstStyle/>
          <a:p>
            <a:pPr algn="ctr">
              <a:defRPr sz="3600" b="0" i="0" u="none">
                <a:solidFill>
                  <a:srgbClr val="000000"/>
                </a:solidFill>
                <a:latin typeface="Calibiri"/>
              </a:defRPr>
            </a:pPr>
            <a:r>
              <a:t>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r>
              <a:rPr sz="1600" b="0" i="0" u="none">
                <a:solidFill>
                  <a:srgbClr val="000000"/>
                </a:solidFill>
                <a:latin typeface="Calibiri"/>
              </a:rPr>
              <a:t>• Text Analysis </a:t>
            </a:r>
          </a:p>
          <a:p>
            <a:r>
              <a:rPr sz="1600" b="0" i="0" u="none">
                <a:solidFill>
                  <a:srgbClr val="000000"/>
                </a:solidFill>
                <a:latin typeface="Calibiri"/>
              </a:rPr>
              <a:t>•  Tokenization </a:t>
            </a:r>
          </a:p>
          <a:p>
            <a:r>
              <a:rPr sz="1600" b="0" i="0" u="none">
                <a:solidFill>
                  <a:srgbClr val="000000"/>
                </a:solidFill>
                <a:latin typeface="Calibiri"/>
              </a:rPr>
              <a:t>•  Natural Language Understanding </a:t>
            </a:r>
          </a:p>
          <a:p>
            <a:r>
              <a:rPr sz="1600" b="0" i="0" u="none">
                <a:solidFill>
                  <a:srgbClr val="000000"/>
                </a:solidFill>
                <a:latin typeface="Calibiri"/>
              </a:rPr>
              <a:t>•  Text Mining</a:t>
            </a:r>
          </a:p>
        </p:txBody>
      </p:sp>
      <p:pic>
        <p:nvPicPr>
          <p:cNvPr id="5" name="Picture 4" descr="nl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