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5" r:id="rId3"/>
    <p:sldId id="259" r:id="rId4"/>
    <p:sldId id="256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05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D66DD-AAD0-941D-B539-98715D677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D9E3-F3BD-3178-5C52-63529557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2197"/>
            <a:ext cx="82296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474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A78F3-D0D0-5C8D-68F4-44127AC56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718D-9204-CCFF-BEC3-4BF9E55E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2197"/>
            <a:ext cx="82296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CBFFB-EBFF-CBDB-2D01-CE3B04836125}"/>
              </a:ext>
            </a:extLst>
          </p:cNvPr>
          <p:cNvSpPr txBox="1"/>
          <p:nvPr/>
        </p:nvSpPr>
        <p:spPr>
          <a:xfrm>
            <a:off x="457199" y="4318484"/>
            <a:ext cx="4018548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C0409-2633-A65E-D5B6-0568F20DC12D}"/>
              </a:ext>
            </a:extLst>
          </p:cNvPr>
          <p:cNvSpPr txBox="1"/>
          <p:nvPr/>
        </p:nvSpPr>
        <p:spPr>
          <a:xfrm>
            <a:off x="457201" y="1692174"/>
            <a:ext cx="401854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3CD41-C665-7211-BA83-10859F140BF9}"/>
              </a:ext>
            </a:extLst>
          </p:cNvPr>
          <p:cNvSpPr txBox="1"/>
          <p:nvPr/>
        </p:nvSpPr>
        <p:spPr>
          <a:xfrm>
            <a:off x="4668253" y="1692174"/>
            <a:ext cx="4018546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99C75-D42A-F902-FE17-9A2ADA643591}"/>
              </a:ext>
            </a:extLst>
          </p:cNvPr>
          <p:cNvSpPr txBox="1"/>
          <p:nvPr/>
        </p:nvSpPr>
        <p:spPr>
          <a:xfrm>
            <a:off x="4668253" y="4318484"/>
            <a:ext cx="4018548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2326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1EE28-6ABC-7A05-017D-00173CFBE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857C-7F82-7818-D538-2417C306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2197"/>
            <a:ext cx="82296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CF9BA-B724-D7FE-AE14-4FC2F9017754}"/>
              </a:ext>
            </a:extLst>
          </p:cNvPr>
          <p:cNvSpPr txBox="1"/>
          <p:nvPr/>
        </p:nvSpPr>
        <p:spPr>
          <a:xfrm>
            <a:off x="457199" y="4318484"/>
            <a:ext cx="2610000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DAB8C-14FE-BD4A-68C2-5468D94F0896}"/>
              </a:ext>
            </a:extLst>
          </p:cNvPr>
          <p:cNvSpPr txBox="1"/>
          <p:nvPr/>
        </p:nvSpPr>
        <p:spPr>
          <a:xfrm>
            <a:off x="457199" y="1609179"/>
            <a:ext cx="8229600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A78C0-E37E-1C47-1110-62BE515A7686}"/>
              </a:ext>
            </a:extLst>
          </p:cNvPr>
          <p:cNvSpPr txBox="1"/>
          <p:nvPr/>
        </p:nvSpPr>
        <p:spPr>
          <a:xfrm>
            <a:off x="3267000" y="4318484"/>
            <a:ext cx="2610000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EA3866-5434-87EC-B88B-AC642EDB05C0}"/>
              </a:ext>
            </a:extLst>
          </p:cNvPr>
          <p:cNvSpPr txBox="1"/>
          <p:nvPr/>
        </p:nvSpPr>
        <p:spPr>
          <a:xfrm>
            <a:off x="6076799" y="4318484"/>
            <a:ext cx="2610000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6530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1EE28-6ABC-7A05-017D-00173CFBE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857C-7F82-7818-D538-2417C306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2197"/>
            <a:ext cx="82296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CF9BA-B724-D7FE-AE14-4FC2F9017754}"/>
              </a:ext>
            </a:extLst>
          </p:cNvPr>
          <p:cNvSpPr txBox="1"/>
          <p:nvPr/>
        </p:nvSpPr>
        <p:spPr>
          <a:xfrm>
            <a:off x="457201" y="1626964"/>
            <a:ext cx="2610000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DAB8C-14FE-BD4A-68C2-5468D94F0896}"/>
              </a:ext>
            </a:extLst>
          </p:cNvPr>
          <p:cNvSpPr txBox="1"/>
          <p:nvPr/>
        </p:nvSpPr>
        <p:spPr>
          <a:xfrm>
            <a:off x="457201" y="4057624"/>
            <a:ext cx="8229600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A78C0-E37E-1C47-1110-62BE515A7686}"/>
              </a:ext>
            </a:extLst>
          </p:cNvPr>
          <p:cNvSpPr txBox="1"/>
          <p:nvPr/>
        </p:nvSpPr>
        <p:spPr>
          <a:xfrm>
            <a:off x="3267001" y="1626964"/>
            <a:ext cx="2610000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EA3866-5434-87EC-B88B-AC642EDB05C0}"/>
              </a:ext>
            </a:extLst>
          </p:cNvPr>
          <p:cNvSpPr txBox="1"/>
          <p:nvPr/>
        </p:nvSpPr>
        <p:spPr>
          <a:xfrm>
            <a:off x="6076801" y="1628586"/>
            <a:ext cx="2610000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2883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38D9D-DFF0-47DC-590E-604486FFB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CB61-3F3F-CACA-8349-561A6863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2197"/>
            <a:ext cx="82296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889C4-FF0C-C646-E9FB-85C4317B9BDE}"/>
              </a:ext>
            </a:extLst>
          </p:cNvPr>
          <p:cNvSpPr txBox="1"/>
          <p:nvPr/>
        </p:nvSpPr>
        <p:spPr>
          <a:xfrm>
            <a:off x="457201" y="1732547"/>
            <a:ext cx="8229600" cy="49398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>
              <a:lnSpc>
                <a:spcPct val="150000"/>
              </a:lnSpc>
            </a:pPr>
            <a:r>
              <a:rPr lang="en-IN" sz="2000" dirty="0"/>
              <a:t>0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207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24DE8-DB27-102F-960E-734CF351A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9DEF-18C4-5462-25D1-0E3459DB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2197"/>
            <a:ext cx="82296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1477-531B-97D2-34ED-85F0EFB92710}"/>
              </a:ext>
            </a:extLst>
          </p:cNvPr>
          <p:cNvSpPr txBox="1"/>
          <p:nvPr/>
        </p:nvSpPr>
        <p:spPr>
          <a:xfrm>
            <a:off x="457201" y="1773455"/>
            <a:ext cx="3980852" cy="48013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1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62EF3-04D2-ABFB-1008-4235387366A8}"/>
              </a:ext>
            </a:extLst>
          </p:cNvPr>
          <p:cNvSpPr txBox="1"/>
          <p:nvPr/>
        </p:nvSpPr>
        <p:spPr>
          <a:xfrm>
            <a:off x="4705947" y="1773455"/>
            <a:ext cx="3980852" cy="4801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1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87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8D98-7163-FAFB-BA5E-8F6CBE26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2197"/>
            <a:ext cx="82296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69FF94-F7A0-8D34-041E-D754FE382626}"/>
              </a:ext>
            </a:extLst>
          </p:cNvPr>
          <p:cNvSpPr txBox="1"/>
          <p:nvPr/>
        </p:nvSpPr>
        <p:spPr>
          <a:xfrm>
            <a:off x="457200" y="1773455"/>
            <a:ext cx="8229601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2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946AC-0EDD-C248-7F92-2AB18CAD9331}"/>
              </a:ext>
            </a:extLst>
          </p:cNvPr>
          <p:cNvSpPr txBox="1"/>
          <p:nvPr/>
        </p:nvSpPr>
        <p:spPr>
          <a:xfrm>
            <a:off x="457201" y="4370037"/>
            <a:ext cx="8229600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2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72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6BBEE-0AE2-B46C-89AD-3658BE925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5452-5EB5-CC07-2F33-587D19DAA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2197"/>
            <a:ext cx="82296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44CCA-A261-DDC4-C19F-E35B883F6D7A}"/>
              </a:ext>
            </a:extLst>
          </p:cNvPr>
          <p:cNvSpPr txBox="1"/>
          <p:nvPr/>
        </p:nvSpPr>
        <p:spPr>
          <a:xfrm>
            <a:off x="457201" y="1773455"/>
            <a:ext cx="2709511" cy="48013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3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E5C80-A9B8-5691-7DD8-576BE64FAF22}"/>
              </a:ext>
            </a:extLst>
          </p:cNvPr>
          <p:cNvSpPr txBox="1"/>
          <p:nvPr/>
        </p:nvSpPr>
        <p:spPr>
          <a:xfrm>
            <a:off x="3310688" y="1773455"/>
            <a:ext cx="2522624" cy="4801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3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B3BFD-5D1B-0F4A-C338-7E6BD9FFA646}"/>
              </a:ext>
            </a:extLst>
          </p:cNvPr>
          <p:cNvSpPr txBox="1"/>
          <p:nvPr/>
        </p:nvSpPr>
        <p:spPr>
          <a:xfrm>
            <a:off x="5977290" y="1773455"/>
            <a:ext cx="2709511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3</a:t>
            </a:r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68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1EE28-6ABC-7A05-017D-00173CFBE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857C-7F82-7818-D538-2417C306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2197"/>
            <a:ext cx="82296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EA3866-5434-87EC-B88B-AC642EDB05C0}"/>
              </a:ext>
            </a:extLst>
          </p:cNvPr>
          <p:cNvSpPr txBox="1"/>
          <p:nvPr/>
        </p:nvSpPr>
        <p:spPr>
          <a:xfrm>
            <a:off x="4652454" y="4266445"/>
            <a:ext cx="4114801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6618D2-E8AF-15F9-8329-6AB75FEEFB83}"/>
              </a:ext>
            </a:extLst>
          </p:cNvPr>
          <p:cNvSpPr txBox="1"/>
          <p:nvPr/>
        </p:nvSpPr>
        <p:spPr>
          <a:xfrm>
            <a:off x="4652454" y="1773455"/>
            <a:ext cx="4114801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3EF3B-DF3F-F3CC-E63E-8FADFF5ED014}"/>
              </a:ext>
            </a:extLst>
          </p:cNvPr>
          <p:cNvSpPr txBox="1"/>
          <p:nvPr/>
        </p:nvSpPr>
        <p:spPr>
          <a:xfrm>
            <a:off x="457201" y="1773455"/>
            <a:ext cx="3980852" cy="48013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5346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1EE28-6ABC-7A05-017D-00173CFBE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857C-7F82-7818-D538-2417C306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2197"/>
            <a:ext cx="82296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EA3866-5434-87EC-B88B-AC642EDB05C0}"/>
              </a:ext>
            </a:extLst>
          </p:cNvPr>
          <p:cNvSpPr txBox="1"/>
          <p:nvPr/>
        </p:nvSpPr>
        <p:spPr>
          <a:xfrm>
            <a:off x="461818" y="4358778"/>
            <a:ext cx="4114801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6618D2-E8AF-15F9-8329-6AB75FEEFB83}"/>
              </a:ext>
            </a:extLst>
          </p:cNvPr>
          <p:cNvSpPr txBox="1"/>
          <p:nvPr/>
        </p:nvSpPr>
        <p:spPr>
          <a:xfrm>
            <a:off x="457199" y="1865788"/>
            <a:ext cx="4114801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3EF3B-DF3F-F3CC-E63E-8FADFF5ED014}"/>
              </a:ext>
            </a:extLst>
          </p:cNvPr>
          <p:cNvSpPr txBox="1"/>
          <p:nvPr/>
        </p:nvSpPr>
        <p:spPr>
          <a:xfrm>
            <a:off x="4701330" y="1865788"/>
            <a:ext cx="3980852" cy="48013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945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FDF42-C6CE-BF01-7B47-123D549E6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266B-7FD4-3EDF-BD94-A682E8BEF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2197"/>
            <a:ext cx="82296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5F22B-19A1-91DC-1CE4-8E69B09A141C}"/>
              </a:ext>
            </a:extLst>
          </p:cNvPr>
          <p:cNvSpPr txBox="1"/>
          <p:nvPr/>
        </p:nvSpPr>
        <p:spPr>
          <a:xfrm>
            <a:off x="457201" y="1773455"/>
            <a:ext cx="4018548" cy="2585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4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22864-B8B4-8540-9C62-B470F732F775}"/>
              </a:ext>
            </a:extLst>
          </p:cNvPr>
          <p:cNvSpPr txBox="1"/>
          <p:nvPr/>
        </p:nvSpPr>
        <p:spPr>
          <a:xfrm>
            <a:off x="4668253" y="1773455"/>
            <a:ext cx="4018548" cy="258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4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7B43E-1916-766A-5812-E07D940397D9}"/>
              </a:ext>
            </a:extLst>
          </p:cNvPr>
          <p:cNvSpPr txBox="1"/>
          <p:nvPr/>
        </p:nvSpPr>
        <p:spPr>
          <a:xfrm>
            <a:off x="457201" y="4560576"/>
            <a:ext cx="82296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2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99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EFF21-0D5F-E202-31AD-F104DDD23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8325-94FC-D64E-5049-E2359FE8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2197"/>
            <a:ext cx="82296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4BC89-9F00-31E8-0011-D0B964AA0E9E}"/>
              </a:ext>
            </a:extLst>
          </p:cNvPr>
          <p:cNvSpPr txBox="1"/>
          <p:nvPr/>
        </p:nvSpPr>
        <p:spPr>
          <a:xfrm>
            <a:off x="457199" y="3930480"/>
            <a:ext cx="4018548" cy="2585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9A15B-410F-B454-3CDD-D285ED4A0A2F}"/>
              </a:ext>
            </a:extLst>
          </p:cNvPr>
          <p:cNvSpPr txBox="1"/>
          <p:nvPr/>
        </p:nvSpPr>
        <p:spPr>
          <a:xfrm>
            <a:off x="4668253" y="3930479"/>
            <a:ext cx="4018548" cy="258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E7197-7B6F-5962-7371-1686FB6F2CBA}"/>
              </a:ext>
            </a:extLst>
          </p:cNvPr>
          <p:cNvSpPr txBox="1"/>
          <p:nvPr/>
        </p:nvSpPr>
        <p:spPr>
          <a:xfrm>
            <a:off x="457201" y="1692175"/>
            <a:ext cx="82296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4145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32</Words>
  <Application>Microsoft Office PowerPoint</Application>
  <PresentationFormat>On-screen Show (4:3)</PresentationFormat>
  <Paragraphs>310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Vishvesh Trivedi</dc:creator>
  <cp:keywords/>
  <dc:description>generated using python-pptx</dc:description>
  <cp:lastModifiedBy>Vishvesh Trivedi</cp:lastModifiedBy>
  <cp:revision>4</cp:revision>
  <dcterms:created xsi:type="dcterms:W3CDTF">2013-01-27T09:14:16Z</dcterms:created>
  <dcterms:modified xsi:type="dcterms:W3CDTF">2024-03-13T11:32:32Z</dcterms:modified>
  <cp:category/>
</cp:coreProperties>
</file>