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29240-0489-410C-A11E-3BF23A7EB26F}" v="284" dt="2023-02-23T21:59:3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handoutMaster" Target="handoutMasters/handoutMaster1.xml" Id="rId9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DD5EF-260B-4372-A8F2-A497341144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D766616-344C-4773-9DBB-877DC3AB19E0}">
      <dgm:prSet/>
      <dgm:spPr/>
      <dgm:t>
        <a:bodyPr/>
        <a:lstStyle/>
        <a:p>
          <a:r>
            <a:rPr lang="en-US"/>
            <a:t>En </a:t>
          </a:r>
          <a:r>
            <a:rPr lang="en-US" err="1"/>
            <a:t>caso</a:t>
          </a:r>
          <a:r>
            <a:rPr lang="en-US"/>
            <a:t> de no </a:t>
          </a:r>
          <a:r>
            <a:rPr lang="en-US" err="1"/>
            <a:t>tener</a:t>
          </a:r>
          <a:r>
            <a:rPr lang="en-US"/>
            <a:t> </a:t>
          </a:r>
          <a:r>
            <a:rPr lang="en-US" err="1"/>
            <a:t>usuario</a:t>
          </a:r>
          <a:r>
            <a:rPr lang="en-US"/>
            <a:t> se genera uno nuevo </a:t>
          </a:r>
          <a:r>
            <a:rPr lang="en-US" err="1"/>
            <a:t>en</a:t>
          </a:r>
          <a:r>
            <a:rPr lang="en-US"/>
            <a:t> la </a:t>
          </a:r>
          <a:r>
            <a:rPr lang="en-US" err="1"/>
            <a:t>pantalla</a:t>
          </a:r>
          <a:r>
            <a:rPr lang="en-US"/>
            <a:t> de </a:t>
          </a:r>
          <a:r>
            <a:rPr lang="en-US" err="1"/>
            <a:t>registro</a:t>
          </a:r>
          <a:r>
            <a:rPr lang="en-US"/>
            <a:t>.</a:t>
          </a:r>
        </a:p>
      </dgm:t>
    </dgm:pt>
    <dgm:pt modelId="{94E97053-CD23-4B63-B088-CA45A22B8C83}" type="parTrans" cxnId="{B2438823-0923-4513-BA9B-BB00F8F0C474}">
      <dgm:prSet/>
      <dgm:spPr/>
      <dgm:t>
        <a:bodyPr/>
        <a:lstStyle/>
        <a:p>
          <a:endParaRPr lang="en-US"/>
        </a:p>
      </dgm:t>
    </dgm:pt>
    <dgm:pt modelId="{E5613C25-5C78-45B3-8ED4-1685BDA024A6}" type="sibTrans" cxnId="{B2438823-0923-4513-BA9B-BB00F8F0C474}">
      <dgm:prSet/>
      <dgm:spPr/>
      <dgm:t>
        <a:bodyPr/>
        <a:lstStyle/>
        <a:p>
          <a:endParaRPr lang="en-US"/>
        </a:p>
      </dgm:t>
    </dgm:pt>
    <dgm:pt modelId="{6EC95291-F632-458E-BBB8-DC95DCFE3845}">
      <dgm:prSet/>
      <dgm:spPr/>
      <dgm:t>
        <a:bodyPr/>
        <a:lstStyle/>
        <a:p>
          <a:pPr rtl="0"/>
          <a:r>
            <a:rPr lang="en-US"/>
            <a:t>De base se </a:t>
          </a:r>
          <a:r>
            <a:rPr lang="en-US" err="1"/>
            <a:t>han</a:t>
          </a:r>
          <a:r>
            <a:rPr lang="en-US"/>
            <a:t> </a:t>
          </a:r>
          <a:r>
            <a:rPr lang="en-US" err="1"/>
            <a:t>generado</a:t>
          </a:r>
          <a:r>
            <a:rPr lang="en-US"/>
            <a:t> 3</a:t>
          </a:r>
          <a:r>
            <a:rPr lang="en-US">
              <a:latin typeface="Univers Condensed" panose="020F0302020204030204"/>
            </a:rPr>
            <a:t> </a:t>
          </a:r>
          <a:r>
            <a:rPr lang="en-US" err="1">
              <a:latin typeface="Univers Condensed" panose="020F0302020204030204"/>
            </a:rPr>
            <a:t>usuarios</a:t>
          </a:r>
          <a:r>
            <a:rPr lang="en-US"/>
            <a:t> mas </a:t>
          </a:r>
          <a:r>
            <a:rPr lang="en-US" err="1"/>
            <a:t>el</a:t>
          </a:r>
          <a:r>
            <a:rPr lang="en-US"/>
            <a:t> </a:t>
          </a:r>
          <a:r>
            <a:rPr lang="en-US" err="1"/>
            <a:t>administrador</a:t>
          </a:r>
          <a:r>
            <a:rPr lang="en-US"/>
            <a:t>.</a:t>
          </a:r>
        </a:p>
      </dgm:t>
    </dgm:pt>
    <dgm:pt modelId="{FCEDC7FE-2463-48D6-AA0D-60895B695600}" type="parTrans" cxnId="{8FBCA51D-A79E-4947-A21A-BCFCB27F54FC}">
      <dgm:prSet/>
      <dgm:spPr/>
      <dgm:t>
        <a:bodyPr/>
        <a:lstStyle/>
        <a:p>
          <a:endParaRPr lang="en-US"/>
        </a:p>
      </dgm:t>
    </dgm:pt>
    <dgm:pt modelId="{3F22C2AE-D82B-4328-91CD-BE9F661384F1}" type="sibTrans" cxnId="{8FBCA51D-A79E-4947-A21A-BCFCB27F54FC}">
      <dgm:prSet/>
      <dgm:spPr/>
      <dgm:t>
        <a:bodyPr/>
        <a:lstStyle/>
        <a:p>
          <a:endParaRPr lang="en-US"/>
        </a:p>
      </dgm:t>
    </dgm:pt>
    <dgm:pt modelId="{EA442B2C-8D80-4C8A-AAE7-9359EF456B44}" type="pres">
      <dgm:prSet presAssocID="{80FDD5EF-260B-4372-A8F2-A4973411445D}" presName="root" presStyleCnt="0">
        <dgm:presLayoutVars>
          <dgm:dir/>
          <dgm:resizeHandles val="exact"/>
        </dgm:presLayoutVars>
      </dgm:prSet>
      <dgm:spPr/>
    </dgm:pt>
    <dgm:pt modelId="{0F64520A-BC6C-44F1-BD97-A54A0432EB2B}" type="pres">
      <dgm:prSet presAssocID="{9D766616-344C-4773-9DBB-877DC3AB19E0}" presName="compNode" presStyleCnt="0"/>
      <dgm:spPr/>
    </dgm:pt>
    <dgm:pt modelId="{A9F0CDB4-3142-485E-A62F-AFEB696E17FC}" type="pres">
      <dgm:prSet presAssocID="{9D766616-344C-4773-9DBB-877DC3AB1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8BD76907-4073-45A9-8FB7-AE3D0A5F8174}" type="pres">
      <dgm:prSet presAssocID="{9D766616-344C-4773-9DBB-877DC3AB19E0}" presName="spaceRect" presStyleCnt="0"/>
      <dgm:spPr/>
    </dgm:pt>
    <dgm:pt modelId="{58D42CD8-E71C-44A5-8436-B19F948D130C}" type="pres">
      <dgm:prSet presAssocID="{9D766616-344C-4773-9DBB-877DC3AB19E0}" presName="textRect" presStyleLbl="revTx" presStyleIdx="0" presStyleCnt="2">
        <dgm:presLayoutVars>
          <dgm:chMax val="1"/>
          <dgm:chPref val="1"/>
        </dgm:presLayoutVars>
      </dgm:prSet>
      <dgm:spPr/>
    </dgm:pt>
    <dgm:pt modelId="{90C2296A-5890-43AF-BD55-76ACB216113A}" type="pres">
      <dgm:prSet presAssocID="{E5613C25-5C78-45B3-8ED4-1685BDA024A6}" presName="sibTrans" presStyleCnt="0"/>
      <dgm:spPr/>
    </dgm:pt>
    <dgm:pt modelId="{11D43A6B-B904-4A78-84FD-D5E7C8B4772C}" type="pres">
      <dgm:prSet presAssocID="{6EC95291-F632-458E-BBB8-DC95DCFE3845}" presName="compNode" presStyleCnt="0"/>
      <dgm:spPr/>
    </dgm:pt>
    <dgm:pt modelId="{6E0D2E4E-9052-4438-9F89-27DDD664ED8A}" type="pres">
      <dgm:prSet presAssocID="{6EC95291-F632-458E-BBB8-DC95DCFE38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88EC13E2-7DC0-4368-9F8C-DAC22C663195}" type="pres">
      <dgm:prSet presAssocID="{6EC95291-F632-458E-BBB8-DC95DCFE3845}" presName="spaceRect" presStyleCnt="0"/>
      <dgm:spPr/>
    </dgm:pt>
    <dgm:pt modelId="{7334FE3A-9885-4F59-8A57-69004215FD25}" type="pres">
      <dgm:prSet presAssocID="{6EC95291-F632-458E-BBB8-DC95DCFE384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62E513-9296-4AE5-B35A-B0818339F6E7}" type="presOf" srcId="{9D766616-344C-4773-9DBB-877DC3AB19E0}" destId="{58D42CD8-E71C-44A5-8436-B19F948D130C}" srcOrd="0" destOrd="0" presId="urn:microsoft.com/office/officeart/2018/2/layout/IconLabelList"/>
    <dgm:cxn modelId="{8FBCA51D-A79E-4947-A21A-BCFCB27F54FC}" srcId="{80FDD5EF-260B-4372-A8F2-A4973411445D}" destId="{6EC95291-F632-458E-BBB8-DC95DCFE3845}" srcOrd="1" destOrd="0" parTransId="{FCEDC7FE-2463-48D6-AA0D-60895B695600}" sibTransId="{3F22C2AE-D82B-4328-91CD-BE9F661384F1}"/>
    <dgm:cxn modelId="{B2438823-0923-4513-BA9B-BB00F8F0C474}" srcId="{80FDD5EF-260B-4372-A8F2-A4973411445D}" destId="{9D766616-344C-4773-9DBB-877DC3AB19E0}" srcOrd="0" destOrd="0" parTransId="{94E97053-CD23-4B63-B088-CA45A22B8C83}" sibTransId="{E5613C25-5C78-45B3-8ED4-1685BDA024A6}"/>
    <dgm:cxn modelId="{DEC69664-05CC-4053-AC80-239B138928D3}" type="presOf" srcId="{80FDD5EF-260B-4372-A8F2-A4973411445D}" destId="{EA442B2C-8D80-4C8A-AAE7-9359EF456B44}" srcOrd="0" destOrd="0" presId="urn:microsoft.com/office/officeart/2018/2/layout/IconLabelList"/>
    <dgm:cxn modelId="{BCDC5FA8-21FB-434E-8352-F6E7C15FBE47}" type="presOf" srcId="{6EC95291-F632-458E-BBB8-DC95DCFE3845}" destId="{7334FE3A-9885-4F59-8A57-69004215FD25}" srcOrd="0" destOrd="0" presId="urn:microsoft.com/office/officeart/2018/2/layout/IconLabelList"/>
    <dgm:cxn modelId="{94370D86-4973-4722-9C90-CCE933585131}" type="presParOf" srcId="{EA442B2C-8D80-4C8A-AAE7-9359EF456B44}" destId="{0F64520A-BC6C-44F1-BD97-A54A0432EB2B}" srcOrd="0" destOrd="0" presId="urn:microsoft.com/office/officeart/2018/2/layout/IconLabelList"/>
    <dgm:cxn modelId="{A746DC63-1DA7-4BE7-BF36-9DD949BFCD51}" type="presParOf" srcId="{0F64520A-BC6C-44F1-BD97-A54A0432EB2B}" destId="{A9F0CDB4-3142-485E-A62F-AFEB696E17FC}" srcOrd="0" destOrd="0" presId="urn:microsoft.com/office/officeart/2018/2/layout/IconLabelList"/>
    <dgm:cxn modelId="{ACD7B0F6-0FB5-436E-ACA1-33D7FCDD1661}" type="presParOf" srcId="{0F64520A-BC6C-44F1-BD97-A54A0432EB2B}" destId="{8BD76907-4073-45A9-8FB7-AE3D0A5F8174}" srcOrd="1" destOrd="0" presId="urn:microsoft.com/office/officeart/2018/2/layout/IconLabelList"/>
    <dgm:cxn modelId="{AD0812D4-D99E-4F63-ADD2-ED5F81EB9481}" type="presParOf" srcId="{0F64520A-BC6C-44F1-BD97-A54A0432EB2B}" destId="{58D42CD8-E71C-44A5-8436-B19F948D130C}" srcOrd="2" destOrd="0" presId="urn:microsoft.com/office/officeart/2018/2/layout/IconLabelList"/>
    <dgm:cxn modelId="{6869523C-1149-43A6-9580-B555246AB25C}" type="presParOf" srcId="{EA442B2C-8D80-4C8A-AAE7-9359EF456B44}" destId="{90C2296A-5890-43AF-BD55-76ACB216113A}" srcOrd="1" destOrd="0" presId="urn:microsoft.com/office/officeart/2018/2/layout/IconLabelList"/>
    <dgm:cxn modelId="{A9C26F37-7FC2-4303-B259-031778C432B6}" type="presParOf" srcId="{EA442B2C-8D80-4C8A-AAE7-9359EF456B44}" destId="{11D43A6B-B904-4A78-84FD-D5E7C8B4772C}" srcOrd="2" destOrd="0" presId="urn:microsoft.com/office/officeart/2018/2/layout/IconLabelList"/>
    <dgm:cxn modelId="{3667339A-0B6A-4DD9-A395-4332AD0A4970}" type="presParOf" srcId="{11D43A6B-B904-4A78-84FD-D5E7C8B4772C}" destId="{6E0D2E4E-9052-4438-9F89-27DDD664ED8A}" srcOrd="0" destOrd="0" presId="urn:microsoft.com/office/officeart/2018/2/layout/IconLabelList"/>
    <dgm:cxn modelId="{AA095CFA-8312-4FC0-9042-51182B947590}" type="presParOf" srcId="{11D43A6B-B904-4A78-84FD-D5E7C8B4772C}" destId="{88EC13E2-7DC0-4368-9F8C-DAC22C663195}" srcOrd="1" destOrd="0" presId="urn:microsoft.com/office/officeart/2018/2/layout/IconLabelList"/>
    <dgm:cxn modelId="{ED6C931D-E008-4E3C-A37D-5C8D9F95FBE4}" type="presParOf" srcId="{11D43A6B-B904-4A78-84FD-D5E7C8B4772C}" destId="{7334FE3A-9885-4F59-8A57-69004215FD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0CDB4-3142-485E-A62F-AFEB696E17FC}">
      <dsp:nvSpPr>
        <dsp:cNvPr id="0" name=""/>
        <dsp:cNvSpPr/>
      </dsp:nvSpPr>
      <dsp:spPr>
        <a:xfrm>
          <a:off x="835839" y="688557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42CD8-E71C-44A5-8436-B19F948D130C}">
      <dsp:nvSpPr>
        <dsp:cNvPr id="0" name=""/>
        <dsp:cNvSpPr/>
      </dsp:nvSpPr>
      <dsp:spPr>
        <a:xfrm>
          <a:off x="37652" y="2352333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 </a:t>
          </a:r>
          <a:r>
            <a:rPr lang="en-US" sz="1500" kern="1200" err="1"/>
            <a:t>caso</a:t>
          </a:r>
          <a:r>
            <a:rPr lang="en-US" sz="1500" kern="1200"/>
            <a:t> de no </a:t>
          </a:r>
          <a:r>
            <a:rPr lang="en-US" sz="1500" kern="1200" err="1"/>
            <a:t>tener</a:t>
          </a:r>
          <a:r>
            <a:rPr lang="en-US" sz="1500" kern="1200"/>
            <a:t> </a:t>
          </a:r>
          <a:r>
            <a:rPr lang="en-US" sz="1500" kern="1200" err="1"/>
            <a:t>usuario</a:t>
          </a:r>
          <a:r>
            <a:rPr lang="en-US" sz="1500" kern="1200"/>
            <a:t> se genera uno nuevo </a:t>
          </a:r>
          <a:r>
            <a:rPr lang="en-US" sz="1500" kern="1200" err="1"/>
            <a:t>en</a:t>
          </a:r>
          <a:r>
            <a:rPr lang="en-US" sz="1500" kern="1200"/>
            <a:t> la </a:t>
          </a:r>
          <a:r>
            <a:rPr lang="en-US" sz="1500" kern="1200" err="1"/>
            <a:t>pantalla</a:t>
          </a:r>
          <a:r>
            <a:rPr lang="en-US" sz="1500" kern="1200"/>
            <a:t> de </a:t>
          </a:r>
          <a:r>
            <a:rPr lang="en-US" sz="1500" kern="1200" err="1"/>
            <a:t>registro</a:t>
          </a:r>
          <a:r>
            <a:rPr lang="en-US" sz="1500" kern="1200"/>
            <a:t>.</a:t>
          </a:r>
        </a:p>
      </dsp:txBody>
      <dsp:txXfrm>
        <a:off x="37652" y="2352333"/>
        <a:ext cx="2902500" cy="720000"/>
      </dsp:txXfrm>
    </dsp:sp>
    <dsp:sp modelId="{6E0D2E4E-9052-4438-9F89-27DDD664ED8A}">
      <dsp:nvSpPr>
        <dsp:cNvPr id="0" name=""/>
        <dsp:cNvSpPr/>
      </dsp:nvSpPr>
      <dsp:spPr>
        <a:xfrm>
          <a:off x="4246277" y="688557"/>
          <a:ext cx="1306125" cy="13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4FE3A-9885-4F59-8A57-69004215FD25}">
      <dsp:nvSpPr>
        <dsp:cNvPr id="0" name=""/>
        <dsp:cNvSpPr/>
      </dsp:nvSpPr>
      <dsp:spPr>
        <a:xfrm>
          <a:off x="3448089" y="2352333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 base se </a:t>
          </a:r>
          <a:r>
            <a:rPr lang="en-US" sz="1500" kern="1200" err="1"/>
            <a:t>han</a:t>
          </a:r>
          <a:r>
            <a:rPr lang="en-US" sz="1500" kern="1200"/>
            <a:t> </a:t>
          </a:r>
          <a:r>
            <a:rPr lang="en-US" sz="1500" kern="1200" err="1"/>
            <a:t>generado</a:t>
          </a:r>
          <a:r>
            <a:rPr lang="en-US" sz="1500" kern="1200"/>
            <a:t> 3</a:t>
          </a:r>
          <a:r>
            <a:rPr lang="en-US" sz="1500" kern="1200">
              <a:latin typeface="Univers Condensed" panose="020F0302020204030204"/>
            </a:rPr>
            <a:t> </a:t>
          </a:r>
          <a:r>
            <a:rPr lang="en-US" sz="1500" kern="1200" err="1">
              <a:latin typeface="Univers Condensed" panose="020F0302020204030204"/>
            </a:rPr>
            <a:t>usuarios</a:t>
          </a:r>
          <a:r>
            <a:rPr lang="en-US" sz="1500" kern="1200"/>
            <a:t> mas </a:t>
          </a:r>
          <a:r>
            <a:rPr lang="en-US" sz="1500" kern="1200" err="1"/>
            <a:t>el</a:t>
          </a:r>
          <a:r>
            <a:rPr lang="en-US" sz="1500" kern="1200"/>
            <a:t> </a:t>
          </a:r>
          <a:r>
            <a:rPr lang="en-US" sz="1500" kern="1200" err="1"/>
            <a:t>administrador</a:t>
          </a:r>
          <a:r>
            <a:rPr lang="en-US" sz="1500" kern="1200"/>
            <a:t>.</a:t>
          </a:r>
        </a:p>
      </dsp:txBody>
      <dsp:txXfrm>
        <a:off x="3448089" y="2352333"/>
        <a:ext cx="290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6220A2-3719-4C88-BEC6-D85464DD00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FE7F27-2662-43F6-B052-8899EDE03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6F8C3-AA81-4E15-877A-9FD96AB82D17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D079AF-5F4C-4691-899B-98C7B0BD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F8AE69-314E-47C5-A1F7-0FFB037386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BF42-734C-4FC5-8C2C-167BCC6750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629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FA5B-05DC-473C-8C97-F3293A49B41A}" type="datetimeFigureOut">
              <a:rPr lang="es-ES" noProof="0" smtClean="0"/>
              <a:t>23/02/2023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D3E8-ADE8-4E11-B73D-9565CAA5C05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1604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1D3E8-ADE8-4E11-B73D-9565CAA5C05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8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1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4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7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2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2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38013" y="639098"/>
            <a:ext cx="4813072" cy="3571186"/>
          </a:xfrm>
        </p:spPr>
        <p:txBody>
          <a:bodyPr rtlCol="0">
            <a:normAutofit/>
          </a:bodyPr>
          <a:lstStyle/>
          <a:p>
            <a:r>
              <a:rPr lang="es-ES"/>
              <a:t>WILDLIFE ZOO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29999" y="4532015"/>
            <a:ext cx="4829101" cy="11622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Nerea Mañez Moya</a:t>
            </a:r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10A64171-BFD8-B51F-A235-05A379856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67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549" y="437114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9FE3D-6E8F-60B9-0BA6-00F6ABFA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Esquema de la base de datos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1CE89-095F-3476-83D6-9E01E38B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cap="all" spc="20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cap="all" spc="20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cap="all" spc="200">
              <a:solidFill>
                <a:srgbClr val="FFFFFF"/>
              </a:solidFill>
            </a:endParaRPr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C7F3AFF0-7B48-ED6A-530C-33D056825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2017" y="1746475"/>
            <a:ext cx="6798082" cy="336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0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9FE3D-6E8F-60B9-0BA6-00F6ABFA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INICIO DE SESIÓN</a:t>
            </a:r>
          </a:p>
        </p:txBody>
      </p: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746D7A0-051F-412E-95B8-7A43B239A5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11171" y="640081"/>
            <a:ext cx="2648178" cy="5117252"/>
          </a:xfrm>
          <a:prstGeom prst="rect">
            <a:avLst/>
          </a:prstGeom>
        </p:spPr>
      </p:pic>
      <p:sp>
        <p:nvSpPr>
          <p:cNvPr id="45" name="Rectangle 3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BD8E9F05-94E7-2DE1-CD5A-6A5BAA40FF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7372435"/>
              </p:ext>
            </p:extLst>
          </p:nvPr>
        </p:nvGraphicFramePr>
        <p:xfrm>
          <a:off x="1097281" y="2108201"/>
          <a:ext cx="6388242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6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9FE3D-6E8F-60B9-0BA6-00F6ABFA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HOME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1CE89-095F-3476-83D6-9E01E38B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1474" y="5576520"/>
            <a:ext cx="9622971" cy="6913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3 botones que nos llevan a visualizar información contenida en BD</a:t>
            </a:r>
          </a:p>
        </p:txBody>
      </p:sp>
      <p:pic>
        <p:nvPicPr>
          <p:cNvPr id="11" name="Imagen 1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C488718D-0118-5319-2EF4-09F766A6C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9424" y="771100"/>
            <a:ext cx="1440487" cy="275002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385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9FE3D-6E8F-60B9-0BA6-00F6ABFA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RecyclerView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1CE89-095F-3476-83D6-9E01E38B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08201"/>
            <a:ext cx="6437367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cap="all" spc="200"/>
              <a:t>Uso de recycler view para la visualización de los datos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cap="all" spc="200"/>
              <a:t>Se muestra información general</a:t>
            </a:r>
          </a:p>
        </p:txBody>
      </p:sp>
      <p:pic>
        <p:nvPicPr>
          <p:cNvPr id="7" name="Imagen 7" descr="Interfaz de usuario gráfica, Texto, Aplicación, Tabla&#10;&#10;Descripción generada automáticamente">
            <a:extLst>
              <a:ext uri="{FF2B5EF4-FFF2-40B4-BE49-F238E27FC236}">
                <a16:creationId xmlns:a16="http://schemas.microsoft.com/office/drawing/2014/main" id="{B7023A2F-7A4B-D4C9-0C10-1B7EC6EFAE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52679" y="2108200"/>
            <a:ext cx="2096696" cy="376089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9FE3D-6E8F-60B9-0BA6-00F6ABFA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Pantalla</a:t>
            </a:r>
            <a:r>
              <a:rPr lang="en-US" sz="4800" dirty="0"/>
              <a:t> </a:t>
            </a:r>
            <a:r>
              <a:rPr lang="en-US" sz="4800"/>
              <a:t>detalle</a:t>
            </a:r>
          </a:p>
        </p:txBody>
      </p:sp>
      <p:pic>
        <p:nvPicPr>
          <p:cNvPr id="6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30212D3-0717-7680-151B-D409AC65B7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4936" y="645106"/>
            <a:ext cx="2951858" cy="524774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1CE89-095F-3476-83D6-9E01E38B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cap="all" spc="200"/>
              <a:t>Muestra</a:t>
            </a:r>
            <a:r>
              <a:rPr lang="en-US" cap="all" spc="200" dirty="0"/>
              <a:t> </a:t>
            </a:r>
            <a:r>
              <a:rPr lang="en-US" cap="all" spc="200"/>
              <a:t>toda</a:t>
            </a:r>
            <a:r>
              <a:rPr lang="en-US" cap="all" spc="200" dirty="0"/>
              <a:t> la </a:t>
            </a:r>
            <a:r>
              <a:rPr lang="en-US" cap="all" spc="200"/>
              <a:t>información</a:t>
            </a:r>
            <a:r>
              <a:rPr lang="en-US" cap="all" spc="200" dirty="0"/>
              <a:t> </a:t>
            </a:r>
            <a:r>
              <a:rPr lang="en-US" cap="all" spc="200"/>
              <a:t>relevante</a:t>
            </a:r>
            <a:r>
              <a:rPr lang="en-US" cap="all" spc="200" dirty="0"/>
              <a:t> y </a:t>
            </a:r>
            <a:r>
              <a:rPr lang="en-US" cap="all" spc="200"/>
              <a:t>permite</a:t>
            </a:r>
            <a:r>
              <a:rPr lang="en-US" cap="all" spc="200" dirty="0"/>
              <a:t> </a:t>
            </a:r>
            <a:r>
              <a:rPr lang="en-US" cap="all" spc="200"/>
              <a:t>modificar</a:t>
            </a:r>
            <a:r>
              <a:rPr lang="en-US" cap="all" spc="200" dirty="0"/>
              <a:t> o </a:t>
            </a:r>
            <a:r>
              <a:rPr lang="en-US" cap="all" spc="200"/>
              <a:t>eliminar</a:t>
            </a:r>
            <a:r>
              <a:rPr lang="en-US" cap="all" spc="200" dirty="0"/>
              <a:t> </a:t>
            </a:r>
            <a:r>
              <a:rPr lang="en-US" cap="all" spc="200" dirty="0" err="1"/>
              <a:t>el</a:t>
            </a:r>
            <a:r>
              <a:rPr lang="en-US" cap="all" spc="200" dirty="0"/>
              <a:t> </a:t>
            </a:r>
            <a:r>
              <a:rPr lang="en-US" cap="all" spc="200" dirty="0" err="1"/>
              <a:t>elemento</a:t>
            </a:r>
            <a:endParaRPr lang="en-US" cap="all" spc="20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cap="all" spc="20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cap="all" spc="20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cap="all" spc="2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71175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Panorámica</PresentationFormat>
  <Paragraphs>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RetrospectVTI</vt:lpstr>
      <vt:lpstr>WILDLIFE ZOO</vt:lpstr>
      <vt:lpstr>Esquema de la base de datos</vt:lpstr>
      <vt:lpstr>INICIO DE SESIÓN</vt:lpstr>
      <vt:lpstr>HOME</vt:lpstr>
      <vt:lpstr>RecyclerView</vt:lpstr>
      <vt:lpstr>Pantalla detalle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92</cp:revision>
  <dcterms:created xsi:type="dcterms:W3CDTF">2023-02-23T21:08:24Z</dcterms:created>
  <dcterms:modified xsi:type="dcterms:W3CDTF">2023-02-23T21:59:49Z</dcterms:modified>
</cp:coreProperties>
</file>