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CA3851-76F9-49BC-A3A0-180D741DA1E4}">
  <a:tblStyle styleId="{C8CA3851-76F9-49BC-A3A0-180D741DA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589b5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589b5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53975"/>
            <a:ext cx="8520600" cy="10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with table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600200" y="26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{C8CA3851-76F9-49BC-A3A0-180D741DA1E4}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city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John Doe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New York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Jane Smith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Los Angeles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Emily Johnson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Chicago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