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DEE3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36" d="100"/>
          <a:sy n="36" d="100"/>
        </p:scale>
        <p:origin x="1551" y="1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15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1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3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4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9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86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72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1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0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9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2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4F0C-838B-41B6-B207-3363DC7446DD}" type="datetimeFigureOut">
              <a:rPr lang="en-SG" smtClean="0"/>
              <a:t>21/12/2016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3191-6F4F-4913-B533-138CF62C5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9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/>
          <p:cNvSpPr/>
          <p:nvPr/>
        </p:nvSpPr>
        <p:spPr>
          <a:xfrm>
            <a:off x="0" y="0"/>
            <a:ext cx="5759450" cy="5765687"/>
          </a:xfrm>
          <a:prstGeom prst="roundRect">
            <a:avLst>
              <a:gd name="adj" fmla="val 3475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/>
          <p:cNvSpPr/>
          <p:nvPr/>
        </p:nvSpPr>
        <p:spPr>
          <a:xfrm>
            <a:off x="-2171489" y="1249793"/>
            <a:ext cx="365000" cy="17710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/>
          <p:cNvSpPr/>
          <p:nvPr/>
        </p:nvSpPr>
        <p:spPr>
          <a:xfrm>
            <a:off x="-1806489" y="1993100"/>
            <a:ext cx="365000" cy="102773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/>
          <p:cNvSpPr/>
          <p:nvPr/>
        </p:nvSpPr>
        <p:spPr>
          <a:xfrm>
            <a:off x="-1441489" y="2152788"/>
            <a:ext cx="365000" cy="86804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/>
          <p:cNvSpPr/>
          <p:nvPr/>
        </p:nvSpPr>
        <p:spPr>
          <a:xfrm>
            <a:off x="-1076489" y="2325782"/>
            <a:ext cx="296561" cy="8547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/>
          <p:cNvSpPr/>
          <p:nvPr/>
        </p:nvSpPr>
        <p:spPr>
          <a:xfrm rot="20426212">
            <a:off x="-2479400" y="2131396"/>
            <a:ext cx="338895" cy="129615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-2364700" y="2201488"/>
            <a:ext cx="1584771" cy="15847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2" name="Group 41"/>
          <p:cNvGrpSpPr/>
          <p:nvPr/>
        </p:nvGrpSpPr>
        <p:grpSpPr>
          <a:xfrm rot="21049660">
            <a:off x="1350818" y="600470"/>
            <a:ext cx="3057816" cy="4565935"/>
            <a:chOff x="1350818" y="619131"/>
            <a:chExt cx="3057816" cy="4565935"/>
          </a:xfrm>
        </p:grpSpPr>
        <p:sp>
          <p:nvSpPr>
            <p:cNvPr id="41" name="Oval 40"/>
            <p:cNvSpPr/>
            <p:nvPr/>
          </p:nvSpPr>
          <p:spPr>
            <a:xfrm>
              <a:off x="1799304" y="619131"/>
              <a:ext cx="1238865" cy="123886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dist="25400" dir="27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1350818" y="1026722"/>
              <a:ext cx="3057816" cy="4158344"/>
            </a:xfrm>
            <a:custGeom>
              <a:avLst/>
              <a:gdLst>
                <a:gd name="connsiteX0" fmla="*/ 650723 w 1859785"/>
                <a:gd name="connsiteY0" fmla="*/ 0 h 2529134"/>
                <a:gd name="connsiteX1" fmla="*/ 833223 w 1859785"/>
                <a:gd name="connsiteY1" fmla="*/ 182500 h 2529134"/>
                <a:gd name="connsiteX2" fmla="*/ 833223 w 1859785"/>
                <a:gd name="connsiteY2" fmla="*/ 925807 h 2529134"/>
                <a:gd name="connsiteX3" fmla="*/ 1015723 w 1859785"/>
                <a:gd name="connsiteY3" fmla="*/ 743307 h 2529134"/>
                <a:gd name="connsiteX4" fmla="*/ 1198223 w 1859785"/>
                <a:gd name="connsiteY4" fmla="*/ 925807 h 2529134"/>
                <a:gd name="connsiteX5" fmla="*/ 1198223 w 1859785"/>
                <a:gd name="connsiteY5" fmla="*/ 1085494 h 2529134"/>
                <a:gd name="connsiteX6" fmla="*/ 1380723 w 1859785"/>
                <a:gd name="connsiteY6" fmla="*/ 902994 h 2529134"/>
                <a:gd name="connsiteX7" fmla="*/ 1563223 w 1859785"/>
                <a:gd name="connsiteY7" fmla="*/ 1085494 h 2529134"/>
                <a:gd name="connsiteX8" fmla="*/ 1563223 w 1859785"/>
                <a:gd name="connsiteY8" fmla="*/ 1224270 h 2529134"/>
                <a:gd name="connsiteX9" fmla="*/ 1711504 w 1859785"/>
                <a:gd name="connsiteY9" fmla="*/ 1075989 h 2529134"/>
                <a:gd name="connsiteX10" fmla="*/ 1859785 w 1859785"/>
                <a:gd name="connsiteY10" fmla="*/ 1224270 h 2529134"/>
                <a:gd name="connsiteX11" fmla="*/ 1859784 w 1859785"/>
                <a:gd name="connsiteY11" fmla="*/ 1782450 h 2529134"/>
                <a:gd name="connsiteX12" fmla="*/ 1857477 w 1859785"/>
                <a:gd name="connsiteY12" fmla="*/ 1793877 h 2529134"/>
                <a:gd name="connsiteX13" fmla="*/ 1847115 w 1859785"/>
                <a:gd name="connsiteY13" fmla="*/ 1896442 h 2529134"/>
                <a:gd name="connsiteX14" fmla="*/ 1069127 w 1859785"/>
                <a:gd name="connsiteY14" fmla="*/ 2529134 h 2529134"/>
                <a:gd name="connsiteX15" fmla="*/ 389974 w 1859785"/>
                <a:gd name="connsiteY15" fmla="*/ 2147630 h 2529134"/>
                <a:gd name="connsiteX16" fmla="*/ 358229 w 1859785"/>
                <a:gd name="connsiteY16" fmla="*/ 2083843 h 2529134"/>
                <a:gd name="connsiteX17" fmla="*/ 330361 w 1859785"/>
                <a:gd name="connsiteY17" fmla="*/ 2037419 h 2529134"/>
                <a:gd name="connsiteX18" fmla="*/ 9827 w 1859785"/>
                <a:gd name="connsiteY18" fmla="*/ 1135419 h 2529134"/>
                <a:gd name="connsiteX19" fmla="*/ 112754 w 1859785"/>
                <a:gd name="connsiteY19" fmla="*/ 919014 h 2529134"/>
                <a:gd name="connsiteX20" fmla="*/ 329159 w 1859785"/>
                <a:gd name="connsiteY20" fmla="*/ 1021942 h 2529134"/>
                <a:gd name="connsiteX21" fmla="*/ 468223 w 1859785"/>
                <a:gd name="connsiteY21" fmla="*/ 1413276 h 2529134"/>
                <a:gd name="connsiteX22" fmla="*/ 468223 w 1859785"/>
                <a:gd name="connsiteY22" fmla="*/ 182500 h 2529134"/>
                <a:gd name="connsiteX23" fmla="*/ 650723 w 1859785"/>
                <a:gd name="connsiteY23" fmla="*/ 0 h 252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9785" h="2529134">
                  <a:moveTo>
                    <a:pt x="650723" y="0"/>
                  </a:moveTo>
                  <a:cubicBezTo>
                    <a:pt x="751515" y="0"/>
                    <a:pt x="833223" y="81708"/>
                    <a:pt x="833223" y="182500"/>
                  </a:cubicBezTo>
                  <a:lnTo>
                    <a:pt x="833223" y="925807"/>
                  </a:lnTo>
                  <a:cubicBezTo>
                    <a:pt x="833223" y="825015"/>
                    <a:pt x="914931" y="743307"/>
                    <a:pt x="1015723" y="743307"/>
                  </a:cubicBezTo>
                  <a:cubicBezTo>
                    <a:pt x="1116515" y="743307"/>
                    <a:pt x="1198223" y="825015"/>
                    <a:pt x="1198223" y="925807"/>
                  </a:cubicBezTo>
                  <a:lnTo>
                    <a:pt x="1198223" y="1085494"/>
                  </a:lnTo>
                  <a:cubicBezTo>
                    <a:pt x="1198223" y="984702"/>
                    <a:pt x="1279931" y="902994"/>
                    <a:pt x="1380723" y="902994"/>
                  </a:cubicBezTo>
                  <a:cubicBezTo>
                    <a:pt x="1481515" y="902994"/>
                    <a:pt x="1563223" y="984702"/>
                    <a:pt x="1563223" y="1085494"/>
                  </a:cubicBezTo>
                  <a:lnTo>
                    <a:pt x="1563223" y="1224270"/>
                  </a:lnTo>
                  <a:cubicBezTo>
                    <a:pt x="1563223" y="1142377"/>
                    <a:pt x="1629611" y="1075989"/>
                    <a:pt x="1711504" y="1075989"/>
                  </a:cubicBezTo>
                  <a:cubicBezTo>
                    <a:pt x="1793397" y="1075989"/>
                    <a:pt x="1859785" y="1142377"/>
                    <a:pt x="1859785" y="1224270"/>
                  </a:cubicBezTo>
                  <a:cubicBezTo>
                    <a:pt x="1859785" y="1410330"/>
                    <a:pt x="1859784" y="1596390"/>
                    <a:pt x="1859784" y="1782450"/>
                  </a:cubicBezTo>
                  <a:lnTo>
                    <a:pt x="1857477" y="1793877"/>
                  </a:lnTo>
                  <a:lnTo>
                    <a:pt x="1847115" y="1896442"/>
                  </a:lnTo>
                  <a:cubicBezTo>
                    <a:pt x="1773067" y="2257519"/>
                    <a:pt x="1452886" y="2529134"/>
                    <a:pt x="1069127" y="2529134"/>
                  </a:cubicBezTo>
                  <a:cubicBezTo>
                    <a:pt x="781308" y="2529134"/>
                    <a:pt x="529252" y="2376351"/>
                    <a:pt x="389974" y="2147630"/>
                  </a:cubicBezTo>
                  <a:lnTo>
                    <a:pt x="358229" y="2083843"/>
                  </a:lnTo>
                  <a:lnTo>
                    <a:pt x="330361" y="2037419"/>
                  </a:lnTo>
                  <a:lnTo>
                    <a:pt x="9827" y="1135419"/>
                  </a:lnTo>
                  <a:cubicBezTo>
                    <a:pt x="-21509" y="1047238"/>
                    <a:pt x="24573" y="950350"/>
                    <a:pt x="112754" y="919014"/>
                  </a:cubicBezTo>
                  <a:cubicBezTo>
                    <a:pt x="200936" y="887678"/>
                    <a:pt x="297823" y="933760"/>
                    <a:pt x="329159" y="1021942"/>
                  </a:cubicBezTo>
                  <a:lnTo>
                    <a:pt x="468223" y="1413276"/>
                  </a:lnTo>
                  <a:lnTo>
                    <a:pt x="468223" y="182500"/>
                  </a:lnTo>
                  <a:cubicBezTo>
                    <a:pt x="468223" y="81708"/>
                    <a:pt x="549931" y="0"/>
                    <a:pt x="65072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Rectangle: Rounded Corners 31"/>
          <p:cNvSpPr/>
          <p:nvPr/>
        </p:nvSpPr>
        <p:spPr>
          <a:xfrm>
            <a:off x="-2298280" y="3994647"/>
            <a:ext cx="365000" cy="22256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: Rounded Corners 32"/>
          <p:cNvSpPr/>
          <p:nvPr/>
        </p:nvSpPr>
        <p:spPr>
          <a:xfrm>
            <a:off x="-1933280" y="4737954"/>
            <a:ext cx="365000" cy="1291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: Rounded Corners 33"/>
          <p:cNvSpPr/>
          <p:nvPr/>
        </p:nvSpPr>
        <p:spPr>
          <a:xfrm>
            <a:off x="-1568280" y="4897641"/>
            <a:ext cx="365000" cy="109088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: Rounded Corners 34"/>
          <p:cNvSpPr/>
          <p:nvPr/>
        </p:nvSpPr>
        <p:spPr>
          <a:xfrm>
            <a:off x="-1203280" y="5070636"/>
            <a:ext cx="296561" cy="8547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: Rounded Corners 35"/>
          <p:cNvSpPr/>
          <p:nvPr/>
        </p:nvSpPr>
        <p:spPr>
          <a:xfrm rot="20426212">
            <a:off x="-2606191" y="4876250"/>
            <a:ext cx="338895" cy="129615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Freeform: Shape 36"/>
          <p:cNvSpPr/>
          <p:nvPr/>
        </p:nvSpPr>
        <p:spPr>
          <a:xfrm>
            <a:off x="-2488033" y="5765688"/>
            <a:ext cx="1581314" cy="758093"/>
          </a:xfrm>
          <a:custGeom>
            <a:avLst/>
            <a:gdLst>
              <a:gd name="connsiteX0" fmla="*/ 0 w 1577858"/>
              <a:gd name="connsiteY0" fmla="*/ 0 h 758093"/>
              <a:gd name="connsiteX1" fmla="*/ 1577858 w 1577858"/>
              <a:gd name="connsiteY1" fmla="*/ 0 h 758093"/>
              <a:gd name="connsiteX2" fmla="*/ 1565217 w 1577858"/>
              <a:gd name="connsiteY2" fmla="*/ 125401 h 758093"/>
              <a:gd name="connsiteX3" fmla="*/ 788929 w 1577858"/>
              <a:gd name="connsiteY3" fmla="*/ 758093 h 758093"/>
              <a:gd name="connsiteX4" fmla="*/ 12642 w 1577858"/>
              <a:gd name="connsiteY4" fmla="*/ 125401 h 75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858" h="758093">
                <a:moveTo>
                  <a:pt x="0" y="0"/>
                </a:moveTo>
                <a:lnTo>
                  <a:pt x="1577858" y="0"/>
                </a:lnTo>
                <a:lnTo>
                  <a:pt x="1565217" y="125401"/>
                </a:lnTo>
                <a:cubicBezTo>
                  <a:pt x="1491330" y="486478"/>
                  <a:pt x="1171849" y="758093"/>
                  <a:pt x="788929" y="758093"/>
                </a:cubicBezTo>
                <a:cubicBezTo>
                  <a:pt x="406009" y="758093"/>
                  <a:pt x="86529" y="486478"/>
                  <a:pt x="12642" y="1254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87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Amos Wong</dc:creator>
  <cp:lastModifiedBy>Amos Wong</cp:lastModifiedBy>
  <cp:revision>8</cp:revision>
  <dcterms:created xsi:type="dcterms:W3CDTF">2016-12-21T09:05:33Z</dcterms:created>
  <dcterms:modified xsi:type="dcterms:W3CDTF">2016-12-21T12:04:49Z</dcterms:modified>
</cp:coreProperties>
</file>