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1776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B2E7-28AB-46F4-A0E4-FF275B99666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8B53-8795-4206-A492-948C323A11B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B2E7-28AB-46F4-A0E4-FF275B99666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8B53-8795-4206-A492-948C323A11B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27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B2E7-28AB-46F4-A0E4-FF275B99666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8B53-8795-4206-A492-948C323A11B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8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B2E7-28AB-46F4-A0E4-FF275B99666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8B53-8795-4206-A492-948C323A11B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0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B2E7-28AB-46F4-A0E4-FF275B99666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8B53-8795-4206-A492-948C323A11B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75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B2E7-28AB-46F4-A0E4-FF275B99666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8B53-8795-4206-A492-948C323A11B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344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B2E7-28AB-46F4-A0E4-FF275B99666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8B53-8795-4206-A492-948C323A11B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81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B2E7-28AB-46F4-A0E4-FF275B99666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8B53-8795-4206-A492-948C323A11B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04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B2E7-28AB-46F4-A0E4-FF275B99666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8B53-8795-4206-A492-948C323A11B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86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B2E7-28AB-46F4-A0E4-FF275B99666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8B53-8795-4206-A492-948C323A11B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309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FB2E7-28AB-46F4-A0E4-FF275B99666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8B53-8795-4206-A492-948C323A11B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21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FB2E7-28AB-46F4-A0E4-FF275B99666F}" type="datetimeFigureOut">
              <a:rPr lang="en-GB" smtClean="0"/>
              <a:t>30/04/2025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8B53-8795-4206-A492-948C323A11B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427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85a7d533075f355eb0fa078a600caf1b7779ea0b@zimb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19387" y="-1230073"/>
            <a:ext cx="17616488" cy="910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84768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jneri@IBS-AD</dc:creator>
  <cp:lastModifiedBy>jneri@IBS-AD</cp:lastModifiedBy>
  <cp:revision>2</cp:revision>
  <dcterms:created xsi:type="dcterms:W3CDTF">2025-04-30T13:15:16Z</dcterms:created>
  <dcterms:modified xsi:type="dcterms:W3CDTF">2025-04-30T15:04:33Z</dcterms:modified>
</cp:coreProperties>
</file>