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7" r:id="rId2"/>
    <p:sldId id="258" r:id="rId3"/>
    <p:sldId id="259" r:id="rId4"/>
    <p:sldId id="260" r:id="rId5"/>
    <p:sldId id="256"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girdas Rondamanskis" initials="AR" lastIdx="1" clrIdx="0">
    <p:extLst>
      <p:ext uri="{19B8F6BF-5375-455C-9EA6-DF929625EA0E}">
        <p15:presenceInfo xmlns:p15="http://schemas.microsoft.com/office/powerpoint/2012/main" userId="051240c51e9e120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0" d="100"/>
          <a:sy n="80" d="100"/>
        </p:scale>
        <p:origin x="366" y="6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731C94-E9F3-4428-9567-2518E5DBF248}" type="doc">
      <dgm:prSet loTypeId="urn:microsoft.com/office/officeart/2005/8/layout/process1" loCatId="process" qsTypeId="urn:microsoft.com/office/officeart/2005/8/quickstyle/3d2" qsCatId="3D" csTypeId="urn:microsoft.com/office/officeart/2005/8/colors/accent6_2" csCatId="accent6" phldr="1"/>
      <dgm:spPr/>
    </dgm:pt>
    <dgm:pt modelId="{2530940E-097A-46F6-A379-39DB2BBDA247}">
      <dgm:prSet phldrT="[Text]" custT="1"/>
      <dgm:spPr/>
      <dgm:t>
        <a:bodyPr/>
        <a:lstStyle/>
        <a:p>
          <a:pPr>
            <a:spcBef>
              <a:spcPts val="600"/>
            </a:spcBef>
            <a:spcAft>
              <a:spcPts val="1800"/>
            </a:spcAft>
          </a:pPr>
          <a:r>
            <a:rPr lang="lt-LT" sz="1800" b="1" dirty="0">
              <a:solidFill>
                <a:schemeClr val="tx1"/>
              </a:solidFill>
            </a:rPr>
            <a:t>Informacinis langas</a:t>
          </a:r>
        </a:p>
        <a:p>
          <a:pPr>
            <a:spcBef>
              <a:spcPct val="0"/>
            </a:spcBef>
            <a:spcAft>
              <a:spcPts val="1800"/>
            </a:spcAft>
          </a:pPr>
          <a:r>
            <a:rPr lang="lt-LT" sz="1800" b="1" dirty="0">
              <a:solidFill>
                <a:schemeClr val="tx1"/>
              </a:solidFill>
            </a:rPr>
            <a:t>Programos paleidimo mygtukas</a:t>
          </a:r>
          <a:endParaRPr lang="en-US" sz="1800" b="1" dirty="0">
            <a:solidFill>
              <a:schemeClr val="tx1"/>
            </a:solidFill>
          </a:endParaRPr>
        </a:p>
      </dgm:t>
    </dgm:pt>
    <dgm:pt modelId="{E2F8FB9A-BE50-487B-A704-4CA05FA76270}" type="parTrans" cxnId="{BE0AA089-2ED1-4A72-BB24-12AA75FD90FD}">
      <dgm:prSet/>
      <dgm:spPr/>
      <dgm:t>
        <a:bodyPr/>
        <a:lstStyle/>
        <a:p>
          <a:endParaRPr lang="en-US"/>
        </a:p>
      </dgm:t>
    </dgm:pt>
    <dgm:pt modelId="{9C96BC4C-AA83-44B1-9F3E-7C7E49E95576}" type="sibTrans" cxnId="{BE0AA089-2ED1-4A72-BB24-12AA75FD90FD}">
      <dgm:prSet/>
      <dgm:spPr/>
      <dgm:t>
        <a:bodyPr/>
        <a:lstStyle/>
        <a:p>
          <a:endParaRPr lang="en-US"/>
        </a:p>
      </dgm:t>
    </dgm:pt>
    <dgm:pt modelId="{DFAF8AAF-0930-4EE5-96BD-9F256B67F480}">
      <dgm:prSet phldrT="[Text]" custT="1"/>
      <dgm:spPr/>
      <dgm:t>
        <a:bodyPr/>
        <a:lstStyle/>
        <a:p>
          <a:r>
            <a:rPr lang="lt-LT" sz="1800" b="1" dirty="0">
              <a:solidFill>
                <a:schemeClr val="tx1"/>
              </a:solidFill>
            </a:rPr>
            <a:t>Duomenų įvesties langas </a:t>
          </a:r>
          <a:endParaRPr lang="en-US" sz="1800" b="1" dirty="0">
            <a:solidFill>
              <a:schemeClr val="tx1"/>
            </a:solidFill>
          </a:endParaRPr>
        </a:p>
      </dgm:t>
    </dgm:pt>
    <dgm:pt modelId="{E32BA40A-A294-40D4-A5C4-AACF317560B9}" type="parTrans" cxnId="{B355DF29-DAB0-4C75-AC4F-99C6C0D913B8}">
      <dgm:prSet/>
      <dgm:spPr/>
      <dgm:t>
        <a:bodyPr/>
        <a:lstStyle/>
        <a:p>
          <a:endParaRPr lang="en-US"/>
        </a:p>
      </dgm:t>
    </dgm:pt>
    <dgm:pt modelId="{4FDCDA61-FBE8-4F03-9312-F39BC7F9DB97}" type="sibTrans" cxnId="{B355DF29-DAB0-4C75-AC4F-99C6C0D913B8}">
      <dgm:prSet/>
      <dgm:spPr/>
      <dgm:t>
        <a:bodyPr/>
        <a:lstStyle/>
        <a:p>
          <a:endParaRPr lang="en-US"/>
        </a:p>
      </dgm:t>
    </dgm:pt>
    <dgm:pt modelId="{41A39C8D-3D6B-40D8-BF76-13BCA9CB1D9C}">
      <dgm:prSet phldrT="[Text]" custT="1"/>
      <dgm:spPr/>
      <dgm:t>
        <a:bodyPr/>
        <a:lstStyle/>
        <a:p>
          <a:r>
            <a:rPr lang="lt-LT" sz="1800" b="1" dirty="0">
              <a:solidFill>
                <a:schemeClr val="tx1"/>
              </a:solidFill>
            </a:rPr>
            <a:t>Vertinimo kriterijų atrankos langas </a:t>
          </a:r>
          <a:endParaRPr lang="en-US" sz="1800" b="1" dirty="0">
            <a:solidFill>
              <a:schemeClr val="tx1"/>
            </a:solidFill>
          </a:endParaRPr>
        </a:p>
      </dgm:t>
    </dgm:pt>
    <dgm:pt modelId="{BB116A66-66D9-4874-9DC2-9E5AC141D57A}" type="parTrans" cxnId="{514BB5A7-F502-4801-87B2-0F6AA20318D0}">
      <dgm:prSet/>
      <dgm:spPr/>
      <dgm:t>
        <a:bodyPr/>
        <a:lstStyle/>
        <a:p>
          <a:endParaRPr lang="en-US"/>
        </a:p>
      </dgm:t>
    </dgm:pt>
    <dgm:pt modelId="{2DD91DBA-FA3A-4A66-A4DB-B1DB66CFC00E}" type="sibTrans" cxnId="{514BB5A7-F502-4801-87B2-0F6AA20318D0}">
      <dgm:prSet/>
      <dgm:spPr/>
      <dgm:t>
        <a:bodyPr/>
        <a:lstStyle/>
        <a:p>
          <a:endParaRPr lang="en-US"/>
        </a:p>
      </dgm:t>
    </dgm:pt>
    <dgm:pt modelId="{3622226D-5755-4E28-84E9-816237E117BC}">
      <dgm:prSet phldrT="[Text]" custT="1"/>
      <dgm:spPr/>
      <dgm:t>
        <a:bodyPr/>
        <a:lstStyle/>
        <a:p>
          <a:r>
            <a:rPr lang="lt-LT" sz="1800" b="1" dirty="0">
              <a:solidFill>
                <a:schemeClr val="tx1"/>
              </a:solidFill>
            </a:rPr>
            <a:t>Validavimo langas</a:t>
          </a:r>
          <a:endParaRPr lang="en-US" sz="1800" b="1" dirty="0">
            <a:solidFill>
              <a:schemeClr val="tx1"/>
            </a:solidFill>
          </a:endParaRPr>
        </a:p>
      </dgm:t>
    </dgm:pt>
    <dgm:pt modelId="{FFA09DE4-CAB3-44CB-9B06-890BEA77E7A6}" type="parTrans" cxnId="{93C7DFA2-3746-4159-B33C-D38D1245284B}">
      <dgm:prSet/>
      <dgm:spPr/>
      <dgm:t>
        <a:bodyPr/>
        <a:lstStyle/>
        <a:p>
          <a:endParaRPr lang="en-US"/>
        </a:p>
      </dgm:t>
    </dgm:pt>
    <dgm:pt modelId="{B529A9F2-7514-4FF8-A12D-FC3D6C510D65}" type="sibTrans" cxnId="{93C7DFA2-3746-4159-B33C-D38D1245284B}">
      <dgm:prSet/>
      <dgm:spPr/>
      <dgm:t>
        <a:bodyPr/>
        <a:lstStyle/>
        <a:p>
          <a:endParaRPr lang="en-US"/>
        </a:p>
      </dgm:t>
    </dgm:pt>
    <dgm:pt modelId="{D11397AF-F2A4-4576-AC61-38D15966E9C9}">
      <dgm:prSet phldrT="[Text]" custT="1"/>
      <dgm:spPr/>
      <dgm:t>
        <a:bodyPr/>
        <a:lstStyle/>
        <a:p>
          <a:r>
            <a:rPr lang="lt-LT" sz="1800" b="1" kern="1200" dirty="0">
              <a:solidFill>
                <a:prstClr val="black"/>
              </a:solidFill>
              <a:latin typeface="Calibri" panose="020F0502020204030204"/>
              <a:ea typeface="+mn-ea"/>
              <a:cs typeface="+mn-cs"/>
            </a:rPr>
            <a:t>Rezultatų langas</a:t>
          </a:r>
          <a:endParaRPr lang="en-US" sz="1800" b="1" kern="1200" dirty="0">
            <a:solidFill>
              <a:prstClr val="black"/>
            </a:solidFill>
            <a:latin typeface="Calibri" panose="020F0502020204030204"/>
            <a:ea typeface="+mn-ea"/>
            <a:cs typeface="+mn-cs"/>
          </a:endParaRPr>
        </a:p>
      </dgm:t>
    </dgm:pt>
    <dgm:pt modelId="{B981B448-D15D-49F3-BDE3-EFD8F3E5580C}" type="parTrans" cxnId="{45CA6FEE-CD49-4098-BF69-3F48C207A01F}">
      <dgm:prSet/>
      <dgm:spPr/>
      <dgm:t>
        <a:bodyPr/>
        <a:lstStyle/>
        <a:p>
          <a:endParaRPr lang="en-US"/>
        </a:p>
      </dgm:t>
    </dgm:pt>
    <dgm:pt modelId="{5E2B5DDC-4119-4471-ADAF-973155E7E652}" type="sibTrans" cxnId="{45CA6FEE-CD49-4098-BF69-3F48C207A01F}">
      <dgm:prSet/>
      <dgm:spPr/>
      <dgm:t>
        <a:bodyPr/>
        <a:lstStyle/>
        <a:p>
          <a:endParaRPr lang="en-US"/>
        </a:p>
      </dgm:t>
    </dgm:pt>
    <dgm:pt modelId="{A97D8F71-EFA6-4E98-A616-99878FD4D667}" type="pres">
      <dgm:prSet presAssocID="{EB731C94-E9F3-4428-9567-2518E5DBF248}" presName="Name0" presStyleCnt="0">
        <dgm:presLayoutVars>
          <dgm:dir/>
          <dgm:resizeHandles val="exact"/>
        </dgm:presLayoutVars>
      </dgm:prSet>
      <dgm:spPr/>
    </dgm:pt>
    <dgm:pt modelId="{EE8D1952-4BAE-4661-9278-3286D9602E62}" type="pres">
      <dgm:prSet presAssocID="{2530940E-097A-46F6-A379-39DB2BBDA247}" presName="node" presStyleLbl="node1" presStyleIdx="0" presStyleCnt="5" custScaleX="135467">
        <dgm:presLayoutVars>
          <dgm:bulletEnabled val="1"/>
        </dgm:presLayoutVars>
      </dgm:prSet>
      <dgm:spPr/>
    </dgm:pt>
    <dgm:pt modelId="{E37A8F2F-2016-4228-BCE2-762A47F0087E}" type="pres">
      <dgm:prSet presAssocID="{9C96BC4C-AA83-44B1-9F3E-7C7E49E95576}" presName="sibTrans" presStyleLbl="sibTrans2D1" presStyleIdx="0" presStyleCnt="4"/>
      <dgm:spPr/>
    </dgm:pt>
    <dgm:pt modelId="{7908E7F2-F343-4CDF-9984-AEB7ED509688}" type="pres">
      <dgm:prSet presAssocID="{9C96BC4C-AA83-44B1-9F3E-7C7E49E95576}" presName="connectorText" presStyleLbl="sibTrans2D1" presStyleIdx="0" presStyleCnt="4"/>
      <dgm:spPr/>
    </dgm:pt>
    <dgm:pt modelId="{2BECB9C4-2768-469D-B29F-3BC2134348AC}" type="pres">
      <dgm:prSet presAssocID="{DFAF8AAF-0930-4EE5-96BD-9F256B67F480}" presName="node" presStyleLbl="node1" presStyleIdx="1" presStyleCnt="5" custScaleX="127286">
        <dgm:presLayoutVars>
          <dgm:bulletEnabled val="1"/>
        </dgm:presLayoutVars>
      </dgm:prSet>
      <dgm:spPr/>
    </dgm:pt>
    <dgm:pt modelId="{35AEB654-B212-450C-969E-07C8FDFB6CCF}" type="pres">
      <dgm:prSet presAssocID="{4FDCDA61-FBE8-4F03-9312-F39BC7F9DB97}" presName="sibTrans" presStyleLbl="sibTrans2D1" presStyleIdx="1" presStyleCnt="4"/>
      <dgm:spPr/>
    </dgm:pt>
    <dgm:pt modelId="{70B90071-6473-42F6-9D4C-FB9EB70098E9}" type="pres">
      <dgm:prSet presAssocID="{4FDCDA61-FBE8-4F03-9312-F39BC7F9DB97}" presName="connectorText" presStyleLbl="sibTrans2D1" presStyleIdx="1" presStyleCnt="4"/>
      <dgm:spPr/>
    </dgm:pt>
    <dgm:pt modelId="{C19B61BF-B683-4101-9428-5B8C7A4B71D3}" type="pres">
      <dgm:prSet presAssocID="{41A39C8D-3D6B-40D8-BF76-13BCA9CB1D9C}" presName="node" presStyleLbl="node1" presStyleIdx="2" presStyleCnt="5" custScaleX="127286">
        <dgm:presLayoutVars>
          <dgm:bulletEnabled val="1"/>
        </dgm:presLayoutVars>
      </dgm:prSet>
      <dgm:spPr/>
    </dgm:pt>
    <dgm:pt modelId="{45DA00A4-B553-4E17-BCFA-F738B3752DAF}" type="pres">
      <dgm:prSet presAssocID="{2DD91DBA-FA3A-4A66-A4DB-B1DB66CFC00E}" presName="sibTrans" presStyleLbl="sibTrans2D1" presStyleIdx="2" presStyleCnt="4"/>
      <dgm:spPr/>
    </dgm:pt>
    <dgm:pt modelId="{7D919A41-78AD-4C40-B473-F52F243E7D67}" type="pres">
      <dgm:prSet presAssocID="{2DD91DBA-FA3A-4A66-A4DB-B1DB66CFC00E}" presName="connectorText" presStyleLbl="sibTrans2D1" presStyleIdx="2" presStyleCnt="4"/>
      <dgm:spPr/>
    </dgm:pt>
    <dgm:pt modelId="{2F4A4439-7202-4B0D-BF8A-1BEECDB000E1}" type="pres">
      <dgm:prSet presAssocID="{3622226D-5755-4E28-84E9-816237E117BC}" presName="node" presStyleLbl="node1" presStyleIdx="3" presStyleCnt="5" custScaleX="127286">
        <dgm:presLayoutVars>
          <dgm:bulletEnabled val="1"/>
        </dgm:presLayoutVars>
      </dgm:prSet>
      <dgm:spPr/>
    </dgm:pt>
    <dgm:pt modelId="{1C966628-3A83-4206-9E51-41F222AA9EAC}" type="pres">
      <dgm:prSet presAssocID="{B529A9F2-7514-4FF8-A12D-FC3D6C510D65}" presName="sibTrans" presStyleLbl="sibTrans2D1" presStyleIdx="3" presStyleCnt="4"/>
      <dgm:spPr/>
    </dgm:pt>
    <dgm:pt modelId="{8776B164-C2A2-473E-AD8D-79A62DD81F57}" type="pres">
      <dgm:prSet presAssocID="{B529A9F2-7514-4FF8-A12D-FC3D6C510D65}" presName="connectorText" presStyleLbl="sibTrans2D1" presStyleIdx="3" presStyleCnt="4"/>
      <dgm:spPr/>
    </dgm:pt>
    <dgm:pt modelId="{1ABD22FC-8AFC-49C1-AB50-D6C5CE97D88A}" type="pres">
      <dgm:prSet presAssocID="{D11397AF-F2A4-4576-AC61-38D15966E9C9}" presName="node" presStyleLbl="node1" presStyleIdx="4" presStyleCnt="5" custScaleX="127286">
        <dgm:presLayoutVars>
          <dgm:bulletEnabled val="1"/>
        </dgm:presLayoutVars>
      </dgm:prSet>
      <dgm:spPr/>
    </dgm:pt>
  </dgm:ptLst>
  <dgm:cxnLst>
    <dgm:cxn modelId="{DD1F6301-276B-4821-9C88-65F62CD0B3FD}" type="presOf" srcId="{9C96BC4C-AA83-44B1-9F3E-7C7E49E95576}" destId="{7908E7F2-F343-4CDF-9984-AEB7ED509688}" srcOrd="1" destOrd="0" presId="urn:microsoft.com/office/officeart/2005/8/layout/process1"/>
    <dgm:cxn modelId="{2BBB160C-8CB0-4F21-89B2-FED0B46CE603}" type="presOf" srcId="{B529A9F2-7514-4FF8-A12D-FC3D6C510D65}" destId="{1C966628-3A83-4206-9E51-41F222AA9EAC}" srcOrd="0" destOrd="0" presId="urn:microsoft.com/office/officeart/2005/8/layout/process1"/>
    <dgm:cxn modelId="{E478E40D-596A-4DC5-9B62-9681FDF8C28F}" type="presOf" srcId="{2530940E-097A-46F6-A379-39DB2BBDA247}" destId="{EE8D1952-4BAE-4661-9278-3286D9602E62}" srcOrd="0" destOrd="0" presId="urn:microsoft.com/office/officeart/2005/8/layout/process1"/>
    <dgm:cxn modelId="{18565818-1758-4DD0-96FB-0117F3C90F03}" type="presOf" srcId="{D11397AF-F2A4-4576-AC61-38D15966E9C9}" destId="{1ABD22FC-8AFC-49C1-AB50-D6C5CE97D88A}" srcOrd="0" destOrd="0" presId="urn:microsoft.com/office/officeart/2005/8/layout/process1"/>
    <dgm:cxn modelId="{B355DF29-DAB0-4C75-AC4F-99C6C0D913B8}" srcId="{EB731C94-E9F3-4428-9567-2518E5DBF248}" destId="{DFAF8AAF-0930-4EE5-96BD-9F256B67F480}" srcOrd="1" destOrd="0" parTransId="{E32BA40A-A294-40D4-A5C4-AACF317560B9}" sibTransId="{4FDCDA61-FBE8-4F03-9312-F39BC7F9DB97}"/>
    <dgm:cxn modelId="{BC87CA34-A7FF-49C6-BA2F-BB0366184AD1}" type="presOf" srcId="{2DD91DBA-FA3A-4A66-A4DB-B1DB66CFC00E}" destId="{45DA00A4-B553-4E17-BCFA-F738B3752DAF}" srcOrd="0" destOrd="0" presId="urn:microsoft.com/office/officeart/2005/8/layout/process1"/>
    <dgm:cxn modelId="{5CCC4E3D-801D-4F91-9B3F-D581BFF4CDAA}" type="presOf" srcId="{B529A9F2-7514-4FF8-A12D-FC3D6C510D65}" destId="{8776B164-C2A2-473E-AD8D-79A62DD81F57}" srcOrd="1" destOrd="0" presId="urn:microsoft.com/office/officeart/2005/8/layout/process1"/>
    <dgm:cxn modelId="{1D550764-420A-4618-B02B-7C7A535CAB45}" type="presOf" srcId="{4FDCDA61-FBE8-4F03-9312-F39BC7F9DB97}" destId="{70B90071-6473-42F6-9D4C-FB9EB70098E9}" srcOrd="1" destOrd="0" presId="urn:microsoft.com/office/officeart/2005/8/layout/process1"/>
    <dgm:cxn modelId="{BE0AA089-2ED1-4A72-BB24-12AA75FD90FD}" srcId="{EB731C94-E9F3-4428-9567-2518E5DBF248}" destId="{2530940E-097A-46F6-A379-39DB2BBDA247}" srcOrd="0" destOrd="0" parTransId="{E2F8FB9A-BE50-487B-A704-4CA05FA76270}" sibTransId="{9C96BC4C-AA83-44B1-9F3E-7C7E49E95576}"/>
    <dgm:cxn modelId="{4EE94E9B-88BF-4F42-A625-85E5EF259475}" type="presOf" srcId="{41A39C8D-3D6B-40D8-BF76-13BCA9CB1D9C}" destId="{C19B61BF-B683-4101-9428-5B8C7A4B71D3}" srcOrd="0" destOrd="0" presId="urn:microsoft.com/office/officeart/2005/8/layout/process1"/>
    <dgm:cxn modelId="{93C7DFA2-3746-4159-B33C-D38D1245284B}" srcId="{EB731C94-E9F3-4428-9567-2518E5DBF248}" destId="{3622226D-5755-4E28-84E9-816237E117BC}" srcOrd="3" destOrd="0" parTransId="{FFA09DE4-CAB3-44CB-9B06-890BEA77E7A6}" sibTransId="{B529A9F2-7514-4FF8-A12D-FC3D6C510D65}"/>
    <dgm:cxn modelId="{DCBE4FA5-6E0C-4CFA-9838-22B48C9E8773}" type="presOf" srcId="{DFAF8AAF-0930-4EE5-96BD-9F256B67F480}" destId="{2BECB9C4-2768-469D-B29F-3BC2134348AC}" srcOrd="0" destOrd="0" presId="urn:microsoft.com/office/officeart/2005/8/layout/process1"/>
    <dgm:cxn modelId="{514BB5A7-F502-4801-87B2-0F6AA20318D0}" srcId="{EB731C94-E9F3-4428-9567-2518E5DBF248}" destId="{41A39C8D-3D6B-40D8-BF76-13BCA9CB1D9C}" srcOrd="2" destOrd="0" parTransId="{BB116A66-66D9-4874-9DC2-9E5AC141D57A}" sibTransId="{2DD91DBA-FA3A-4A66-A4DB-B1DB66CFC00E}"/>
    <dgm:cxn modelId="{4676ABAA-F6A7-41A3-854F-570BB575D473}" type="presOf" srcId="{2DD91DBA-FA3A-4A66-A4DB-B1DB66CFC00E}" destId="{7D919A41-78AD-4C40-B473-F52F243E7D67}" srcOrd="1" destOrd="0" presId="urn:microsoft.com/office/officeart/2005/8/layout/process1"/>
    <dgm:cxn modelId="{3AE548C0-13C0-413F-BDD6-CF05E5C2FEAF}" type="presOf" srcId="{EB731C94-E9F3-4428-9567-2518E5DBF248}" destId="{A97D8F71-EFA6-4E98-A616-99878FD4D667}" srcOrd="0" destOrd="0" presId="urn:microsoft.com/office/officeart/2005/8/layout/process1"/>
    <dgm:cxn modelId="{45CA6FEE-CD49-4098-BF69-3F48C207A01F}" srcId="{EB731C94-E9F3-4428-9567-2518E5DBF248}" destId="{D11397AF-F2A4-4576-AC61-38D15966E9C9}" srcOrd="4" destOrd="0" parTransId="{B981B448-D15D-49F3-BDE3-EFD8F3E5580C}" sibTransId="{5E2B5DDC-4119-4471-ADAF-973155E7E652}"/>
    <dgm:cxn modelId="{E908CAF4-7014-42F1-87EA-B97562D19972}" type="presOf" srcId="{9C96BC4C-AA83-44B1-9F3E-7C7E49E95576}" destId="{E37A8F2F-2016-4228-BCE2-762A47F0087E}" srcOrd="0" destOrd="0" presId="urn:microsoft.com/office/officeart/2005/8/layout/process1"/>
    <dgm:cxn modelId="{BC0CA5F7-DD7E-4094-8E16-3DEDFA707181}" type="presOf" srcId="{4FDCDA61-FBE8-4F03-9312-F39BC7F9DB97}" destId="{35AEB654-B212-450C-969E-07C8FDFB6CCF}" srcOrd="0" destOrd="0" presId="urn:microsoft.com/office/officeart/2005/8/layout/process1"/>
    <dgm:cxn modelId="{4AB9D9FB-5A0D-4CB2-AFAD-DCC58FB2DCC6}" type="presOf" srcId="{3622226D-5755-4E28-84E9-816237E117BC}" destId="{2F4A4439-7202-4B0D-BF8A-1BEECDB000E1}" srcOrd="0" destOrd="0" presId="urn:microsoft.com/office/officeart/2005/8/layout/process1"/>
    <dgm:cxn modelId="{F6ACB38A-7BBA-4095-A222-485D8CA36781}" type="presParOf" srcId="{A97D8F71-EFA6-4E98-A616-99878FD4D667}" destId="{EE8D1952-4BAE-4661-9278-3286D9602E62}" srcOrd="0" destOrd="0" presId="urn:microsoft.com/office/officeart/2005/8/layout/process1"/>
    <dgm:cxn modelId="{500CE0E7-D49F-4DB0-BB6F-EB21B8ACF64E}" type="presParOf" srcId="{A97D8F71-EFA6-4E98-A616-99878FD4D667}" destId="{E37A8F2F-2016-4228-BCE2-762A47F0087E}" srcOrd="1" destOrd="0" presId="urn:microsoft.com/office/officeart/2005/8/layout/process1"/>
    <dgm:cxn modelId="{60CAA248-2FAD-4649-83E9-E3DE3B1A7A62}" type="presParOf" srcId="{E37A8F2F-2016-4228-BCE2-762A47F0087E}" destId="{7908E7F2-F343-4CDF-9984-AEB7ED509688}" srcOrd="0" destOrd="0" presId="urn:microsoft.com/office/officeart/2005/8/layout/process1"/>
    <dgm:cxn modelId="{F5DC714B-D08A-4B72-ACAE-D4619F20151D}" type="presParOf" srcId="{A97D8F71-EFA6-4E98-A616-99878FD4D667}" destId="{2BECB9C4-2768-469D-B29F-3BC2134348AC}" srcOrd="2" destOrd="0" presId="urn:microsoft.com/office/officeart/2005/8/layout/process1"/>
    <dgm:cxn modelId="{1D3B9E39-412E-4501-874C-B7EC940427E8}" type="presParOf" srcId="{A97D8F71-EFA6-4E98-A616-99878FD4D667}" destId="{35AEB654-B212-450C-969E-07C8FDFB6CCF}" srcOrd="3" destOrd="0" presId="urn:microsoft.com/office/officeart/2005/8/layout/process1"/>
    <dgm:cxn modelId="{69005129-568A-41CD-8C65-8FB887EA84CC}" type="presParOf" srcId="{35AEB654-B212-450C-969E-07C8FDFB6CCF}" destId="{70B90071-6473-42F6-9D4C-FB9EB70098E9}" srcOrd="0" destOrd="0" presId="urn:microsoft.com/office/officeart/2005/8/layout/process1"/>
    <dgm:cxn modelId="{A46AD67E-CF1C-4BEF-AFF7-122590D258CD}" type="presParOf" srcId="{A97D8F71-EFA6-4E98-A616-99878FD4D667}" destId="{C19B61BF-B683-4101-9428-5B8C7A4B71D3}" srcOrd="4" destOrd="0" presId="urn:microsoft.com/office/officeart/2005/8/layout/process1"/>
    <dgm:cxn modelId="{25F7BDC7-B4F6-4F95-99A0-F8CA6D1D9566}" type="presParOf" srcId="{A97D8F71-EFA6-4E98-A616-99878FD4D667}" destId="{45DA00A4-B553-4E17-BCFA-F738B3752DAF}" srcOrd="5" destOrd="0" presId="urn:microsoft.com/office/officeart/2005/8/layout/process1"/>
    <dgm:cxn modelId="{BE2741CB-AF78-45E8-9D32-DD13FEC232FF}" type="presParOf" srcId="{45DA00A4-B553-4E17-BCFA-F738B3752DAF}" destId="{7D919A41-78AD-4C40-B473-F52F243E7D67}" srcOrd="0" destOrd="0" presId="urn:microsoft.com/office/officeart/2005/8/layout/process1"/>
    <dgm:cxn modelId="{A10C15EE-8012-40B1-BF1D-9832322CA3FB}" type="presParOf" srcId="{A97D8F71-EFA6-4E98-A616-99878FD4D667}" destId="{2F4A4439-7202-4B0D-BF8A-1BEECDB000E1}" srcOrd="6" destOrd="0" presId="urn:microsoft.com/office/officeart/2005/8/layout/process1"/>
    <dgm:cxn modelId="{7903FF6C-0A3A-4690-845A-469B74DA643D}" type="presParOf" srcId="{A97D8F71-EFA6-4E98-A616-99878FD4D667}" destId="{1C966628-3A83-4206-9E51-41F222AA9EAC}" srcOrd="7" destOrd="0" presId="urn:microsoft.com/office/officeart/2005/8/layout/process1"/>
    <dgm:cxn modelId="{B1B8B127-9BF5-4391-A8F0-03431F37474A}" type="presParOf" srcId="{1C966628-3A83-4206-9E51-41F222AA9EAC}" destId="{8776B164-C2A2-473E-AD8D-79A62DD81F57}" srcOrd="0" destOrd="0" presId="urn:microsoft.com/office/officeart/2005/8/layout/process1"/>
    <dgm:cxn modelId="{AFBA74E4-7AC6-423E-B3E2-5895A5690526}" type="presParOf" srcId="{A97D8F71-EFA6-4E98-A616-99878FD4D667}" destId="{1ABD22FC-8AFC-49C1-AB50-D6C5CE97D88A}"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8D1952-4BAE-4661-9278-3286D9602E62}">
      <dsp:nvSpPr>
        <dsp:cNvPr id="0" name=""/>
        <dsp:cNvSpPr/>
      </dsp:nvSpPr>
      <dsp:spPr>
        <a:xfrm>
          <a:off x="5817" y="367280"/>
          <a:ext cx="1769509" cy="174007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ts val="1800"/>
            </a:spcAft>
            <a:buNone/>
          </a:pPr>
          <a:r>
            <a:rPr lang="lt-LT" sz="1800" b="1" kern="1200" dirty="0">
              <a:solidFill>
                <a:schemeClr val="tx1"/>
              </a:solidFill>
            </a:rPr>
            <a:t>Informacinis langas</a:t>
          </a:r>
        </a:p>
        <a:p>
          <a:pPr marL="0" lvl="0" indent="0" algn="ctr" defTabSz="800100">
            <a:lnSpc>
              <a:spcPct val="90000"/>
            </a:lnSpc>
            <a:spcBef>
              <a:spcPct val="0"/>
            </a:spcBef>
            <a:spcAft>
              <a:spcPts val="1800"/>
            </a:spcAft>
            <a:buNone/>
          </a:pPr>
          <a:r>
            <a:rPr lang="lt-LT" sz="1800" b="1" kern="1200" dirty="0">
              <a:solidFill>
                <a:schemeClr val="tx1"/>
              </a:solidFill>
            </a:rPr>
            <a:t>Programos paleidimo mygtukas</a:t>
          </a:r>
          <a:endParaRPr lang="en-US" sz="1800" b="1" kern="1200" dirty="0">
            <a:solidFill>
              <a:schemeClr val="tx1"/>
            </a:solidFill>
          </a:endParaRPr>
        </a:p>
      </dsp:txBody>
      <dsp:txXfrm>
        <a:off x="56782" y="418245"/>
        <a:ext cx="1667579" cy="1638140"/>
      </dsp:txXfrm>
    </dsp:sp>
    <dsp:sp modelId="{E37A8F2F-2016-4228-BCE2-762A47F0087E}">
      <dsp:nvSpPr>
        <dsp:cNvPr id="0" name=""/>
        <dsp:cNvSpPr/>
      </dsp:nvSpPr>
      <dsp:spPr>
        <a:xfrm>
          <a:off x="1905949" y="1075343"/>
          <a:ext cx="276920" cy="323944"/>
        </a:xfrm>
        <a:prstGeom prst="rightArrow">
          <a:avLst>
            <a:gd name="adj1" fmla="val 60000"/>
            <a:gd name="adj2" fmla="val 50000"/>
          </a:avLst>
        </a:prstGeom>
        <a:solidFill>
          <a:schemeClr val="accent6">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1905949" y="1140132"/>
        <a:ext cx="193844" cy="194366"/>
      </dsp:txXfrm>
    </dsp:sp>
    <dsp:sp modelId="{2BECB9C4-2768-469D-B29F-3BC2134348AC}">
      <dsp:nvSpPr>
        <dsp:cNvPr id="0" name=""/>
        <dsp:cNvSpPr/>
      </dsp:nvSpPr>
      <dsp:spPr>
        <a:xfrm>
          <a:off x="2297818" y="367280"/>
          <a:ext cx="1662646" cy="174007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lt-LT" sz="1800" b="1" kern="1200" dirty="0">
              <a:solidFill>
                <a:schemeClr val="tx1"/>
              </a:solidFill>
            </a:rPr>
            <a:t>Duomenų įvesties langas </a:t>
          </a:r>
          <a:endParaRPr lang="en-US" sz="1800" b="1" kern="1200" dirty="0">
            <a:solidFill>
              <a:schemeClr val="tx1"/>
            </a:solidFill>
          </a:endParaRPr>
        </a:p>
      </dsp:txBody>
      <dsp:txXfrm>
        <a:off x="2346515" y="415977"/>
        <a:ext cx="1565252" cy="1642676"/>
      </dsp:txXfrm>
    </dsp:sp>
    <dsp:sp modelId="{35AEB654-B212-450C-969E-07C8FDFB6CCF}">
      <dsp:nvSpPr>
        <dsp:cNvPr id="0" name=""/>
        <dsp:cNvSpPr/>
      </dsp:nvSpPr>
      <dsp:spPr>
        <a:xfrm>
          <a:off x="4091087" y="1075343"/>
          <a:ext cx="276920" cy="323944"/>
        </a:xfrm>
        <a:prstGeom prst="rightArrow">
          <a:avLst>
            <a:gd name="adj1" fmla="val 60000"/>
            <a:gd name="adj2" fmla="val 50000"/>
          </a:avLst>
        </a:prstGeom>
        <a:solidFill>
          <a:schemeClr val="accent6">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4091087" y="1140132"/>
        <a:ext cx="193844" cy="194366"/>
      </dsp:txXfrm>
    </dsp:sp>
    <dsp:sp modelId="{C19B61BF-B683-4101-9428-5B8C7A4B71D3}">
      <dsp:nvSpPr>
        <dsp:cNvPr id="0" name=""/>
        <dsp:cNvSpPr/>
      </dsp:nvSpPr>
      <dsp:spPr>
        <a:xfrm>
          <a:off x="4482956" y="367280"/>
          <a:ext cx="1662646" cy="174007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lt-LT" sz="1800" b="1" kern="1200" dirty="0">
              <a:solidFill>
                <a:schemeClr val="tx1"/>
              </a:solidFill>
            </a:rPr>
            <a:t>Vertinimo kriterijų atrankos langas </a:t>
          </a:r>
          <a:endParaRPr lang="en-US" sz="1800" b="1" kern="1200" dirty="0">
            <a:solidFill>
              <a:schemeClr val="tx1"/>
            </a:solidFill>
          </a:endParaRPr>
        </a:p>
      </dsp:txBody>
      <dsp:txXfrm>
        <a:off x="4531653" y="415977"/>
        <a:ext cx="1565252" cy="1642676"/>
      </dsp:txXfrm>
    </dsp:sp>
    <dsp:sp modelId="{45DA00A4-B553-4E17-BCFA-F738B3752DAF}">
      <dsp:nvSpPr>
        <dsp:cNvPr id="0" name=""/>
        <dsp:cNvSpPr/>
      </dsp:nvSpPr>
      <dsp:spPr>
        <a:xfrm>
          <a:off x="6276225" y="1075343"/>
          <a:ext cx="276920" cy="323944"/>
        </a:xfrm>
        <a:prstGeom prst="rightArrow">
          <a:avLst>
            <a:gd name="adj1" fmla="val 60000"/>
            <a:gd name="adj2" fmla="val 50000"/>
          </a:avLst>
        </a:prstGeom>
        <a:solidFill>
          <a:schemeClr val="accent6">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6276225" y="1140132"/>
        <a:ext cx="193844" cy="194366"/>
      </dsp:txXfrm>
    </dsp:sp>
    <dsp:sp modelId="{2F4A4439-7202-4B0D-BF8A-1BEECDB000E1}">
      <dsp:nvSpPr>
        <dsp:cNvPr id="0" name=""/>
        <dsp:cNvSpPr/>
      </dsp:nvSpPr>
      <dsp:spPr>
        <a:xfrm>
          <a:off x="6668094" y="367280"/>
          <a:ext cx="1662646" cy="174007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lt-LT" sz="1800" b="1" kern="1200" dirty="0">
              <a:solidFill>
                <a:schemeClr val="tx1"/>
              </a:solidFill>
            </a:rPr>
            <a:t>Validavimo langas</a:t>
          </a:r>
          <a:endParaRPr lang="en-US" sz="1800" b="1" kern="1200" dirty="0">
            <a:solidFill>
              <a:schemeClr val="tx1"/>
            </a:solidFill>
          </a:endParaRPr>
        </a:p>
      </dsp:txBody>
      <dsp:txXfrm>
        <a:off x="6716791" y="415977"/>
        <a:ext cx="1565252" cy="1642676"/>
      </dsp:txXfrm>
    </dsp:sp>
    <dsp:sp modelId="{1C966628-3A83-4206-9E51-41F222AA9EAC}">
      <dsp:nvSpPr>
        <dsp:cNvPr id="0" name=""/>
        <dsp:cNvSpPr/>
      </dsp:nvSpPr>
      <dsp:spPr>
        <a:xfrm>
          <a:off x="8461364" y="1075343"/>
          <a:ext cx="276920" cy="323944"/>
        </a:xfrm>
        <a:prstGeom prst="rightArrow">
          <a:avLst>
            <a:gd name="adj1" fmla="val 60000"/>
            <a:gd name="adj2" fmla="val 50000"/>
          </a:avLst>
        </a:prstGeom>
        <a:solidFill>
          <a:schemeClr val="accent6">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8461364" y="1140132"/>
        <a:ext cx="193844" cy="194366"/>
      </dsp:txXfrm>
    </dsp:sp>
    <dsp:sp modelId="{1ABD22FC-8AFC-49C1-AB50-D6C5CE97D88A}">
      <dsp:nvSpPr>
        <dsp:cNvPr id="0" name=""/>
        <dsp:cNvSpPr/>
      </dsp:nvSpPr>
      <dsp:spPr>
        <a:xfrm>
          <a:off x="8853232" y="367280"/>
          <a:ext cx="1662646" cy="174007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lt-LT" sz="1800" b="1" kern="1200" dirty="0">
              <a:solidFill>
                <a:prstClr val="black"/>
              </a:solidFill>
              <a:latin typeface="Calibri" panose="020F0502020204030204"/>
              <a:ea typeface="+mn-ea"/>
              <a:cs typeface="+mn-cs"/>
            </a:rPr>
            <a:t>Rezultatų langas</a:t>
          </a:r>
          <a:endParaRPr lang="en-US" sz="1800" b="1" kern="1200" dirty="0">
            <a:solidFill>
              <a:prstClr val="black"/>
            </a:solidFill>
            <a:latin typeface="Calibri" panose="020F0502020204030204"/>
            <a:ea typeface="+mn-ea"/>
            <a:cs typeface="+mn-cs"/>
          </a:endParaRPr>
        </a:p>
      </dsp:txBody>
      <dsp:txXfrm>
        <a:off x="8901929" y="415977"/>
        <a:ext cx="1565252" cy="164267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29B82A-FDFB-4E60-8C13-E1F5933118C0}" type="datetimeFigureOut">
              <a:rPr lang="en-US" smtClean="0"/>
              <a:t>2019-06-14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783841-4D27-4AAC-B30C-FD2AE5BB6048}" type="slidenum">
              <a:rPr lang="en-US" smtClean="0"/>
              <a:t>‹#›</a:t>
            </a:fld>
            <a:endParaRPr lang="en-US"/>
          </a:p>
        </p:txBody>
      </p:sp>
    </p:spTree>
    <p:extLst>
      <p:ext uri="{BB962C8B-B14F-4D97-AF65-F5344CB8AC3E}">
        <p14:creationId xmlns:p14="http://schemas.microsoft.com/office/powerpoint/2010/main" val="3447100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8CBEC-6640-4146-A12A-B272914A30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B79681-FED9-40AA-9ABD-3B50668D20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7CC121-E725-4040-AAA9-B051B3F20FE2}"/>
              </a:ext>
            </a:extLst>
          </p:cNvPr>
          <p:cNvSpPr>
            <a:spLocks noGrp="1"/>
          </p:cNvSpPr>
          <p:nvPr>
            <p:ph type="dt" sz="half" idx="10"/>
          </p:nvPr>
        </p:nvSpPr>
        <p:spPr/>
        <p:txBody>
          <a:bodyPr/>
          <a:lstStyle/>
          <a:p>
            <a:fld id="{6DA8E1A8-86DC-4D58-9B01-428A9DEC9415}" type="datetimeFigureOut">
              <a:rPr lang="en-US" smtClean="0"/>
              <a:t>2019-06-13</a:t>
            </a:fld>
            <a:endParaRPr lang="en-US"/>
          </a:p>
        </p:txBody>
      </p:sp>
      <p:sp>
        <p:nvSpPr>
          <p:cNvPr id="5" name="Footer Placeholder 4">
            <a:extLst>
              <a:ext uri="{FF2B5EF4-FFF2-40B4-BE49-F238E27FC236}">
                <a16:creationId xmlns:a16="http://schemas.microsoft.com/office/drawing/2014/main" id="{119B8934-BBAD-4114-81AA-070DD8453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7373F8-3536-4188-A016-02B11B72754A}"/>
              </a:ext>
            </a:extLst>
          </p:cNvPr>
          <p:cNvSpPr>
            <a:spLocks noGrp="1"/>
          </p:cNvSpPr>
          <p:nvPr>
            <p:ph type="sldNum" sz="quarter" idx="12"/>
          </p:nvPr>
        </p:nvSpPr>
        <p:spPr/>
        <p:txBody>
          <a:bodyPr/>
          <a:lstStyle/>
          <a:p>
            <a:fld id="{8323C2AC-14A4-42D8-927C-747D6F1D1AC2}" type="slidenum">
              <a:rPr lang="en-US" smtClean="0"/>
              <a:t>‹#›</a:t>
            </a:fld>
            <a:endParaRPr lang="en-US"/>
          </a:p>
        </p:txBody>
      </p:sp>
    </p:spTree>
    <p:extLst>
      <p:ext uri="{BB962C8B-B14F-4D97-AF65-F5344CB8AC3E}">
        <p14:creationId xmlns:p14="http://schemas.microsoft.com/office/powerpoint/2010/main" val="1683945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DFA8D-A348-4996-80C4-3E37376B25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F3BD15-CC7E-4CC6-8790-B26A6C2101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6276EC-4BE0-499F-A9BE-AD4093BDE9CA}"/>
              </a:ext>
            </a:extLst>
          </p:cNvPr>
          <p:cNvSpPr>
            <a:spLocks noGrp="1"/>
          </p:cNvSpPr>
          <p:nvPr>
            <p:ph type="dt" sz="half" idx="10"/>
          </p:nvPr>
        </p:nvSpPr>
        <p:spPr/>
        <p:txBody>
          <a:bodyPr/>
          <a:lstStyle/>
          <a:p>
            <a:fld id="{6DA8E1A8-86DC-4D58-9B01-428A9DEC9415}" type="datetimeFigureOut">
              <a:rPr lang="en-US" smtClean="0"/>
              <a:t>2019-06-13</a:t>
            </a:fld>
            <a:endParaRPr lang="en-US"/>
          </a:p>
        </p:txBody>
      </p:sp>
      <p:sp>
        <p:nvSpPr>
          <p:cNvPr id="5" name="Footer Placeholder 4">
            <a:extLst>
              <a:ext uri="{FF2B5EF4-FFF2-40B4-BE49-F238E27FC236}">
                <a16:creationId xmlns:a16="http://schemas.microsoft.com/office/drawing/2014/main" id="{F97DB877-0F8E-4F91-932E-5373AE7657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7B6FBE-89F4-4E6E-9138-07D072D4C048}"/>
              </a:ext>
            </a:extLst>
          </p:cNvPr>
          <p:cNvSpPr>
            <a:spLocks noGrp="1"/>
          </p:cNvSpPr>
          <p:nvPr>
            <p:ph type="sldNum" sz="quarter" idx="12"/>
          </p:nvPr>
        </p:nvSpPr>
        <p:spPr/>
        <p:txBody>
          <a:bodyPr/>
          <a:lstStyle/>
          <a:p>
            <a:fld id="{8323C2AC-14A4-42D8-927C-747D6F1D1AC2}" type="slidenum">
              <a:rPr lang="en-US" smtClean="0"/>
              <a:t>‹#›</a:t>
            </a:fld>
            <a:endParaRPr lang="en-US"/>
          </a:p>
        </p:txBody>
      </p:sp>
    </p:spTree>
    <p:extLst>
      <p:ext uri="{BB962C8B-B14F-4D97-AF65-F5344CB8AC3E}">
        <p14:creationId xmlns:p14="http://schemas.microsoft.com/office/powerpoint/2010/main" val="1846101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B230A7-8E90-4141-BC97-D28404D728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2B1075-9084-4A87-9F18-F98964E83E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8E5936-4C90-4891-A4C1-39E43DBFEB74}"/>
              </a:ext>
            </a:extLst>
          </p:cNvPr>
          <p:cNvSpPr>
            <a:spLocks noGrp="1"/>
          </p:cNvSpPr>
          <p:nvPr>
            <p:ph type="dt" sz="half" idx="10"/>
          </p:nvPr>
        </p:nvSpPr>
        <p:spPr/>
        <p:txBody>
          <a:bodyPr/>
          <a:lstStyle/>
          <a:p>
            <a:fld id="{6DA8E1A8-86DC-4D58-9B01-428A9DEC9415}" type="datetimeFigureOut">
              <a:rPr lang="en-US" smtClean="0"/>
              <a:t>2019-06-13</a:t>
            </a:fld>
            <a:endParaRPr lang="en-US"/>
          </a:p>
        </p:txBody>
      </p:sp>
      <p:sp>
        <p:nvSpPr>
          <p:cNvPr id="5" name="Footer Placeholder 4">
            <a:extLst>
              <a:ext uri="{FF2B5EF4-FFF2-40B4-BE49-F238E27FC236}">
                <a16:creationId xmlns:a16="http://schemas.microsoft.com/office/drawing/2014/main" id="{0FE0CEC5-A851-476E-96E2-6472338065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2B7567-481B-43A3-99BF-13851B5254BB}"/>
              </a:ext>
            </a:extLst>
          </p:cNvPr>
          <p:cNvSpPr>
            <a:spLocks noGrp="1"/>
          </p:cNvSpPr>
          <p:nvPr>
            <p:ph type="sldNum" sz="quarter" idx="12"/>
          </p:nvPr>
        </p:nvSpPr>
        <p:spPr/>
        <p:txBody>
          <a:bodyPr/>
          <a:lstStyle/>
          <a:p>
            <a:fld id="{8323C2AC-14A4-42D8-927C-747D6F1D1AC2}" type="slidenum">
              <a:rPr lang="en-US" smtClean="0"/>
              <a:t>‹#›</a:t>
            </a:fld>
            <a:endParaRPr lang="en-US"/>
          </a:p>
        </p:txBody>
      </p:sp>
    </p:spTree>
    <p:extLst>
      <p:ext uri="{BB962C8B-B14F-4D97-AF65-F5344CB8AC3E}">
        <p14:creationId xmlns:p14="http://schemas.microsoft.com/office/powerpoint/2010/main" val="1418923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1A6D3-922F-419B-8BF9-19A920CE9C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0B4E04-7915-4ACC-B66B-E2A6062C78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347430-FFB3-4385-9E4C-0CFEC6A9A3B1}"/>
              </a:ext>
            </a:extLst>
          </p:cNvPr>
          <p:cNvSpPr>
            <a:spLocks noGrp="1"/>
          </p:cNvSpPr>
          <p:nvPr>
            <p:ph type="dt" sz="half" idx="10"/>
          </p:nvPr>
        </p:nvSpPr>
        <p:spPr/>
        <p:txBody>
          <a:bodyPr/>
          <a:lstStyle/>
          <a:p>
            <a:fld id="{6DA8E1A8-86DC-4D58-9B01-428A9DEC9415}" type="datetimeFigureOut">
              <a:rPr lang="en-US" smtClean="0"/>
              <a:t>2019-06-13</a:t>
            </a:fld>
            <a:endParaRPr lang="en-US"/>
          </a:p>
        </p:txBody>
      </p:sp>
      <p:sp>
        <p:nvSpPr>
          <p:cNvPr id="5" name="Footer Placeholder 4">
            <a:extLst>
              <a:ext uri="{FF2B5EF4-FFF2-40B4-BE49-F238E27FC236}">
                <a16:creationId xmlns:a16="http://schemas.microsoft.com/office/drawing/2014/main" id="{DA1B63EA-09F2-4516-8EA6-236FBB9518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6006CF-C6AF-42A5-9690-BA32651FD835}"/>
              </a:ext>
            </a:extLst>
          </p:cNvPr>
          <p:cNvSpPr>
            <a:spLocks noGrp="1"/>
          </p:cNvSpPr>
          <p:nvPr>
            <p:ph type="sldNum" sz="quarter" idx="12"/>
          </p:nvPr>
        </p:nvSpPr>
        <p:spPr/>
        <p:txBody>
          <a:bodyPr/>
          <a:lstStyle/>
          <a:p>
            <a:fld id="{8323C2AC-14A4-42D8-927C-747D6F1D1AC2}" type="slidenum">
              <a:rPr lang="en-US" smtClean="0"/>
              <a:t>‹#›</a:t>
            </a:fld>
            <a:endParaRPr lang="en-US"/>
          </a:p>
        </p:txBody>
      </p:sp>
    </p:spTree>
    <p:extLst>
      <p:ext uri="{BB962C8B-B14F-4D97-AF65-F5344CB8AC3E}">
        <p14:creationId xmlns:p14="http://schemas.microsoft.com/office/powerpoint/2010/main" val="100782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0EE93-6C5F-482D-B8D6-3A57D2DCA0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6B3534-DBBC-4A3B-AF25-10C9CEFC24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11C0C8-6850-4E9F-ACA6-1F3585163B43}"/>
              </a:ext>
            </a:extLst>
          </p:cNvPr>
          <p:cNvSpPr>
            <a:spLocks noGrp="1"/>
          </p:cNvSpPr>
          <p:nvPr>
            <p:ph type="dt" sz="half" idx="10"/>
          </p:nvPr>
        </p:nvSpPr>
        <p:spPr/>
        <p:txBody>
          <a:bodyPr/>
          <a:lstStyle/>
          <a:p>
            <a:fld id="{6DA8E1A8-86DC-4D58-9B01-428A9DEC9415}" type="datetimeFigureOut">
              <a:rPr lang="en-US" smtClean="0"/>
              <a:t>2019-06-13</a:t>
            </a:fld>
            <a:endParaRPr lang="en-US"/>
          </a:p>
        </p:txBody>
      </p:sp>
      <p:sp>
        <p:nvSpPr>
          <p:cNvPr id="5" name="Footer Placeholder 4">
            <a:extLst>
              <a:ext uri="{FF2B5EF4-FFF2-40B4-BE49-F238E27FC236}">
                <a16:creationId xmlns:a16="http://schemas.microsoft.com/office/drawing/2014/main" id="{367591CE-1793-4EC7-86E4-64F5FC29CC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EBD1BD-0D32-42C0-9C57-FAC3CFCEC926}"/>
              </a:ext>
            </a:extLst>
          </p:cNvPr>
          <p:cNvSpPr>
            <a:spLocks noGrp="1"/>
          </p:cNvSpPr>
          <p:nvPr>
            <p:ph type="sldNum" sz="quarter" idx="12"/>
          </p:nvPr>
        </p:nvSpPr>
        <p:spPr/>
        <p:txBody>
          <a:bodyPr/>
          <a:lstStyle/>
          <a:p>
            <a:fld id="{8323C2AC-14A4-42D8-927C-747D6F1D1AC2}" type="slidenum">
              <a:rPr lang="en-US" smtClean="0"/>
              <a:t>‹#›</a:t>
            </a:fld>
            <a:endParaRPr lang="en-US"/>
          </a:p>
        </p:txBody>
      </p:sp>
    </p:spTree>
    <p:extLst>
      <p:ext uri="{BB962C8B-B14F-4D97-AF65-F5344CB8AC3E}">
        <p14:creationId xmlns:p14="http://schemas.microsoft.com/office/powerpoint/2010/main" val="2845819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1E610-4A34-4A18-A750-0C4FD54755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58D906-11EB-49ED-B987-817F0F3827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68F9C6-20E4-40D5-A73A-5F8C24808D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4EC6E0-F0E6-478C-8D01-0BEC6E75D0F6}"/>
              </a:ext>
            </a:extLst>
          </p:cNvPr>
          <p:cNvSpPr>
            <a:spLocks noGrp="1"/>
          </p:cNvSpPr>
          <p:nvPr>
            <p:ph type="dt" sz="half" idx="10"/>
          </p:nvPr>
        </p:nvSpPr>
        <p:spPr/>
        <p:txBody>
          <a:bodyPr/>
          <a:lstStyle/>
          <a:p>
            <a:fld id="{6DA8E1A8-86DC-4D58-9B01-428A9DEC9415}" type="datetimeFigureOut">
              <a:rPr lang="en-US" smtClean="0"/>
              <a:t>2019-06-13</a:t>
            </a:fld>
            <a:endParaRPr lang="en-US"/>
          </a:p>
        </p:txBody>
      </p:sp>
      <p:sp>
        <p:nvSpPr>
          <p:cNvPr id="6" name="Footer Placeholder 5">
            <a:extLst>
              <a:ext uri="{FF2B5EF4-FFF2-40B4-BE49-F238E27FC236}">
                <a16:creationId xmlns:a16="http://schemas.microsoft.com/office/drawing/2014/main" id="{DAEA8874-26BE-4EA5-BA91-BAF52FC47B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29CE06-E443-44B7-83E1-CE627E6847E4}"/>
              </a:ext>
            </a:extLst>
          </p:cNvPr>
          <p:cNvSpPr>
            <a:spLocks noGrp="1"/>
          </p:cNvSpPr>
          <p:nvPr>
            <p:ph type="sldNum" sz="quarter" idx="12"/>
          </p:nvPr>
        </p:nvSpPr>
        <p:spPr/>
        <p:txBody>
          <a:bodyPr/>
          <a:lstStyle/>
          <a:p>
            <a:fld id="{8323C2AC-14A4-42D8-927C-747D6F1D1AC2}" type="slidenum">
              <a:rPr lang="en-US" smtClean="0"/>
              <a:t>‹#›</a:t>
            </a:fld>
            <a:endParaRPr lang="en-US"/>
          </a:p>
        </p:txBody>
      </p:sp>
    </p:spTree>
    <p:extLst>
      <p:ext uri="{BB962C8B-B14F-4D97-AF65-F5344CB8AC3E}">
        <p14:creationId xmlns:p14="http://schemas.microsoft.com/office/powerpoint/2010/main" val="9292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F7D2E-E4B0-47E0-B237-0CF4CCBBE8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B7EA41-8BDC-4D50-B517-9CE4F1D81D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805DFE-AA6F-4EB2-A577-619EA9C1A9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3C6A72-3162-437E-AA96-6CEFE5616A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F91EDD-2EA3-4F5B-9851-5596B00AB6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7275BE-5D9E-4460-8D0D-354012CF3AF7}"/>
              </a:ext>
            </a:extLst>
          </p:cNvPr>
          <p:cNvSpPr>
            <a:spLocks noGrp="1"/>
          </p:cNvSpPr>
          <p:nvPr>
            <p:ph type="dt" sz="half" idx="10"/>
          </p:nvPr>
        </p:nvSpPr>
        <p:spPr/>
        <p:txBody>
          <a:bodyPr/>
          <a:lstStyle/>
          <a:p>
            <a:fld id="{6DA8E1A8-86DC-4D58-9B01-428A9DEC9415}" type="datetimeFigureOut">
              <a:rPr lang="en-US" smtClean="0"/>
              <a:t>2019-06-13</a:t>
            </a:fld>
            <a:endParaRPr lang="en-US"/>
          </a:p>
        </p:txBody>
      </p:sp>
      <p:sp>
        <p:nvSpPr>
          <p:cNvPr id="8" name="Footer Placeholder 7">
            <a:extLst>
              <a:ext uri="{FF2B5EF4-FFF2-40B4-BE49-F238E27FC236}">
                <a16:creationId xmlns:a16="http://schemas.microsoft.com/office/drawing/2014/main" id="{5E275C95-917B-488D-9D94-FAAE25C628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8EC206-C933-4E9B-8332-B70933F5DDC6}"/>
              </a:ext>
            </a:extLst>
          </p:cNvPr>
          <p:cNvSpPr>
            <a:spLocks noGrp="1"/>
          </p:cNvSpPr>
          <p:nvPr>
            <p:ph type="sldNum" sz="quarter" idx="12"/>
          </p:nvPr>
        </p:nvSpPr>
        <p:spPr/>
        <p:txBody>
          <a:bodyPr/>
          <a:lstStyle/>
          <a:p>
            <a:fld id="{8323C2AC-14A4-42D8-927C-747D6F1D1AC2}" type="slidenum">
              <a:rPr lang="en-US" smtClean="0"/>
              <a:t>‹#›</a:t>
            </a:fld>
            <a:endParaRPr lang="en-US"/>
          </a:p>
        </p:txBody>
      </p:sp>
    </p:spTree>
    <p:extLst>
      <p:ext uri="{BB962C8B-B14F-4D97-AF65-F5344CB8AC3E}">
        <p14:creationId xmlns:p14="http://schemas.microsoft.com/office/powerpoint/2010/main" val="730753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80E77-9D5E-4E9F-BF70-76AA32659B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C3CE3E-CAF3-49F3-87E0-CB511DCC54E6}"/>
              </a:ext>
            </a:extLst>
          </p:cNvPr>
          <p:cNvSpPr>
            <a:spLocks noGrp="1"/>
          </p:cNvSpPr>
          <p:nvPr>
            <p:ph type="dt" sz="half" idx="10"/>
          </p:nvPr>
        </p:nvSpPr>
        <p:spPr/>
        <p:txBody>
          <a:bodyPr/>
          <a:lstStyle/>
          <a:p>
            <a:fld id="{6DA8E1A8-86DC-4D58-9B01-428A9DEC9415}" type="datetimeFigureOut">
              <a:rPr lang="en-US" smtClean="0"/>
              <a:t>2019-06-13</a:t>
            </a:fld>
            <a:endParaRPr lang="en-US"/>
          </a:p>
        </p:txBody>
      </p:sp>
      <p:sp>
        <p:nvSpPr>
          <p:cNvPr id="4" name="Footer Placeholder 3">
            <a:extLst>
              <a:ext uri="{FF2B5EF4-FFF2-40B4-BE49-F238E27FC236}">
                <a16:creationId xmlns:a16="http://schemas.microsoft.com/office/drawing/2014/main" id="{D5F889A7-336A-42FF-B3C1-5D8E848600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B34F7ED-62F3-4120-8723-576878DC64B5}"/>
              </a:ext>
            </a:extLst>
          </p:cNvPr>
          <p:cNvSpPr>
            <a:spLocks noGrp="1"/>
          </p:cNvSpPr>
          <p:nvPr>
            <p:ph type="sldNum" sz="quarter" idx="12"/>
          </p:nvPr>
        </p:nvSpPr>
        <p:spPr/>
        <p:txBody>
          <a:bodyPr/>
          <a:lstStyle/>
          <a:p>
            <a:fld id="{8323C2AC-14A4-42D8-927C-747D6F1D1AC2}" type="slidenum">
              <a:rPr lang="en-US" smtClean="0"/>
              <a:t>‹#›</a:t>
            </a:fld>
            <a:endParaRPr lang="en-US"/>
          </a:p>
        </p:txBody>
      </p:sp>
    </p:spTree>
    <p:extLst>
      <p:ext uri="{BB962C8B-B14F-4D97-AF65-F5344CB8AC3E}">
        <p14:creationId xmlns:p14="http://schemas.microsoft.com/office/powerpoint/2010/main" val="2753046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9E5D76-15C8-4A65-AA33-43250C7D70FD}"/>
              </a:ext>
            </a:extLst>
          </p:cNvPr>
          <p:cNvSpPr>
            <a:spLocks noGrp="1"/>
          </p:cNvSpPr>
          <p:nvPr>
            <p:ph type="dt" sz="half" idx="10"/>
          </p:nvPr>
        </p:nvSpPr>
        <p:spPr/>
        <p:txBody>
          <a:bodyPr/>
          <a:lstStyle/>
          <a:p>
            <a:fld id="{6DA8E1A8-86DC-4D58-9B01-428A9DEC9415}" type="datetimeFigureOut">
              <a:rPr lang="en-US" smtClean="0"/>
              <a:t>2019-06-13</a:t>
            </a:fld>
            <a:endParaRPr lang="en-US"/>
          </a:p>
        </p:txBody>
      </p:sp>
      <p:sp>
        <p:nvSpPr>
          <p:cNvPr id="3" name="Footer Placeholder 2">
            <a:extLst>
              <a:ext uri="{FF2B5EF4-FFF2-40B4-BE49-F238E27FC236}">
                <a16:creationId xmlns:a16="http://schemas.microsoft.com/office/drawing/2014/main" id="{612CA5B5-8FC2-46B6-B730-662853A0FE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66740F-3538-465E-A39C-B6913CCC0530}"/>
              </a:ext>
            </a:extLst>
          </p:cNvPr>
          <p:cNvSpPr>
            <a:spLocks noGrp="1"/>
          </p:cNvSpPr>
          <p:nvPr>
            <p:ph type="sldNum" sz="quarter" idx="12"/>
          </p:nvPr>
        </p:nvSpPr>
        <p:spPr/>
        <p:txBody>
          <a:bodyPr/>
          <a:lstStyle/>
          <a:p>
            <a:fld id="{8323C2AC-14A4-42D8-927C-747D6F1D1AC2}" type="slidenum">
              <a:rPr lang="en-US" smtClean="0"/>
              <a:t>‹#›</a:t>
            </a:fld>
            <a:endParaRPr lang="en-US"/>
          </a:p>
        </p:txBody>
      </p:sp>
    </p:spTree>
    <p:extLst>
      <p:ext uri="{BB962C8B-B14F-4D97-AF65-F5344CB8AC3E}">
        <p14:creationId xmlns:p14="http://schemas.microsoft.com/office/powerpoint/2010/main" val="1634207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AB1D2-1FF5-4720-A0C2-03446B91E2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B998B2-AB8B-4A5E-9CB9-FB38038658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881BDF-97B9-4B16-958D-E0ADE2C0A1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DE8FBA-B4F7-48EF-A8AE-9A19E7A284FA}"/>
              </a:ext>
            </a:extLst>
          </p:cNvPr>
          <p:cNvSpPr>
            <a:spLocks noGrp="1"/>
          </p:cNvSpPr>
          <p:nvPr>
            <p:ph type="dt" sz="half" idx="10"/>
          </p:nvPr>
        </p:nvSpPr>
        <p:spPr/>
        <p:txBody>
          <a:bodyPr/>
          <a:lstStyle/>
          <a:p>
            <a:fld id="{6DA8E1A8-86DC-4D58-9B01-428A9DEC9415}" type="datetimeFigureOut">
              <a:rPr lang="en-US" smtClean="0"/>
              <a:t>2019-06-13</a:t>
            </a:fld>
            <a:endParaRPr lang="en-US"/>
          </a:p>
        </p:txBody>
      </p:sp>
      <p:sp>
        <p:nvSpPr>
          <p:cNvPr id="6" name="Footer Placeholder 5">
            <a:extLst>
              <a:ext uri="{FF2B5EF4-FFF2-40B4-BE49-F238E27FC236}">
                <a16:creationId xmlns:a16="http://schemas.microsoft.com/office/drawing/2014/main" id="{12C6887B-D938-46AB-BBB3-CEE6FD7E18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96259D-F9B1-409B-8F42-47DC975EBBEB}"/>
              </a:ext>
            </a:extLst>
          </p:cNvPr>
          <p:cNvSpPr>
            <a:spLocks noGrp="1"/>
          </p:cNvSpPr>
          <p:nvPr>
            <p:ph type="sldNum" sz="quarter" idx="12"/>
          </p:nvPr>
        </p:nvSpPr>
        <p:spPr/>
        <p:txBody>
          <a:bodyPr/>
          <a:lstStyle/>
          <a:p>
            <a:fld id="{8323C2AC-14A4-42D8-927C-747D6F1D1AC2}" type="slidenum">
              <a:rPr lang="en-US" smtClean="0"/>
              <a:t>‹#›</a:t>
            </a:fld>
            <a:endParaRPr lang="en-US"/>
          </a:p>
        </p:txBody>
      </p:sp>
    </p:spTree>
    <p:extLst>
      <p:ext uri="{BB962C8B-B14F-4D97-AF65-F5344CB8AC3E}">
        <p14:creationId xmlns:p14="http://schemas.microsoft.com/office/powerpoint/2010/main" val="4041649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E5914-157C-42EB-AACE-05488DECB3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AB077D-A745-41BF-8BD7-A4A1EA759C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042A11-CFEB-4DD0-A794-8B1ABC251C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D434E5-6656-4CDD-ACA8-5838E6C0C0D8}"/>
              </a:ext>
            </a:extLst>
          </p:cNvPr>
          <p:cNvSpPr>
            <a:spLocks noGrp="1"/>
          </p:cNvSpPr>
          <p:nvPr>
            <p:ph type="dt" sz="half" idx="10"/>
          </p:nvPr>
        </p:nvSpPr>
        <p:spPr/>
        <p:txBody>
          <a:bodyPr/>
          <a:lstStyle/>
          <a:p>
            <a:fld id="{6DA8E1A8-86DC-4D58-9B01-428A9DEC9415}" type="datetimeFigureOut">
              <a:rPr lang="en-US" smtClean="0"/>
              <a:t>2019-06-13</a:t>
            </a:fld>
            <a:endParaRPr lang="en-US"/>
          </a:p>
        </p:txBody>
      </p:sp>
      <p:sp>
        <p:nvSpPr>
          <p:cNvPr id="6" name="Footer Placeholder 5">
            <a:extLst>
              <a:ext uri="{FF2B5EF4-FFF2-40B4-BE49-F238E27FC236}">
                <a16:creationId xmlns:a16="http://schemas.microsoft.com/office/drawing/2014/main" id="{A85A7B78-B2DF-4834-AABB-F98FF7B115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970CE4-E3ED-4C58-98E4-64C08D5BE7CE}"/>
              </a:ext>
            </a:extLst>
          </p:cNvPr>
          <p:cNvSpPr>
            <a:spLocks noGrp="1"/>
          </p:cNvSpPr>
          <p:nvPr>
            <p:ph type="sldNum" sz="quarter" idx="12"/>
          </p:nvPr>
        </p:nvSpPr>
        <p:spPr/>
        <p:txBody>
          <a:bodyPr/>
          <a:lstStyle/>
          <a:p>
            <a:fld id="{8323C2AC-14A4-42D8-927C-747D6F1D1AC2}" type="slidenum">
              <a:rPr lang="en-US" smtClean="0"/>
              <a:t>‹#›</a:t>
            </a:fld>
            <a:endParaRPr lang="en-US"/>
          </a:p>
        </p:txBody>
      </p:sp>
    </p:spTree>
    <p:extLst>
      <p:ext uri="{BB962C8B-B14F-4D97-AF65-F5344CB8AC3E}">
        <p14:creationId xmlns:p14="http://schemas.microsoft.com/office/powerpoint/2010/main" val="872793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1CAFCA-B3D6-41CB-BA34-6CE0176959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57488A-9D85-40CB-82D6-AE4D206972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84419E-F761-4760-918B-3F5C289F78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A8E1A8-86DC-4D58-9B01-428A9DEC9415}" type="datetimeFigureOut">
              <a:rPr lang="en-US" smtClean="0"/>
              <a:t>2019-06-13</a:t>
            </a:fld>
            <a:endParaRPr lang="en-US"/>
          </a:p>
        </p:txBody>
      </p:sp>
      <p:sp>
        <p:nvSpPr>
          <p:cNvPr id="5" name="Footer Placeholder 4">
            <a:extLst>
              <a:ext uri="{FF2B5EF4-FFF2-40B4-BE49-F238E27FC236}">
                <a16:creationId xmlns:a16="http://schemas.microsoft.com/office/drawing/2014/main" id="{7BA58D24-7000-4995-B983-D87EB23691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E364BB-071B-46B5-8204-0358D3AD9A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23C2AC-14A4-42D8-927C-747D6F1D1AC2}" type="slidenum">
              <a:rPr lang="en-US" smtClean="0"/>
              <a:t>‹#›</a:t>
            </a:fld>
            <a:endParaRPr lang="en-US"/>
          </a:p>
        </p:txBody>
      </p:sp>
    </p:spTree>
    <p:extLst>
      <p:ext uri="{BB962C8B-B14F-4D97-AF65-F5344CB8AC3E}">
        <p14:creationId xmlns:p14="http://schemas.microsoft.com/office/powerpoint/2010/main" val="1397978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FC14E87-FFCC-4FA4-A825-086232DC384D}"/>
              </a:ext>
            </a:extLst>
          </p:cNvPr>
          <p:cNvSpPr/>
          <p:nvPr/>
        </p:nvSpPr>
        <p:spPr>
          <a:xfrm>
            <a:off x="362952" y="696737"/>
            <a:ext cx="11466095" cy="2739211"/>
          </a:xfrm>
          <a:prstGeom prst="rect">
            <a:avLst/>
          </a:prstGeom>
        </p:spPr>
        <p:txBody>
          <a:bodyPr wrap="square">
            <a:spAutoFit/>
          </a:bodyPr>
          <a:lstStyle/>
          <a:p>
            <a:pPr algn="ctr">
              <a:spcAft>
                <a:spcPts val="0"/>
              </a:spcAft>
            </a:pPr>
            <a:r>
              <a:rPr lang="lt-LT" sz="3600" b="1" kern="50" dirty="0">
                <a:ea typeface="SimSun" panose="02010600030101010101" pitchFamily="2" charset="-122"/>
              </a:rPr>
              <a:t>SANDORIŲ ATITIKTIES NACIONALINIO SAUGUMO INTERESAMS </a:t>
            </a:r>
          </a:p>
          <a:p>
            <a:pPr algn="ctr">
              <a:spcAft>
                <a:spcPts val="0"/>
              </a:spcAft>
            </a:pPr>
            <a:r>
              <a:rPr lang="lt-LT" sz="3600" b="1" kern="50" dirty="0">
                <a:ea typeface="SimSun" panose="02010600030101010101" pitchFamily="2" charset="-122"/>
              </a:rPr>
              <a:t>PATIKRA</a:t>
            </a:r>
            <a:endParaRPr lang="en-US" kern="50" dirty="0">
              <a:effectLst/>
              <a:ea typeface="SimSun" panose="02010600030101010101" pitchFamily="2" charset="-122"/>
            </a:endParaRPr>
          </a:p>
          <a:p>
            <a:pPr algn="ctr">
              <a:spcAft>
                <a:spcPts val="0"/>
              </a:spcAft>
            </a:pPr>
            <a:r>
              <a:rPr lang="lt-LT" sz="3600" b="1" kern="50" dirty="0">
                <a:ea typeface="SimSun" panose="02010600030101010101" pitchFamily="2" charset="-122"/>
              </a:rPr>
              <a:t> </a:t>
            </a:r>
            <a:endParaRPr lang="en-US" kern="50" dirty="0">
              <a:effectLst/>
              <a:ea typeface="SimSun" panose="02010600030101010101" pitchFamily="2" charset="-122"/>
            </a:endParaRPr>
          </a:p>
          <a:p>
            <a:pPr algn="ctr">
              <a:spcAft>
                <a:spcPts val="0"/>
              </a:spcAft>
            </a:pPr>
            <a:r>
              <a:rPr lang="lt-LT" sz="2800" i="1" kern="50" dirty="0">
                <a:effectLst/>
                <a:ea typeface="Times New Roman" panose="02020603050405020304" pitchFamily="18" charset="0"/>
              </a:rPr>
              <a:t>PROJEKTINIO DARBO ATASKAITA</a:t>
            </a:r>
            <a:endParaRPr lang="en-US" sz="2800" kern="50" dirty="0">
              <a:effectLst/>
              <a:ea typeface="Times New Roman" panose="02020603050405020304" pitchFamily="18" charset="0"/>
            </a:endParaRPr>
          </a:p>
        </p:txBody>
      </p:sp>
      <p:sp>
        <p:nvSpPr>
          <p:cNvPr id="5" name="Rectangle 4">
            <a:extLst>
              <a:ext uri="{FF2B5EF4-FFF2-40B4-BE49-F238E27FC236}">
                <a16:creationId xmlns:a16="http://schemas.microsoft.com/office/drawing/2014/main" id="{DBA41F5A-E0B9-4BF6-B2AF-4C500A588749}"/>
              </a:ext>
            </a:extLst>
          </p:cNvPr>
          <p:cNvSpPr/>
          <p:nvPr/>
        </p:nvSpPr>
        <p:spPr>
          <a:xfrm>
            <a:off x="0" y="4156592"/>
            <a:ext cx="6096000" cy="2092881"/>
          </a:xfrm>
          <a:prstGeom prst="rect">
            <a:avLst/>
          </a:prstGeom>
        </p:spPr>
        <p:txBody>
          <a:bodyPr>
            <a:spAutoFit/>
          </a:bodyPr>
          <a:lstStyle/>
          <a:p>
            <a:pPr algn="r">
              <a:spcAft>
                <a:spcPts val="1200"/>
              </a:spcAft>
            </a:pPr>
            <a:r>
              <a:rPr lang="lt-LT" kern="50" dirty="0">
                <a:ea typeface="Times New Roman" panose="02020603050405020304" pitchFamily="18" charset="0"/>
              </a:rPr>
              <a:t>Darbą atliko: </a:t>
            </a:r>
            <a:r>
              <a:rPr lang="lt-LT" b="1" kern="50" dirty="0">
                <a:ea typeface="Times New Roman" panose="02020603050405020304" pitchFamily="18" charset="0"/>
              </a:rPr>
              <a:t>Arvydas Rimkus</a:t>
            </a:r>
            <a:endParaRPr lang="en-US" kern="50" dirty="0">
              <a:ea typeface="Times New Roman" panose="02020603050405020304" pitchFamily="18" charset="0"/>
            </a:endParaRPr>
          </a:p>
          <a:p>
            <a:pPr algn="r">
              <a:spcAft>
                <a:spcPts val="1200"/>
              </a:spcAft>
            </a:pPr>
            <a:r>
              <a:rPr lang="lt-LT" b="1" kern="50" dirty="0">
                <a:ea typeface="Times New Roman" panose="02020603050405020304" pitchFamily="18" charset="0"/>
              </a:rPr>
              <a:t>Kšištof Markevič </a:t>
            </a:r>
            <a:endParaRPr lang="en-US" kern="50" dirty="0">
              <a:ea typeface="Times New Roman" panose="02020603050405020304" pitchFamily="18" charset="0"/>
            </a:endParaRPr>
          </a:p>
          <a:p>
            <a:pPr algn="r">
              <a:spcAft>
                <a:spcPts val="1200"/>
              </a:spcAft>
            </a:pPr>
            <a:r>
              <a:rPr lang="lt-LT" b="1" kern="50" dirty="0">
                <a:ea typeface="Times New Roman" panose="02020603050405020304" pitchFamily="18" charset="0"/>
              </a:rPr>
              <a:t>Nerijus Linkevičius</a:t>
            </a:r>
            <a:endParaRPr lang="en-US" kern="50" dirty="0">
              <a:ea typeface="Times New Roman" panose="02020603050405020304" pitchFamily="18" charset="0"/>
            </a:endParaRPr>
          </a:p>
          <a:p>
            <a:pPr algn="r">
              <a:spcAft>
                <a:spcPts val="1200"/>
              </a:spcAft>
            </a:pPr>
            <a:r>
              <a:rPr lang="lt-LT" b="1" kern="50" dirty="0">
                <a:ea typeface="Times New Roman" panose="02020603050405020304" pitchFamily="18" charset="0"/>
              </a:rPr>
              <a:t>Algirdas Rondamanskis </a:t>
            </a:r>
            <a:endParaRPr lang="en-US" kern="50" dirty="0">
              <a:ea typeface="Times New Roman" panose="02020603050405020304" pitchFamily="18" charset="0"/>
            </a:endParaRPr>
          </a:p>
          <a:p>
            <a:pPr algn="r">
              <a:spcAft>
                <a:spcPts val="0"/>
              </a:spcAft>
            </a:pPr>
            <a:r>
              <a:rPr lang="lt-LT" kern="50" dirty="0">
                <a:ea typeface="Times New Roman" panose="02020603050405020304" pitchFamily="18" charset="0"/>
              </a:rPr>
              <a:t>Darbo vadovas: Doc. dr.. </a:t>
            </a:r>
            <a:r>
              <a:rPr lang="lt-LT" b="1" kern="50" dirty="0">
                <a:ea typeface="Times New Roman" panose="02020603050405020304" pitchFamily="18" charset="0"/>
              </a:rPr>
              <a:t>A. Lančinskas</a:t>
            </a:r>
            <a:endParaRPr lang="en-US" kern="50" dirty="0">
              <a:ea typeface="Times New Roman" panose="02020603050405020304" pitchFamily="18" charset="0"/>
            </a:endParaRPr>
          </a:p>
        </p:txBody>
      </p:sp>
      <p:pic>
        <p:nvPicPr>
          <p:cNvPr id="6" name="Picture 5">
            <a:extLst>
              <a:ext uri="{FF2B5EF4-FFF2-40B4-BE49-F238E27FC236}">
                <a16:creationId xmlns:a16="http://schemas.microsoft.com/office/drawing/2014/main" id="{4CD2FDE2-B4ED-43BE-BFD8-6BDF5FDBDBAD}"/>
              </a:ext>
            </a:extLst>
          </p:cNvPr>
          <p:cNvPicPr/>
          <p:nvPr/>
        </p:nvPicPr>
        <p:blipFill>
          <a:blip r:embed="rId2"/>
          <a:stretch>
            <a:fillRect/>
          </a:stretch>
        </p:blipFill>
        <p:spPr>
          <a:xfrm>
            <a:off x="6096000" y="4286616"/>
            <a:ext cx="3750469" cy="1986670"/>
          </a:xfrm>
          <a:prstGeom prst="rect">
            <a:avLst/>
          </a:prstGeom>
          <a:noFill/>
          <a:ln w="12700">
            <a:noFill/>
          </a:ln>
        </p:spPr>
      </p:pic>
    </p:spTree>
    <p:extLst>
      <p:ext uri="{BB962C8B-B14F-4D97-AF65-F5344CB8AC3E}">
        <p14:creationId xmlns:p14="http://schemas.microsoft.com/office/powerpoint/2010/main" val="433864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A55C4-1060-4050-ACA9-E7BA90C87544}"/>
              </a:ext>
            </a:extLst>
          </p:cNvPr>
          <p:cNvSpPr>
            <a:spLocks noGrp="1"/>
          </p:cNvSpPr>
          <p:nvPr>
            <p:ph type="title"/>
          </p:nvPr>
        </p:nvSpPr>
        <p:spPr>
          <a:xfrm>
            <a:off x="838200" y="732441"/>
            <a:ext cx="10515600" cy="590931"/>
          </a:xfrm>
        </p:spPr>
        <p:txBody>
          <a:bodyPr wrap="square">
            <a:spAutoFit/>
          </a:bodyPr>
          <a:lstStyle/>
          <a:p>
            <a:pPr algn="ctr"/>
            <a:r>
              <a:rPr lang="lt-LT" sz="3600" b="1" kern="50" dirty="0">
                <a:latin typeface="+mn-lt"/>
                <a:ea typeface="SimSun" panose="02010600030101010101" pitchFamily="2" charset="-122"/>
                <a:cs typeface="+mn-cs"/>
              </a:rPr>
              <a:t>SPRENDŽIAMA PROBLEMA IR AKTUALUMAS</a:t>
            </a:r>
            <a:endParaRPr lang="en-US" sz="3600" b="1" kern="50" dirty="0">
              <a:latin typeface="+mn-lt"/>
              <a:ea typeface="SimSun" panose="02010600030101010101" pitchFamily="2" charset="-122"/>
              <a:cs typeface="+mn-cs"/>
            </a:endParaRPr>
          </a:p>
        </p:txBody>
      </p:sp>
      <p:sp>
        <p:nvSpPr>
          <p:cNvPr id="4" name="Rectangle 3">
            <a:extLst>
              <a:ext uri="{FF2B5EF4-FFF2-40B4-BE49-F238E27FC236}">
                <a16:creationId xmlns:a16="http://schemas.microsoft.com/office/drawing/2014/main" id="{142AC669-421B-4BF6-8205-183CAD52B366}"/>
              </a:ext>
            </a:extLst>
          </p:cNvPr>
          <p:cNvSpPr/>
          <p:nvPr/>
        </p:nvSpPr>
        <p:spPr>
          <a:xfrm>
            <a:off x="1987216" y="2222906"/>
            <a:ext cx="8217568" cy="1200329"/>
          </a:xfrm>
          <a:prstGeom prst="rect">
            <a:avLst/>
          </a:prstGeom>
        </p:spPr>
        <p:txBody>
          <a:bodyPr wrap="square">
            <a:spAutoFit/>
          </a:bodyPr>
          <a:lstStyle/>
          <a:p>
            <a:pPr algn="ctr"/>
            <a:r>
              <a:rPr lang="lt-LT" sz="2400" b="1" dirty="0">
                <a:ea typeface="SimSun" panose="02010600030101010101" pitchFamily="2" charset="-122"/>
              </a:rPr>
              <a:t>Nacionaliniam saugumui užtikrinti svarbios įmonės </a:t>
            </a:r>
            <a:r>
              <a:rPr lang="lt-LT" sz="2400" dirty="0">
                <a:ea typeface="SimSun" panose="02010600030101010101" pitchFamily="2" charset="-122"/>
              </a:rPr>
              <a:t>statusą turinčioms įmonėms sandorių sudarymui ar nutraukimui kartais reikia gauti spec. komisijos leidimą.</a:t>
            </a:r>
            <a:endParaRPr lang="en-US" sz="2400" dirty="0"/>
          </a:p>
        </p:txBody>
      </p:sp>
      <p:sp>
        <p:nvSpPr>
          <p:cNvPr id="5" name="Rectangle 4">
            <a:extLst>
              <a:ext uri="{FF2B5EF4-FFF2-40B4-BE49-F238E27FC236}">
                <a16:creationId xmlns:a16="http://schemas.microsoft.com/office/drawing/2014/main" id="{650471A4-A257-4306-8B50-23766EF16CB5}"/>
              </a:ext>
            </a:extLst>
          </p:cNvPr>
          <p:cNvSpPr/>
          <p:nvPr/>
        </p:nvSpPr>
        <p:spPr>
          <a:xfrm>
            <a:off x="1072816" y="4152303"/>
            <a:ext cx="10046368" cy="1200329"/>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lt-LT" sz="2400" b="1" dirty="0">
                <a:ea typeface="SimSun" panose="02010600030101010101" pitchFamily="2" charset="-122"/>
              </a:rPr>
              <a:t>Faktinė situacija yra tokia, kad šių įmonių darbuotojai sunkai susiorientuoja reikia ar nereikia tikrinti sandorį, o jeigu reikia, tai kas jį turi tikrinti ir su kuo derintinas patikros klausimas.</a:t>
            </a:r>
            <a:endParaRPr lang="en-US" sz="2400" dirty="0"/>
          </a:p>
        </p:txBody>
      </p:sp>
      <p:pic>
        <p:nvPicPr>
          <p:cNvPr id="1026" name="Picture 2" descr="Image result for uncertainty icon">
            <a:extLst>
              <a:ext uri="{FF2B5EF4-FFF2-40B4-BE49-F238E27FC236}">
                <a16:creationId xmlns:a16="http://schemas.microsoft.com/office/drawing/2014/main" id="{E0E84E63-454A-4058-B690-DBC6776E3A4E}"/>
              </a:ext>
            </a:extLst>
          </p:cNvPr>
          <p:cNvPicPr>
            <a:picLocks noChangeAspect="1" noChangeArrowheads="1"/>
          </p:cNvPicPr>
          <p:nvPr/>
        </p:nvPicPr>
        <p:blipFill>
          <a:blip r:embed="rId2">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060030" y="4976145"/>
            <a:ext cx="1516730" cy="1516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3927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B5533B4-8340-47B6-8C8C-2A181AE1264E}"/>
              </a:ext>
            </a:extLst>
          </p:cNvPr>
          <p:cNvSpPr/>
          <p:nvPr/>
        </p:nvSpPr>
        <p:spPr>
          <a:xfrm>
            <a:off x="1505951" y="1970908"/>
            <a:ext cx="10164679" cy="3730317"/>
          </a:xfrm>
          <a:prstGeom prst="rect">
            <a:avLst/>
          </a:prstGeom>
        </p:spPr>
        <p:txBody>
          <a:bodyPr wrap="square">
            <a:spAutoFit/>
          </a:bodyPr>
          <a:lstStyle/>
          <a:p>
            <a:pPr marL="628650" indent="-342900" algn="just">
              <a:lnSpc>
                <a:spcPct val="150000"/>
              </a:lnSpc>
              <a:spcAft>
                <a:spcPts val="0"/>
              </a:spcAft>
              <a:buFont typeface="Wingdings" panose="05000000000000000000" pitchFamily="2" charset="2"/>
              <a:buChar char="§"/>
            </a:pPr>
            <a:r>
              <a:rPr lang="lt-LT" sz="2000" b="1" kern="50" dirty="0">
                <a:highlight>
                  <a:srgbClr val="FFFF00"/>
                </a:highlight>
                <a:ea typeface="SimSun" panose="02010600030101010101" pitchFamily="2" charset="-122"/>
              </a:rPr>
              <a:t>Kai sandoris viršija 10 proc. metinių įmonės pajamų; </a:t>
            </a:r>
            <a:endParaRPr lang="en-US" sz="1400" b="1" kern="50" dirty="0">
              <a:effectLst/>
              <a:ea typeface="SimSun" panose="02010600030101010101" pitchFamily="2" charset="-122"/>
            </a:endParaRPr>
          </a:p>
          <a:p>
            <a:pPr marL="628650" indent="-342900" algn="just">
              <a:lnSpc>
                <a:spcPct val="150000"/>
              </a:lnSpc>
              <a:spcAft>
                <a:spcPts val="0"/>
              </a:spcAft>
              <a:buFont typeface="Wingdings" panose="05000000000000000000" pitchFamily="2" charset="2"/>
              <a:buChar char="§"/>
            </a:pPr>
            <a:r>
              <a:rPr lang="lt-LT" sz="2000" b="1" kern="50" dirty="0">
                <a:highlight>
                  <a:srgbClr val="FFFF00"/>
                </a:highlight>
                <a:ea typeface="SimSun" panose="02010600030101010101" pitchFamily="2" charset="-122"/>
              </a:rPr>
              <a:t>Kai nutraukiant sandorį įmonė galėtų patirti nuostolių</a:t>
            </a:r>
            <a:r>
              <a:rPr lang="lt-LT" sz="2000" kern="50" dirty="0">
                <a:ea typeface="SimSun" panose="02010600030101010101" pitchFamily="2" charset="-122"/>
              </a:rPr>
              <a:t>, kurie viršytų 2,5 procento įmonės metinių pajamų (kuriant programą, informacija apie metines įmonės pajamas galėtų būti traukiama iš įmonės duomenų bazės);</a:t>
            </a:r>
            <a:endParaRPr lang="en-US" sz="1400" kern="50" dirty="0">
              <a:effectLst/>
              <a:ea typeface="SimSun" panose="02010600030101010101" pitchFamily="2" charset="-122"/>
            </a:endParaRPr>
          </a:p>
          <a:p>
            <a:pPr marL="628650" indent="-342900" algn="just">
              <a:lnSpc>
                <a:spcPct val="150000"/>
              </a:lnSpc>
              <a:spcAft>
                <a:spcPts val="0"/>
              </a:spcAft>
              <a:buFont typeface="Wingdings" panose="05000000000000000000" pitchFamily="2" charset="2"/>
              <a:buChar char="§"/>
            </a:pPr>
            <a:r>
              <a:rPr lang="lt-LT" sz="2000" kern="50" dirty="0">
                <a:ea typeface="SimSun" panose="02010600030101010101" pitchFamily="2" charset="-122"/>
              </a:rPr>
              <a:t>Kai sandorio pagrindu kitai sandorio šaliai ar tretiesiems asmenims yra </a:t>
            </a:r>
            <a:r>
              <a:rPr lang="lt-LT" sz="2000" b="1" kern="50" dirty="0">
                <a:highlight>
                  <a:srgbClr val="FFFF00"/>
                </a:highlight>
                <a:ea typeface="SimSun" panose="02010600030101010101" pitchFamily="2" charset="-122"/>
              </a:rPr>
              <a:t>suteikiama teisė aptarnauti, gauti prieigą ar kitaip susipažinti su</a:t>
            </a:r>
            <a:r>
              <a:rPr lang="lt-LT" sz="2000" kern="50" dirty="0">
                <a:ea typeface="SimSun" panose="02010600030101010101" pitchFamily="2" charset="-122"/>
              </a:rPr>
              <a:t> įmonės saugos planuose numatytomis esminėmis informacinėmis </a:t>
            </a:r>
            <a:r>
              <a:rPr lang="lt-LT" sz="2000" b="1" kern="50" dirty="0">
                <a:highlight>
                  <a:srgbClr val="FFFF00"/>
                </a:highlight>
                <a:ea typeface="SimSun" panose="02010600030101010101" pitchFamily="2" charset="-122"/>
              </a:rPr>
              <a:t>technologijomis, jų sistemomis ar infrastruktūra</a:t>
            </a:r>
            <a:r>
              <a:rPr lang="lt-LT" sz="2000" kern="50" dirty="0">
                <a:ea typeface="SimSun" panose="02010600030101010101" pitchFamily="2" charset="-122"/>
              </a:rPr>
              <a:t>, duomenų bazėmis ar </a:t>
            </a:r>
            <a:r>
              <a:rPr lang="lt-LT" sz="2000" b="1" kern="50" dirty="0">
                <a:highlight>
                  <a:srgbClr val="FFFF00"/>
                </a:highlight>
                <a:ea typeface="SimSun" panose="02010600030101010101" pitchFamily="2" charset="-122"/>
              </a:rPr>
              <a:t>jose esančiais duomenimis.</a:t>
            </a:r>
            <a:endParaRPr lang="en-US" sz="1400" b="1" kern="50" dirty="0">
              <a:effectLst/>
              <a:ea typeface="SimSun" panose="02010600030101010101" pitchFamily="2" charset="-122"/>
            </a:endParaRPr>
          </a:p>
        </p:txBody>
      </p:sp>
      <p:sp>
        <p:nvSpPr>
          <p:cNvPr id="5" name="Rectangle 4">
            <a:extLst>
              <a:ext uri="{FF2B5EF4-FFF2-40B4-BE49-F238E27FC236}">
                <a16:creationId xmlns:a16="http://schemas.microsoft.com/office/drawing/2014/main" id="{23D1330C-4014-45BA-9271-DE565A933E4B}"/>
              </a:ext>
            </a:extLst>
          </p:cNvPr>
          <p:cNvSpPr/>
          <p:nvPr/>
        </p:nvSpPr>
        <p:spPr>
          <a:xfrm>
            <a:off x="766010" y="649177"/>
            <a:ext cx="10659979" cy="1077218"/>
          </a:xfrm>
          <a:prstGeom prst="rect">
            <a:avLst/>
          </a:prstGeom>
        </p:spPr>
        <p:txBody>
          <a:bodyPr wrap="square">
            <a:spAutoFit/>
          </a:bodyPr>
          <a:lstStyle/>
          <a:p>
            <a:pPr algn="ctr">
              <a:spcAft>
                <a:spcPts val="400"/>
              </a:spcAft>
            </a:pPr>
            <a:r>
              <a:rPr lang="lt-LT" sz="3200" b="1" kern="50" dirty="0">
                <a:ea typeface="SimSun" panose="02010600030101010101" pitchFamily="2" charset="-122"/>
              </a:rPr>
              <a:t>Įstatymas išskiria tris pagrindinius atvejus, kuomet sandoris turi būti patikrintas spec. komisijos:</a:t>
            </a:r>
            <a:endParaRPr lang="en-US" sz="3200" b="1" kern="50" dirty="0">
              <a:ea typeface="SimSun" panose="02010600030101010101" pitchFamily="2" charset="-122"/>
            </a:endParaRPr>
          </a:p>
        </p:txBody>
      </p:sp>
      <p:pic>
        <p:nvPicPr>
          <p:cNvPr id="2050" name="Picture 2" descr="Image result for rules icon">
            <a:extLst>
              <a:ext uri="{FF2B5EF4-FFF2-40B4-BE49-F238E27FC236}">
                <a16:creationId xmlns:a16="http://schemas.microsoft.com/office/drawing/2014/main" id="{A304E6A7-6198-467B-BF6D-716EB90B318A}"/>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3997" y="1726396"/>
            <a:ext cx="1556836" cy="1556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2268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F2207F-C1F3-4AC9-8051-450F3762DBC3}"/>
              </a:ext>
            </a:extLst>
          </p:cNvPr>
          <p:cNvSpPr>
            <a:spLocks noGrp="1"/>
          </p:cNvSpPr>
          <p:nvPr>
            <p:ph idx="1"/>
          </p:nvPr>
        </p:nvSpPr>
        <p:spPr>
          <a:xfrm>
            <a:off x="368968" y="369804"/>
            <a:ext cx="11454064" cy="1615407"/>
          </a:xfrm>
        </p:spPr>
        <p:txBody>
          <a:bodyPr/>
          <a:lstStyle/>
          <a:p>
            <a:pPr marL="0" indent="0" algn="ctr">
              <a:buNone/>
            </a:pPr>
            <a:r>
              <a:rPr lang="lt-LT" dirty="0"/>
              <a:t>Sukurtas veikiantis programos prototipas, optimizuojantis prie Vyriausybės veikiančios komisijos sutikimo poreikio vertinimo ir gavimo procesus</a:t>
            </a:r>
            <a:endParaRPr lang="en-US" dirty="0"/>
          </a:p>
        </p:txBody>
      </p:sp>
      <p:pic>
        <p:nvPicPr>
          <p:cNvPr id="5" name="Picture 4" descr="A screenshot of a cell phone&#10;&#10;Description automatically generated">
            <a:extLst>
              <a:ext uri="{FF2B5EF4-FFF2-40B4-BE49-F238E27FC236}">
                <a16:creationId xmlns:a16="http://schemas.microsoft.com/office/drawing/2014/main" id="{D4AFD9CC-7814-4A16-ABAC-0F3D2B5C0CE6}"/>
              </a:ext>
            </a:extLst>
          </p:cNvPr>
          <p:cNvPicPr/>
          <p:nvPr/>
        </p:nvPicPr>
        <p:blipFill>
          <a:blip r:embed="rId2">
            <a:extLst>
              <a:ext uri="{28A0092B-C50C-407E-A947-70E740481C1C}">
                <a14:useLocalDpi xmlns:a14="http://schemas.microsoft.com/office/drawing/2010/main" val="0"/>
              </a:ext>
            </a:extLst>
          </a:blip>
          <a:stretch>
            <a:fillRect/>
          </a:stretch>
        </p:blipFill>
        <p:spPr>
          <a:xfrm>
            <a:off x="2135637" y="1288950"/>
            <a:ext cx="7920726" cy="5199246"/>
          </a:xfrm>
          <a:prstGeom prst="rect">
            <a:avLst/>
          </a:prstGeom>
        </p:spPr>
      </p:pic>
    </p:spTree>
    <p:extLst>
      <p:ext uri="{BB962C8B-B14F-4D97-AF65-F5344CB8AC3E}">
        <p14:creationId xmlns:p14="http://schemas.microsoft.com/office/powerpoint/2010/main" val="402208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308D8E40-6EF2-4670-B57B-5B42269B25C1}"/>
              </a:ext>
            </a:extLst>
          </p:cNvPr>
          <p:cNvGrpSpPr/>
          <p:nvPr/>
        </p:nvGrpSpPr>
        <p:grpSpPr>
          <a:xfrm>
            <a:off x="249389" y="243580"/>
            <a:ext cx="11656861" cy="6426362"/>
            <a:chOff x="249389" y="243580"/>
            <a:chExt cx="11656861" cy="6426362"/>
          </a:xfrm>
        </p:grpSpPr>
        <p:sp>
          <p:nvSpPr>
            <p:cNvPr id="6" name="Rectangle 5">
              <a:extLst>
                <a:ext uri="{FF2B5EF4-FFF2-40B4-BE49-F238E27FC236}">
                  <a16:creationId xmlns:a16="http://schemas.microsoft.com/office/drawing/2014/main" id="{DCE2DBCB-4B74-488E-8634-26E1C426D3AC}"/>
                </a:ext>
              </a:extLst>
            </p:cNvPr>
            <p:cNvSpPr/>
            <p:nvPr/>
          </p:nvSpPr>
          <p:spPr>
            <a:xfrm>
              <a:off x="249389" y="561868"/>
              <a:ext cx="4288321" cy="954107"/>
            </a:xfrm>
            <a:prstGeom prst="rect">
              <a:avLst/>
            </a:prstGeom>
            <a:ln w="12700">
              <a:solidFill>
                <a:schemeClr val="accent6">
                  <a:lumMod val="75000"/>
                </a:schemeClr>
              </a:solidFill>
              <a:prstDash val="dashDot"/>
            </a:ln>
          </p:spPr>
          <p:txBody>
            <a:bodyPr wrap="square">
              <a:spAutoFit/>
            </a:bodyPr>
            <a:lstStyle/>
            <a:p>
              <a:pPr algn="just" fontAlgn="base"/>
              <a:r>
                <a:rPr lang="lt-LT" sz="1400" b="1" i="0" u="none" strike="noStrike" dirty="0">
                  <a:effectLst/>
                  <a:latin typeface="+mj-lt"/>
                </a:rPr>
                <a:t>Programos pristatymo langas</a:t>
              </a:r>
              <a:r>
                <a:rPr lang="lt-LT" sz="1400" b="0" i="0" u="none" strike="noStrike" dirty="0">
                  <a:effectLst/>
                  <a:latin typeface="+mj-lt"/>
                </a:rPr>
                <a:t>, kuriame pateikiama glausta informacija apie programos tikslą ir veikimą.</a:t>
              </a:r>
            </a:p>
            <a:p>
              <a:pPr algn="just" fontAlgn="base"/>
              <a:r>
                <a:rPr lang="lt-LT" sz="1400" dirty="0">
                  <a:latin typeface="+mj-lt"/>
                </a:rPr>
                <a:t>Su</a:t>
              </a:r>
              <a:r>
                <a:rPr lang="lt-LT" sz="1400" b="0" i="0" u="none" strike="noStrike" dirty="0">
                  <a:effectLst/>
                  <a:latin typeface="+mj-lt"/>
                </a:rPr>
                <a:t>teikiama galimybė pakartotinai neberodyti pristatymo informacijos pažymėjus atitinkamą šio pasirinkimo eilutę</a:t>
              </a:r>
              <a:r>
                <a:rPr lang="lt-LT" sz="1400" i="0" u="none" strike="noStrike" dirty="0">
                  <a:latin typeface="+mj-lt"/>
                </a:rPr>
                <a:t>.</a:t>
              </a:r>
              <a:endParaRPr lang="lt-LT" sz="1400" b="0" i="0" u="none" strike="noStrike" dirty="0">
                <a:effectLst/>
                <a:latin typeface="+mj-lt"/>
              </a:endParaRPr>
            </a:p>
          </p:txBody>
        </p:sp>
        <p:grpSp>
          <p:nvGrpSpPr>
            <p:cNvPr id="14" name="Group 13">
              <a:extLst>
                <a:ext uri="{FF2B5EF4-FFF2-40B4-BE49-F238E27FC236}">
                  <a16:creationId xmlns:a16="http://schemas.microsoft.com/office/drawing/2014/main" id="{AE2DED95-DE53-4279-B271-6A7BE05ABB4F}"/>
                </a:ext>
              </a:extLst>
            </p:cNvPr>
            <p:cNvGrpSpPr/>
            <p:nvPr/>
          </p:nvGrpSpPr>
          <p:grpSpPr>
            <a:xfrm>
              <a:off x="1213103" y="1879831"/>
              <a:ext cx="10521697" cy="2474632"/>
              <a:chOff x="3205480" y="1091528"/>
              <a:chExt cx="8636000" cy="2474632"/>
            </a:xfrm>
          </p:grpSpPr>
          <p:graphicFrame>
            <p:nvGraphicFramePr>
              <p:cNvPr id="11" name="Diagram 10">
                <a:extLst>
                  <a:ext uri="{FF2B5EF4-FFF2-40B4-BE49-F238E27FC236}">
                    <a16:creationId xmlns:a16="http://schemas.microsoft.com/office/drawing/2014/main" id="{49470319-26B7-4B77-B55D-4C312324A6A9}"/>
                  </a:ext>
                </a:extLst>
              </p:cNvPr>
              <p:cNvGraphicFramePr/>
              <p:nvPr>
                <p:extLst>
                  <p:ext uri="{D42A27DB-BD31-4B8C-83A1-F6EECF244321}">
                    <p14:modId xmlns:p14="http://schemas.microsoft.com/office/powerpoint/2010/main" val="1193945766"/>
                  </p:ext>
                </p:extLst>
              </p:nvPr>
            </p:nvGraphicFramePr>
            <p:xfrm>
              <a:off x="3205480" y="1091528"/>
              <a:ext cx="8636000" cy="24746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3" name="Straight Connector 12">
                <a:extLst>
                  <a:ext uri="{FF2B5EF4-FFF2-40B4-BE49-F238E27FC236}">
                    <a16:creationId xmlns:a16="http://schemas.microsoft.com/office/drawing/2014/main" id="{652B8535-57BE-4CC5-B5C1-1E5B7EF8C9D4}"/>
                  </a:ext>
                </a:extLst>
              </p:cNvPr>
              <p:cNvCxnSpPr>
                <a:cxnSpLocks/>
              </p:cNvCxnSpPr>
              <p:nvPr/>
            </p:nvCxnSpPr>
            <p:spPr>
              <a:xfrm>
                <a:off x="3205480" y="2235276"/>
                <a:ext cx="1424741" cy="0"/>
              </a:xfrm>
              <a:prstGeom prst="line">
                <a:avLst/>
              </a:prstGeom>
              <a:ln w="28575"/>
            </p:spPr>
            <p:style>
              <a:lnRef idx="1">
                <a:schemeClr val="accent4"/>
              </a:lnRef>
              <a:fillRef idx="0">
                <a:schemeClr val="accent4"/>
              </a:fillRef>
              <a:effectRef idx="0">
                <a:schemeClr val="accent4"/>
              </a:effectRef>
              <a:fontRef idx="minor">
                <a:schemeClr val="tx1"/>
              </a:fontRef>
            </p:style>
          </p:cxnSp>
        </p:grpSp>
        <p:cxnSp>
          <p:nvCxnSpPr>
            <p:cNvPr id="16" name="Connector: Elbow 15">
              <a:extLst>
                <a:ext uri="{FF2B5EF4-FFF2-40B4-BE49-F238E27FC236}">
                  <a16:creationId xmlns:a16="http://schemas.microsoft.com/office/drawing/2014/main" id="{8D308606-2CAE-4365-AD79-6F6953C0E0F9}"/>
                </a:ext>
              </a:extLst>
            </p:cNvPr>
            <p:cNvCxnSpPr>
              <a:cxnSpLocks/>
            </p:cNvCxnSpPr>
            <p:nvPr/>
          </p:nvCxnSpPr>
          <p:spPr>
            <a:xfrm rot="16200000" flipV="1">
              <a:off x="502775" y="1641851"/>
              <a:ext cx="975357" cy="723605"/>
            </a:xfrm>
            <a:prstGeom prst="bentConnector3">
              <a:avLst>
                <a:gd name="adj1" fmla="val 50000"/>
              </a:avLst>
            </a:prstGeom>
            <a:ln w="38100">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B75EB5EB-1B6A-48D3-9C57-CEACD71317B1}"/>
                </a:ext>
              </a:extLst>
            </p:cNvPr>
            <p:cNvSpPr/>
            <p:nvPr/>
          </p:nvSpPr>
          <p:spPr>
            <a:xfrm>
              <a:off x="1802130" y="1944727"/>
              <a:ext cx="464820" cy="449581"/>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lt-LT" dirty="0"/>
                <a:t>1</a:t>
              </a:r>
              <a:endParaRPr lang="en-US" dirty="0"/>
            </a:p>
          </p:txBody>
        </p:sp>
        <p:sp>
          <p:nvSpPr>
            <p:cNvPr id="19" name="Oval 18">
              <a:extLst>
                <a:ext uri="{FF2B5EF4-FFF2-40B4-BE49-F238E27FC236}">
                  <a16:creationId xmlns:a16="http://schemas.microsoft.com/office/drawing/2014/main" id="{7BC7D177-E2BC-4B3A-8759-FE2267C1A083}"/>
                </a:ext>
              </a:extLst>
            </p:cNvPr>
            <p:cNvSpPr/>
            <p:nvPr/>
          </p:nvSpPr>
          <p:spPr>
            <a:xfrm>
              <a:off x="4072890" y="1944727"/>
              <a:ext cx="464820" cy="449581"/>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lt-LT" dirty="0"/>
                <a:t>2</a:t>
              </a:r>
              <a:endParaRPr lang="en-US" dirty="0"/>
            </a:p>
          </p:txBody>
        </p:sp>
        <p:sp>
          <p:nvSpPr>
            <p:cNvPr id="20" name="Oval 19">
              <a:extLst>
                <a:ext uri="{FF2B5EF4-FFF2-40B4-BE49-F238E27FC236}">
                  <a16:creationId xmlns:a16="http://schemas.microsoft.com/office/drawing/2014/main" id="{E1C5F091-B3E4-4E1B-963B-62591C86B90E}"/>
                </a:ext>
              </a:extLst>
            </p:cNvPr>
            <p:cNvSpPr/>
            <p:nvPr/>
          </p:nvSpPr>
          <p:spPr>
            <a:xfrm>
              <a:off x="6241541" y="1944726"/>
              <a:ext cx="464820" cy="449581"/>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lt-LT" dirty="0"/>
                <a:t>3</a:t>
              </a:r>
              <a:endParaRPr lang="en-US" dirty="0"/>
            </a:p>
          </p:txBody>
        </p:sp>
        <p:sp>
          <p:nvSpPr>
            <p:cNvPr id="22" name="Oval 21">
              <a:extLst>
                <a:ext uri="{FF2B5EF4-FFF2-40B4-BE49-F238E27FC236}">
                  <a16:creationId xmlns:a16="http://schemas.microsoft.com/office/drawing/2014/main" id="{FB117482-0EE8-4D5D-9F17-9FCAF637D0B4}"/>
                </a:ext>
              </a:extLst>
            </p:cNvPr>
            <p:cNvSpPr/>
            <p:nvPr/>
          </p:nvSpPr>
          <p:spPr>
            <a:xfrm>
              <a:off x="10680952" y="1946810"/>
              <a:ext cx="464820" cy="449581"/>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lt-LT" dirty="0"/>
                <a:t>5</a:t>
              </a:r>
              <a:endParaRPr lang="en-US" dirty="0"/>
            </a:p>
          </p:txBody>
        </p:sp>
        <p:sp>
          <p:nvSpPr>
            <p:cNvPr id="31" name="Rectangle 30">
              <a:extLst>
                <a:ext uri="{FF2B5EF4-FFF2-40B4-BE49-F238E27FC236}">
                  <a16:creationId xmlns:a16="http://schemas.microsoft.com/office/drawing/2014/main" id="{B07CBECA-FBA1-4D29-A54F-D8A9A5C74A84}"/>
                </a:ext>
              </a:extLst>
            </p:cNvPr>
            <p:cNvSpPr/>
            <p:nvPr/>
          </p:nvSpPr>
          <p:spPr>
            <a:xfrm>
              <a:off x="991068" y="4518675"/>
              <a:ext cx="1648502" cy="307777"/>
            </a:xfrm>
            <a:prstGeom prst="rect">
              <a:avLst/>
            </a:prstGeom>
            <a:ln w="12700">
              <a:solidFill>
                <a:schemeClr val="accent6">
                  <a:lumMod val="75000"/>
                </a:schemeClr>
              </a:solidFill>
              <a:prstDash val="dashDot"/>
            </a:ln>
          </p:spPr>
          <p:txBody>
            <a:bodyPr wrap="square">
              <a:spAutoFit/>
            </a:bodyPr>
            <a:lstStyle/>
            <a:p>
              <a:pPr algn="just" fontAlgn="base"/>
              <a:r>
                <a:rPr lang="lt-LT" sz="1400" b="1" dirty="0">
                  <a:latin typeface="+mj-lt"/>
                </a:rPr>
                <a:t>Mygtukas „PRADĖTI“</a:t>
              </a:r>
            </a:p>
          </p:txBody>
        </p:sp>
        <p:cxnSp>
          <p:nvCxnSpPr>
            <p:cNvPr id="32" name="Connector: Elbow 31">
              <a:extLst>
                <a:ext uri="{FF2B5EF4-FFF2-40B4-BE49-F238E27FC236}">
                  <a16:creationId xmlns:a16="http://schemas.microsoft.com/office/drawing/2014/main" id="{8B7BF936-F065-4BE1-B8A7-A0565B246D06}"/>
                </a:ext>
              </a:extLst>
            </p:cNvPr>
            <p:cNvCxnSpPr>
              <a:cxnSpLocks/>
              <a:endCxn id="31" idx="0"/>
            </p:cNvCxnSpPr>
            <p:nvPr/>
          </p:nvCxnSpPr>
          <p:spPr>
            <a:xfrm rot="16200000" flipH="1">
              <a:off x="1313761" y="4017117"/>
              <a:ext cx="646732" cy="356384"/>
            </a:xfrm>
            <a:prstGeom prst="bentConnector3">
              <a:avLst>
                <a:gd name="adj1" fmla="val 50000"/>
              </a:avLst>
            </a:prstGeom>
            <a:ln w="38100">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84CA685A-04C5-4B0F-BC86-731C2CC3123E}"/>
                </a:ext>
              </a:extLst>
            </p:cNvPr>
            <p:cNvSpPr/>
            <p:nvPr/>
          </p:nvSpPr>
          <p:spPr>
            <a:xfrm>
              <a:off x="1802130" y="5270432"/>
              <a:ext cx="3463289" cy="1169551"/>
            </a:xfrm>
            <a:prstGeom prst="rect">
              <a:avLst/>
            </a:prstGeom>
            <a:ln w="12700">
              <a:solidFill>
                <a:schemeClr val="accent6">
                  <a:lumMod val="75000"/>
                </a:schemeClr>
              </a:solidFill>
              <a:prstDash val="dashDot"/>
            </a:ln>
          </p:spPr>
          <p:txBody>
            <a:bodyPr wrap="square">
              <a:spAutoFit/>
            </a:bodyPr>
            <a:lstStyle/>
            <a:p>
              <a:pPr algn="just" fontAlgn="base"/>
              <a:r>
                <a:rPr lang="lt-LT" sz="1400" b="1" dirty="0">
                  <a:latin typeface="+mj-lt"/>
                </a:rPr>
                <a:t>Duomenų įvesties langas „NSS įmonės pavadinimas“. </a:t>
              </a:r>
              <a:r>
                <a:rPr lang="lt-LT" sz="1400" dirty="0">
                  <a:latin typeface="+mj-lt"/>
                </a:rPr>
                <a:t>Mygtuku „PRADĖTI“ inicijuojamas įmonių sąrašo pateikimas,  ir prašoma pažymėti aktualią įmonę (leidžiamas tik vienas pažymėjimas)</a:t>
              </a:r>
            </a:p>
          </p:txBody>
        </p:sp>
        <p:cxnSp>
          <p:nvCxnSpPr>
            <p:cNvPr id="37" name="Connector: Elbow 36">
              <a:extLst>
                <a:ext uri="{FF2B5EF4-FFF2-40B4-BE49-F238E27FC236}">
                  <a16:creationId xmlns:a16="http://schemas.microsoft.com/office/drawing/2014/main" id="{FB77A39D-658C-49F9-BAD1-73AFB4A718A4}"/>
                </a:ext>
              </a:extLst>
            </p:cNvPr>
            <p:cNvCxnSpPr>
              <a:cxnSpLocks/>
              <a:endCxn id="36" idx="0"/>
            </p:cNvCxnSpPr>
            <p:nvPr/>
          </p:nvCxnSpPr>
          <p:spPr>
            <a:xfrm rot="5400000">
              <a:off x="3310968" y="4257050"/>
              <a:ext cx="1236190" cy="790575"/>
            </a:xfrm>
            <a:prstGeom prst="bentConnector3">
              <a:avLst>
                <a:gd name="adj1" fmla="val 50000"/>
              </a:avLst>
            </a:prstGeom>
            <a:ln w="38100">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5CDF0943-3D9D-4836-8A35-41236804323E}"/>
                </a:ext>
              </a:extLst>
            </p:cNvPr>
            <p:cNvSpPr/>
            <p:nvPr/>
          </p:nvSpPr>
          <p:spPr>
            <a:xfrm>
              <a:off x="5542906" y="4653390"/>
              <a:ext cx="2400944" cy="1600438"/>
            </a:xfrm>
            <a:prstGeom prst="rect">
              <a:avLst/>
            </a:prstGeom>
            <a:ln w="12700">
              <a:solidFill>
                <a:schemeClr val="accent6">
                  <a:lumMod val="75000"/>
                </a:schemeClr>
              </a:solidFill>
              <a:prstDash val="dashDot"/>
            </a:ln>
          </p:spPr>
          <p:txBody>
            <a:bodyPr wrap="square">
              <a:spAutoFit/>
            </a:bodyPr>
            <a:lstStyle/>
            <a:p>
              <a:pPr algn="just" fontAlgn="base"/>
              <a:r>
                <a:rPr lang="lt-LT" sz="1400" b="1" dirty="0">
                  <a:latin typeface="+mj-lt"/>
                </a:rPr>
                <a:t>Vertinimo kriterijų langas „Sandorio kriterijai“. </a:t>
              </a:r>
              <a:r>
                <a:rPr lang="lt-LT" sz="1400" dirty="0">
                  <a:latin typeface="+mj-lt"/>
                </a:rPr>
                <a:t> Prašoma pasirinkti kriterijus, pagal kuriuos vartotojas pageidauja validuoti sandorį.</a:t>
              </a:r>
            </a:p>
            <a:p>
              <a:pPr algn="just" fontAlgn="base"/>
              <a:r>
                <a:rPr lang="lt-LT" sz="1400" dirty="0">
                  <a:latin typeface="+mj-lt"/>
                </a:rPr>
                <a:t>Žingsnis užbaigiamas mygtuku „TĘSTI“.</a:t>
              </a:r>
            </a:p>
          </p:txBody>
        </p:sp>
        <p:cxnSp>
          <p:nvCxnSpPr>
            <p:cNvPr id="49" name="Connector: Elbow 48">
              <a:extLst>
                <a:ext uri="{FF2B5EF4-FFF2-40B4-BE49-F238E27FC236}">
                  <a16:creationId xmlns:a16="http://schemas.microsoft.com/office/drawing/2014/main" id="{554A6816-0552-47D0-8D6E-647CD79AA342}"/>
                </a:ext>
              </a:extLst>
            </p:cNvPr>
            <p:cNvCxnSpPr>
              <a:cxnSpLocks/>
            </p:cNvCxnSpPr>
            <p:nvPr/>
          </p:nvCxnSpPr>
          <p:spPr>
            <a:xfrm rot="16200000" flipH="1">
              <a:off x="6380564" y="4036889"/>
              <a:ext cx="660228" cy="572775"/>
            </a:xfrm>
            <a:prstGeom prst="bentConnector3">
              <a:avLst>
                <a:gd name="adj1" fmla="val 50000"/>
              </a:avLst>
            </a:prstGeom>
            <a:ln w="38100">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44395FD6-6A02-404C-B90E-A4BA36CC0CA1}"/>
                </a:ext>
              </a:extLst>
            </p:cNvPr>
            <p:cNvSpPr/>
            <p:nvPr/>
          </p:nvSpPr>
          <p:spPr>
            <a:xfrm>
              <a:off x="5715000" y="243580"/>
              <a:ext cx="4965951" cy="954107"/>
            </a:xfrm>
            <a:prstGeom prst="rect">
              <a:avLst/>
            </a:prstGeom>
            <a:ln w="12700">
              <a:solidFill>
                <a:schemeClr val="accent6">
                  <a:lumMod val="75000"/>
                </a:schemeClr>
              </a:solidFill>
              <a:prstDash val="dashDot"/>
            </a:ln>
          </p:spPr>
          <p:txBody>
            <a:bodyPr wrap="square">
              <a:spAutoFit/>
            </a:bodyPr>
            <a:lstStyle/>
            <a:p>
              <a:pPr algn="just"/>
              <a:r>
                <a:rPr lang="lt-LT" sz="1400" b="1" dirty="0">
                  <a:latin typeface="+mj-lt"/>
                </a:rPr>
                <a:t>Validavimo langas, </a:t>
              </a:r>
              <a:r>
                <a:rPr lang="lt-LT" sz="1400" dirty="0">
                  <a:latin typeface="+mj-lt"/>
                </a:rPr>
                <a:t>kuriame, priklausomai nuo pažymėtos varnelės </a:t>
              </a:r>
              <a:r>
                <a:rPr lang="lt-LT" sz="1400" dirty="0"/>
                <a:t>„</a:t>
              </a:r>
              <a:r>
                <a:rPr lang="lt-LT" sz="1400" dirty="0">
                  <a:latin typeface="+mj-lt"/>
                </a:rPr>
                <a:t>Sandorių kriterijų</a:t>
              </a:r>
              <a:r>
                <a:rPr lang="en-US" sz="1400" dirty="0">
                  <a:latin typeface="+mj-lt"/>
                </a:rPr>
                <a:t>”</a:t>
              </a:r>
              <a:r>
                <a:rPr lang="lt-LT" sz="1400" dirty="0">
                  <a:latin typeface="+mj-lt"/>
                </a:rPr>
                <a:t> lange, prašoma įvesti planuojamo sandorio Vertę ir(ar) Nuostolius. Kartu rodomos 2-ame lange pasirinktos NSS įmonės metinės apyvartos</a:t>
              </a:r>
            </a:p>
          </p:txBody>
        </p:sp>
        <p:cxnSp>
          <p:nvCxnSpPr>
            <p:cNvPr id="59" name="Connector: Elbow 58">
              <a:extLst>
                <a:ext uri="{FF2B5EF4-FFF2-40B4-BE49-F238E27FC236}">
                  <a16:creationId xmlns:a16="http://schemas.microsoft.com/office/drawing/2014/main" id="{D8CBA69A-32FB-4C9A-8803-DDD16E0F191F}"/>
                </a:ext>
              </a:extLst>
            </p:cNvPr>
            <p:cNvCxnSpPr>
              <a:cxnSpLocks/>
              <a:stCxn id="58" idx="2"/>
            </p:cNvCxnSpPr>
            <p:nvPr/>
          </p:nvCxnSpPr>
          <p:spPr>
            <a:xfrm rot="16200000" flipH="1">
              <a:off x="7875263" y="1520399"/>
              <a:ext cx="1108340" cy="462915"/>
            </a:xfrm>
            <a:prstGeom prst="bentConnector3">
              <a:avLst>
                <a:gd name="adj1" fmla="val 50000"/>
              </a:avLst>
            </a:prstGeom>
            <a:ln w="38100">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32BD426-ECBF-494B-8692-DF95C971023E}"/>
                </a:ext>
              </a:extLst>
            </p:cNvPr>
            <p:cNvSpPr/>
            <p:nvPr/>
          </p:nvSpPr>
          <p:spPr>
            <a:xfrm>
              <a:off x="8428481" y="1944726"/>
              <a:ext cx="464820" cy="449581"/>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lt-LT" dirty="0"/>
                <a:t>4</a:t>
              </a:r>
              <a:endParaRPr lang="en-US" dirty="0"/>
            </a:p>
          </p:txBody>
        </p:sp>
        <p:cxnSp>
          <p:nvCxnSpPr>
            <p:cNvPr id="61" name="Connector: Elbow 60">
              <a:extLst>
                <a:ext uri="{FF2B5EF4-FFF2-40B4-BE49-F238E27FC236}">
                  <a16:creationId xmlns:a16="http://schemas.microsoft.com/office/drawing/2014/main" id="{9F714CCA-EC8B-4557-9754-3F7D53A56DE6}"/>
                </a:ext>
              </a:extLst>
            </p:cNvPr>
            <p:cNvCxnSpPr>
              <a:cxnSpLocks/>
              <a:endCxn id="62" idx="0"/>
            </p:cNvCxnSpPr>
            <p:nvPr/>
          </p:nvCxnSpPr>
          <p:spPr>
            <a:xfrm rot="5400000">
              <a:off x="10070384" y="4056419"/>
              <a:ext cx="860898" cy="734384"/>
            </a:xfrm>
            <a:prstGeom prst="bentConnector3">
              <a:avLst>
                <a:gd name="adj1" fmla="val 50000"/>
              </a:avLst>
            </a:prstGeom>
            <a:ln w="38100">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55A4C341-5020-40E8-BA06-4C86743DD6CA}"/>
                </a:ext>
              </a:extLst>
            </p:cNvPr>
            <p:cNvSpPr/>
            <p:nvPr/>
          </p:nvSpPr>
          <p:spPr>
            <a:xfrm>
              <a:off x="8361032" y="4854060"/>
              <a:ext cx="3545218" cy="1815882"/>
            </a:xfrm>
            <a:prstGeom prst="rect">
              <a:avLst/>
            </a:prstGeom>
            <a:ln w="12700">
              <a:solidFill>
                <a:schemeClr val="accent6">
                  <a:lumMod val="75000"/>
                </a:schemeClr>
              </a:solidFill>
              <a:prstDash val="dashDot"/>
            </a:ln>
          </p:spPr>
          <p:txBody>
            <a:bodyPr wrap="square">
              <a:spAutoFit/>
            </a:bodyPr>
            <a:lstStyle/>
            <a:p>
              <a:pPr algn="just" fontAlgn="base"/>
              <a:r>
                <a:rPr lang="lt-LT" sz="1400" b="1" dirty="0">
                  <a:latin typeface="+mj-lt"/>
                </a:rPr>
                <a:t>Rezultatų langas, </a:t>
              </a:r>
              <a:r>
                <a:rPr lang="lt-LT" sz="1400" dirty="0">
                  <a:latin typeface="+mj-lt"/>
                </a:rPr>
                <a:t>kuriame palyginamos „Validavimo lange“ įvestos vartotojo reikšmės su NSS įmonių metinių apyvartų reikšmėmis, ir, jei nustatoma, kad Vertės arba Nuostolių kriterijus yra atitinkamai 10 ir (ar) 2,5 proc., vartotojas informuojamas apie poreikį kreiptis į Komisiją dėl sandorio patikros bei pasiūlomas kreipimosi šablonas </a:t>
              </a:r>
            </a:p>
          </p:txBody>
        </p:sp>
      </p:grpSp>
    </p:spTree>
    <p:extLst>
      <p:ext uri="{BB962C8B-B14F-4D97-AF65-F5344CB8AC3E}">
        <p14:creationId xmlns:p14="http://schemas.microsoft.com/office/powerpoint/2010/main" val="32508051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1359</TotalTime>
  <Words>388</Words>
  <Application>Microsoft Office PowerPoint</Application>
  <PresentationFormat>Widescreen</PresentationFormat>
  <Paragraphs>36</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Wingdings</vt:lpstr>
      <vt:lpstr>Office Theme</vt:lpstr>
      <vt:lpstr>PowerPoint Presentation</vt:lpstr>
      <vt:lpstr>SPRENDŽIAMA PROBLEMA IR AKTUALUMAS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Algirdas Rondamanskis</dc:creator>
  <cp:lastModifiedBy>Algirdas Rondamanskis</cp:lastModifiedBy>
  <cp:revision>16</cp:revision>
  <dcterms:created xsi:type="dcterms:W3CDTF">2019-06-13T18:20:01Z</dcterms:created>
  <dcterms:modified xsi:type="dcterms:W3CDTF">2019-06-14T16:59:25Z</dcterms:modified>
</cp:coreProperties>
</file>