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lxFO3kmryfW8qPBzZqDAWb2ma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6c1bb1b4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246c1bb1b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6c1bb1b4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246c1bb1b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7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DB tarpinis atsiskaitymas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Dėstytojas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Vilmantas Neviera</a:t>
            </a:r>
            <a:endParaRPr/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DB tarpinis atsiskaitymas</a:t>
            </a: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82" name="Google Shape;82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" name="Google Shape;84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Studentų informacinė sistema: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Entities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Departamentas. Turi: Daug studentų, daug paskaitų.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Paskaita. Turi: Daug departamentų.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Studentas. Turi: Daug paskaitų, vieną departamentą.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Funkcionalumai: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Sukurti departamentą ir į jį pridėti studentus, paskaitas(papildomi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jei pridedamos paskaitos jau egzistuojančios duomenų bazėje).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Pridėti studentus/paskaitas į jau egzistuojantį departamentą.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Sukurti paskaitą ir ją priskirti prie departamento.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 Sukurti studentą, jį pridėti prie egzistuojančio departamento ir priskirti jam egzistuojančias paskaitas.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 Perkelti studentą į kitą departamentą(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bonus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jei pakeičiamos ir jo paskaitos).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6c1bb1b4_0_3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 dirty="0"/>
              <a:t>DB tarpinis atsiskaitymas</a:t>
            </a:r>
            <a:endParaRPr dirty="0"/>
          </a:p>
        </p:txBody>
      </p:sp>
      <p:grpSp>
        <p:nvGrpSpPr>
          <p:cNvPr id="91" name="Google Shape;91;g1246c1bb1b4_0_3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92" name="Google Shape;92;g1246c1bb1b4_0_3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246c1bb1b4_0_3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g1246c1bb1b4_0_3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246c1bb1b4_0_3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6. Atvaizduoti visus departamento studentus.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7. Atvaizduoti visas departamento paskaitas.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8. Atvaizduoti visas paskaitas pagal studentą.</a:t>
            </a: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lt-LT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Duomenų Validacija:</a:t>
            </a: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-Studento vardas ir pavardė: tik raidės, 2-50 simbolių.</a:t>
            </a: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-Studento numeris: unikalus, tik skaičiai. Tiksliai 8 simboliai.</a:t>
            </a: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-Studento </a:t>
            </a:r>
            <a:r>
              <a:rPr lang="lt-LT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el.paštas</a:t>
            </a:r>
            <a:r>
              <a:rPr lang="lt-LT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turi būti teisingo formato</a:t>
            </a: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-Departamento pavadinimas: 3-100 simbolių, gali būti raidės ir skaičiai.</a:t>
            </a: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-Departamento kodas: unikalus, tik raidės ir skaičiai. Tiksliai 6 simboliai.</a:t>
            </a: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-Paskaitos pavadinimas: unikalus, ne mažiau nei 5 simboliai.</a:t>
            </a: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-Paskaitos laikas: turi atitikti realius laiko intervalus (pvz., ne prasideda 25:00 val.).</a:t>
            </a: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+Validacija atliekama prieš įrašant duomenis į duomenų bazę.</a:t>
            </a:r>
          </a:p>
          <a:p>
            <a:pPr marL="285750" marR="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+Turite </a:t>
            </a:r>
            <a:r>
              <a:rPr lang="lt-L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sukurti bent 5 </a:t>
            </a:r>
            <a:r>
              <a:rPr lang="lt-LT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papildomas savo validacijas.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6c1bb1b4_0_3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 dirty="0"/>
              <a:t>DB tarpinis atsiskaitymas</a:t>
            </a:r>
            <a:endParaRPr dirty="0"/>
          </a:p>
        </p:txBody>
      </p:sp>
      <p:grpSp>
        <p:nvGrpSpPr>
          <p:cNvPr id="91" name="Google Shape;91;g1246c1bb1b4_0_3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92" name="Google Shape;92;g1246c1bb1b4_0_3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246c1bb1b4_0_3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 dirty="0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Vertinimas</a:t>
              </a:r>
              <a:endParaRPr sz="1600" b="1" i="0" u="none" strike="noStrike" cap="none" dirty="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g1246c1bb1b4_0_3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246c1bb1b4_0_3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Kodo Kokybė (30 taškų)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Aiškumas ir Skaitomumas (10 taškų): Kodas gerai organizuotas, lengvai skaitomas ir pakankamai komentuotas.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Laikymasis C# Kodavimo Taisyklių (10 taškų): Tinkamas kintamųjų, metodų ir pan. vardų taisyklių, sintaksės ir geriausių praktikų naudojimas.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Klaidų Tvarkymas (10 taškų): Tinkamas </a:t>
            </a:r>
            <a:r>
              <a:rPr lang="lt-LT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try-catch</a:t>
            </a: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blokų naudojimas ir/arba galimų išimčių tvarkymas.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Duomenų Bazės Dizainas ir Integracija (30 taškų)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Schemos Dizainas (10 taškų): Logiškas ir efektyvus lentelių bei ryšių dizainas.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Duomenų Vientisumas (10 taškų): Tinkamas pagrindinių/išorinių raktų, apribojimų ir duomenų tipų naudojimas.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Duomenų Bazės Prijungimas (10 taškų): Efektyvus darbas su duomenų baze, tinkamas užklausų naudojimas.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Funkcionalumas (30 taškų)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Pagrindiniai Reikalavimai (15 taškų): Visi pagrindiniai funkcionalumai (departamentų kūrimas, studentų/paskaitų pridėjimas, validacijos ir kt.) įgyvendinti ir veikia teisingai.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Papildomos Funkcijos (10 taškų): Papildomų funkcijų, pavyzdžiui, esamų paskaitų pridėjimo prie departamentų, studentų perkėlimo tarp departamentų su paskaitų atnaujinimu įgyvendinimas.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Vykdymas Be Klaidų (5 taškai): Programa veikia be užstrigimų ir tinkamai tvarko vartotojo įvesties klaidas (</a:t>
            </a:r>
            <a:r>
              <a:rPr lang="lt-LT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</a:t>
            </a: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yra validacijos).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 Vartotojo Sąsaja (10 taškų)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Naudojimo Paprastumas (5 taškai): Konsolės programa yra vartotojui draugiška su aiškiomis instrukcijomis ir išvestimis.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Navigacija (5 taškai): Logiškas perėjimas tarp skirtingų funkcionalumų, su aiškiomis vartotojui skirtomis pasirinkimo galimybėmis.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 Papildomi Taškai (iki 10 taškų)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Testai </a:t>
            </a:r>
            <a:r>
              <a:rPr lang="lt-LT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validatoriams</a:t>
            </a: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(5 taškai): Apimantys visus galimus įvesties atvejus </a:t>
            </a:r>
            <a:r>
              <a:rPr lang="lt-LT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testai.Nepamirškite</a:t>
            </a: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kad įvestis gali būti ir '</a:t>
            </a:r>
            <a:r>
              <a:rPr lang="lt-LT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'.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Dokumentacija (5 taškai): Išsami dokumentacija su vidiniais komentarais ir trumpa ataskaita, paaiškinančią dizainą bei funkcijas.</a:t>
            </a: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lt-LT"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19685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Iš Viso: 100 taškų (plius iki 10 papildomų taškų)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080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AB7FCC0C2B04DBFE4669CA122D8FA" ma:contentTypeVersion="4" ma:contentTypeDescription="Create a new document." ma:contentTypeScope="" ma:versionID="6e3eab56029dba0b9f5e3665a6a81a76">
  <xsd:schema xmlns:xsd="http://www.w3.org/2001/XMLSchema" xmlns:xs="http://www.w3.org/2001/XMLSchema" xmlns:p="http://schemas.microsoft.com/office/2006/metadata/properties" xmlns:ns2="039ecf94-21ac-4e15-b12a-cbdec4cdc845" targetNamespace="http://schemas.microsoft.com/office/2006/metadata/properties" ma:root="true" ma:fieldsID="297d41a9b8935ef12253b07955d4f0cd" ns2:_="">
    <xsd:import namespace="039ecf94-21ac-4e15-b12a-cbdec4cdc8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ecf94-21ac-4e15-b12a-cbdec4cdc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D8CEC6-9654-4FC1-835E-30A8854DF4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42BDD4-B035-43C5-95AD-0392C0CEDF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BCA8B9-F2AA-420F-8F1F-0BEB7A802445}"/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619</Words>
  <Application>Microsoft Office PowerPoint</Application>
  <PresentationFormat>Widescreen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DB tarpinis atsiskaitymas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tarpinis atsiskaitymas</dc:title>
  <cp:lastModifiedBy>Robertas Uselis</cp:lastModifiedBy>
  <cp:revision>10</cp:revision>
  <dcterms:modified xsi:type="dcterms:W3CDTF">2024-09-16T14:46:05Z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0x010100673AB7FCC0C2B04DBFE4669CA122D8FA</vt:lpwstr>
  </property>
</Properties>
</file>