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2"/>
  </p:notesMasterIdLst>
  <p:sldIdLst>
    <p:sldId id="257" r:id="rId5"/>
    <p:sldId id="280" r:id="rId6"/>
    <p:sldId id="364" r:id="rId7"/>
    <p:sldId id="372" r:id="rId8"/>
    <p:sldId id="373" r:id="rId9"/>
    <p:sldId id="375" r:id="rId10"/>
    <p:sldId id="334" r:id="rId11"/>
    <p:sldId id="365" r:id="rId12"/>
    <p:sldId id="376" r:id="rId13"/>
    <p:sldId id="377" r:id="rId14"/>
    <p:sldId id="368" r:id="rId15"/>
    <p:sldId id="397" r:id="rId16"/>
    <p:sldId id="371" r:id="rId17"/>
    <p:sldId id="367" r:id="rId18"/>
    <p:sldId id="369" r:id="rId19"/>
    <p:sldId id="370" r:id="rId20"/>
    <p:sldId id="396" r:id="rId2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45593F-7851-BCAA-FC2A-7EB9449F5F3C}" v="12" dt="2024-02-22T10:01:03.177"/>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E6"/>
          </a:solidFill>
        </a:fill>
      </a:tcStyle>
    </a:wholeTbl>
    <a:band2H>
      <a:tcTxStyle/>
      <a:tcStyle>
        <a:tcBdr/>
        <a:fill>
          <a:solidFill>
            <a:srgbClr val="E6E6F3"/>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D5CAFF"/>
          </a:solidFill>
        </a:fill>
      </a:tcStyle>
    </a:wholeTbl>
    <a:band2H>
      <a:tcTxStyle/>
      <a:tcStyle>
        <a:tcBdr/>
        <a:fill>
          <a:solidFill>
            <a:srgbClr val="EBE6FF"/>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FF"/>
          </a:solidFill>
        </a:fill>
      </a:tcStyle>
    </a:wholeTbl>
    <a:band2H>
      <a:tcTxStyle/>
      <a:tcStyle>
        <a:tcBdr/>
        <a:fill>
          <a:solidFill>
            <a:srgbClr val="E6E6FF"/>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EFFFF"/>
          </a:solidFill>
        </a:fill>
      </a:tcStyle>
    </a:band2H>
    <a:firstCol>
      <a:tcTxStyle b="on" i="off">
        <a:font>
          <a:latin typeface="Arial"/>
          <a:ea typeface="Arial"/>
          <a:cs typeface="Arial"/>
        </a:font>
        <a:srgbClr val="FE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EFFFF"/>
          </a:solidFill>
        </a:fill>
      </a:tcStyle>
    </a:lastRow>
    <a:firstRow>
      <a:tcTxStyle b="on" i="off">
        <a:font>
          <a:latin typeface="Arial"/>
          <a:ea typeface="Arial"/>
          <a:cs typeface="Arial"/>
        </a:font>
        <a:srgbClr val="FE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nrika Tribockaja" userId="S::enrika@codeacademy.lt::af70034f-6747-4306-867e-c4e82cb3e8bf" providerId="AD" clId="Web-{9845593F-7851-BCAA-FC2A-7EB9449F5F3C}"/>
    <pc:docChg chg="modSld">
      <pc:chgData name="Enrika Tribockaja" userId="S::enrika@codeacademy.lt::af70034f-6747-4306-867e-c4e82cb3e8bf" providerId="AD" clId="Web-{9845593F-7851-BCAA-FC2A-7EB9449F5F3C}" dt="2024-02-22T10:01:03.177" v="10" actId="20577"/>
      <pc:docMkLst>
        <pc:docMk/>
      </pc:docMkLst>
      <pc:sldChg chg="modSp">
        <pc:chgData name="Enrika Tribockaja" userId="S::enrika@codeacademy.lt::af70034f-6747-4306-867e-c4e82cb3e8bf" providerId="AD" clId="Web-{9845593F-7851-BCAA-FC2A-7EB9449F5F3C}" dt="2024-02-22T09:55:57.027" v="3" actId="20577"/>
        <pc:sldMkLst>
          <pc:docMk/>
          <pc:sldMk cId="227813620" sldId="280"/>
        </pc:sldMkLst>
        <pc:spChg chg="mod">
          <ac:chgData name="Enrika Tribockaja" userId="S::enrika@codeacademy.lt::af70034f-6747-4306-867e-c4e82cb3e8bf" providerId="AD" clId="Web-{9845593F-7851-BCAA-FC2A-7EB9449F5F3C}" dt="2024-02-22T09:55:57.027" v="3" actId="20577"/>
          <ac:spMkLst>
            <pc:docMk/>
            <pc:sldMk cId="227813620" sldId="280"/>
            <ac:spMk id="221" creationId="{00000000-0000-0000-0000-000000000000}"/>
          </ac:spMkLst>
        </pc:spChg>
      </pc:sldChg>
      <pc:sldChg chg="modSp">
        <pc:chgData name="Enrika Tribockaja" userId="S::enrika@codeacademy.lt::af70034f-6747-4306-867e-c4e82cb3e8bf" providerId="AD" clId="Web-{9845593F-7851-BCAA-FC2A-7EB9449F5F3C}" dt="2024-02-22T10:01:03.177" v="10" actId="20577"/>
        <pc:sldMkLst>
          <pc:docMk/>
          <pc:sldMk cId="3401912750" sldId="368"/>
        </pc:sldMkLst>
        <pc:spChg chg="mod">
          <ac:chgData name="Enrika Tribockaja" userId="S::enrika@codeacademy.lt::af70034f-6747-4306-867e-c4e82cb3e8bf" providerId="AD" clId="Web-{9845593F-7851-BCAA-FC2A-7EB9449F5F3C}" dt="2024-02-22T10:01:03.177" v="10" actId="20577"/>
          <ac:spMkLst>
            <pc:docMk/>
            <pc:sldMk cId="3401912750" sldId="368"/>
            <ac:spMk id="7" creationId="{8393EA32-1E5C-4940-ABB7-ACA92E12BC62}"/>
          </ac:spMkLst>
        </pc:spChg>
      </pc:sldChg>
      <pc:sldChg chg="modSp">
        <pc:chgData name="Enrika Tribockaja" userId="S::enrika@codeacademy.lt::af70034f-6747-4306-867e-c4e82cb3e8bf" providerId="AD" clId="Web-{9845593F-7851-BCAA-FC2A-7EB9449F5F3C}" dt="2024-02-22T10:00:18.081" v="7" actId="20577"/>
        <pc:sldMkLst>
          <pc:docMk/>
          <pc:sldMk cId="3403476365" sldId="377"/>
        </pc:sldMkLst>
        <pc:spChg chg="mod">
          <ac:chgData name="Enrika Tribockaja" userId="S::enrika@codeacademy.lt::af70034f-6747-4306-867e-c4e82cb3e8bf" providerId="AD" clId="Web-{9845593F-7851-BCAA-FC2A-7EB9449F5F3C}" dt="2024-02-22T10:00:18.081" v="7" actId="20577"/>
          <ac:spMkLst>
            <pc:docMk/>
            <pc:sldMk cId="3403476365" sldId="377"/>
            <ac:spMk id="125" creationId="{00000000-0000-0000-0000-000000000000}"/>
          </ac:spMkLst>
        </pc:spChg>
      </pc:sldChg>
    </pc:docChg>
  </pc:docChgLst>
  <pc:docChgLst>
    <pc:chgData name="Edvinas K" userId="7d071e26f81614c5" providerId="LiveId" clId="{25823F72-0723-46F4-959A-8264D6F9BC50}"/>
    <pc:docChg chg="undo custSel addSld delSld modSld sldOrd delMainMaster modMainMaster">
      <pc:chgData name="Edvinas K" userId="7d071e26f81614c5" providerId="LiveId" clId="{25823F72-0723-46F4-959A-8264D6F9BC50}" dt="2023-06-16T14:03:31.233" v="4904" actId="20577"/>
      <pc:docMkLst>
        <pc:docMk/>
      </pc:docMkLst>
      <pc:sldChg chg="modTransition">
        <pc:chgData name="Edvinas K" userId="7d071e26f81614c5" providerId="LiveId" clId="{25823F72-0723-46F4-959A-8264D6F9BC50}" dt="2023-06-16T14:00:53.180" v="4895"/>
        <pc:sldMkLst>
          <pc:docMk/>
          <pc:sldMk cId="0" sldId="257"/>
        </pc:sldMkLst>
      </pc:sldChg>
      <pc:sldChg chg="del">
        <pc:chgData name="Edvinas K" userId="7d071e26f81614c5" providerId="LiveId" clId="{25823F72-0723-46F4-959A-8264D6F9BC50}" dt="2023-06-16T13:05:36.498" v="4797" actId="47"/>
        <pc:sldMkLst>
          <pc:docMk/>
          <pc:sldMk cId="0" sldId="277"/>
        </pc:sldMkLst>
      </pc:sldChg>
      <pc:sldChg chg="addSp delSp modSp mod modTransition">
        <pc:chgData name="Edvinas K" userId="7d071e26f81614c5" providerId="LiveId" clId="{25823F72-0723-46F4-959A-8264D6F9BC50}" dt="2023-06-16T14:03:31.233" v="4904" actId="20577"/>
        <pc:sldMkLst>
          <pc:docMk/>
          <pc:sldMk cId="227813620" sldId="280"/>
        </pc:sldMkLst>
        <pc:spChg chg="add del mod">
          <ac:chgData name="Edvinas K" userId="7d071e26f81614c5" providerId="LiveId" clId="{25823F72-0723-46F4-959A-8264D6F9BC50}" dt="2023-06-16T07:48:44.421" v="269" actId="478"/>
          <ac:spMkLst>
            <pc:docMk/>
            <pc:sldMk cId="227813620" sldId="280"/>
            <ac:spMk id="3" creationId="{2C488747-1E69-58C2-F08B-DBF0B48281F4}"/>
          </ac:spMkLst>
        </pc:spChg>
        <pc:spChg chg="add del mod">
          <ac:chgData name="Edvinas K" userId="7d071e26f81614c5" providerId="LiveId" clId="{25823F72-0723-46F4-959A-8264D6F9BC50}" dt="2023-06-16T07:48:44.421" v="269" actId="478"/>
          <ac:spMkLst>
            <pc:docMk/>
            <pc:sldMk cId="227813620" sldId="280"/>
            <ac:spMk id="5" creationId="{EEE17153-9324-A35D-2674-7D333D6D5E6F}"/>
          </ac:spMkLst>
        </pc:spChg>
        <pc:spChg chg="add del mod">
          <ac:chgData name="Edvinas K" userId="7d071e26f81614c5" providerId="LiveId" clId="{25823F72-0723-46F4-959A-8264D6F9BC50}" dt="2023-06-16T07:48:44.421" v="269" actId="478"/>
          <ac:spMkLst>
            <pc:docMk/>
            <pc:sldMk cId="227813620" sldId="280"/>
            <ac:spMk id="7" creationId="{2CF56FFC-1FE1-0A68-3798-59D4E0AF51CE}"/>
          </ac:spMkLst>
        </pc:spChg>
        <pc:spChg chg="mod">
          <ac:chgData name="Edvinas K" userId="7d071e26f81614c5" providerId="LiveId" clId="{25823F72-0723-46F4-959A-8264D6F9BC50}" dt="2023-06-16T11:02:59.544" v="4699"/>
          <ac:spMkLst>
            <pc:docMk/>
            <pc:sldMk cId="227813620" sldId="280"/>
            <ac:spMk id="218" creationId="{00000000-0000-0000-0000-000000000000}"/>
          </ac:spMkLst>
        </pc:spChg>
        <pc:spChg chg="mod">
          <ac:chgData name="Edvinas K" userId="7d071e26f81614c5" providerId="LiveId" clId="{25823F72-0723-46F4-959A-8264D6F9BC50}" dt="2023-06-16T14:03:27.047" v="4898" actId="20577"/>
          <ac:spMkLst>
            <pc:docMk/>
            <pc:sldMk cId="227813620" sldId="280"/>
            <ac:spMk id="220" creationId="{00000000-0000-0000-0000-000000000000}"/>
          </ac:spMkLst>
        </pc:spChg>
        <pc:spChg chg="mod">
          <ac:chgData name="Edvinas K" userId="7d071e26f81614c5" providerId="LiveId" clId="{25823F72-0723-46F4-959A-8264D6F9BC50}" dt="2023-06-16T14:03:29.197" v="4901" actId="20577"/>
          <ac:spMkLst>
            <pc:docMk/>
            <pc:sldMk cId="227813620" sldId="280"/>
            <ac:spMk id="221" creationId="{00000000-0000-0000-0000-000000000000}"/>
          </ac:spMkLst>
        </pc:spChg>
        <pc:spChg chg="mod">
          <ac:chgData name="Edvinas K" userId="7d071e26f81614c5" providerId="LiveId" clId="{25823F72-0723-46F4-959A-8264D6F9BC50}" dt="2023-06-16T14:03:31.233" v="4904" actId="20577"/>
          <ac:spMkLst>
            <pc:docMk/>
            <pc:sldMk cId="227813620" sldId="280"/>
            <ac:spMk id="222" creationId="{00000000-0000-0000-0000-000000000000}"/>
          </ac:spMkLst>
        </pc:spChg>
        <pc:spChg chg="del">
          <ac:chgData name="Edvinas K" userId="7d071e26f81614c5" providerId="LiveId" clId="{25823F72-0723-46F4-959A-8264D6F9BC50}" dt="2023-06-16T07:48:40.454" v="268" actId="478"/>
          <ac:spMkLst>
            <pc:docMk/>
            <pc:sldMk cId="227813620" sldId="280"/>
            <ac:spMk id="223" creationId="{00000000-0000-0000-0000-000000000000}"/>
          </ac:spMkLst>
        </pc:spChg>
        <pc:spChg chg="del">
          <ac:chgData name="Edvinas K" userId="7d071e26f81614c5" providerId="LiveId" clId="{25823F72-0723-46F4-959A-8264D6F9BC50}" dt="2023-06-16T07:48:40.454" v="268" actId="478"/>
          <ac:spMkLst>
            <pc:docMk/>
            <pc:sldMk cId="227813620" sldId="280"/>
            <ac:spMk id="224" creationId="{00000000-0000-0000-0000-000000000000}"/>
          </ac:spMkLst>
        </pc:spChg>
        <pc:spChg chg="del">
          <ac:chgData name="Edvinas K" userId="7d071e26f81614c5" providerId="LiveId" clId="{25823F72-0723-46F4-959A-8264D6F9BC50}" dt="2023-06-16T07:48:40.454" v="268" actId="478"/>
          <ac:spMkLst>
            <pc:docMk/>
            <pc:sldMk cId="227813620" sldId="280"/>
            <ac:spMk id="225" creationId="{00000000-0000-0000-0000-000000000000}"/>
          </ac:spMkLst>
        </pc:spChg>
        <pc:grpChg chg="del">
          <ac:chgData name="Edvinas K" userId="7d071e26f81614c5" providerId="LiveId" clId="{25823F72-0723-46F4-959A-8264D6F9BC50}" dt="2023-06-16T07:48:40.454" v="268" actId="478"/>
          <ac:grpSpMkLst>
            <pc:docMk/>
            <pc:sldMk cId="227813620" sldId="280"/>
            <ac:grpSpMk id="237" creationId="{00000000-0000-0000-0000-000000000000}"/>
          </ac:grpSpMkLst>
        </pc:grpChg>
        <pc:grpChg chg="del">
          <ac:chgData name="Edvinas K" userId="7d071e26f81614c5" providerId="LiveId" clId="{25823F72-0723-46F4-959A-8264D6F9BC50}" dt="2023-06-16T07:48:40.454" v="268" actId="478"/>
          <ac:grpSpMkLst>
            <pc:docMk/>
            <pc:sldMk cId="227813620" sldId="280"/>
            <ac:grpSpMk id="240" creationId="{00000000-0000-0000-0000-000000000000}"/>
          </ac:grpSpMkLst>
        </pc:grpChg>
        <pc:grpChg chg="del">
          <ac:chgData name="Edvinas K" userId="7d071e26f81614c5" providerId="LiveId" clId="{25823F72-0723-46F4-959A-8264D6F9BC50}" dt="2023-06-16T07:48:40.454" v="268" actId="478"/>
          <ac:grpSpMkLst>
            <pc:docMk/>
            <pc:sldMk cId="227813620" sldId="280"/>
            <ac:grpSpMk id="243" creationId="{00000000-0000-0000-0000-000000000000}"/>
          </ac:grpSpMkLst>
        </pc:grpChg>
        <pc:picChg chg="add mod">
          <ac:chgData name="Edvinas K" userId="7d071e26f81614c5" providerId="LiveId" clId="{25823F72-0723-46F4-959A-8264D6F9BC50}" dt="2023-06-16T14:00:13.147" v="4894" actId="207"/>
          <ac:picMkLst>
            <pc:docMk/>
            <pc:sldMk cId="227813620" sldId="280"/>
            <ac:picMk id="9" creationId="{514D43EA-AA74-6952-5DC8-AD807264FCC8}"/>
          </ac:picMkLst>
        </pc:picChg>
      </pc:sldChg>
      <pc:sldChg chg="modSp mod ord modTransition">
        <pc:chgData name="Edvinas K" userId="7d071e26f81614c5" providerId="LiveId" clId="{25823F72-0723-46F4-959A-8264D6F9BC50}" dt="2023-06-16T14:00:53.180" v="4895"/>
        <pc:sldMkLst>
          <pc:docMk/>
          <pc:sldMk cId="572271074" sldId="334"/>
        </pc:sldMkLst>
        <pc:spChg chg="mod">
          <ac:chgData name="Edvinas K" userId="7d071e26f81614c5" providerId="LiveId" clId="{25823F72-0723-46F4-959A-8264D6F9BC50}" dt="2023-06-16T10:02:39.593" v="4688" actId="20577"/>
          <ac:spMkLst>
            <pc:docMk/>
            <pc:sldMk cId="572271074" sldId="334"/>
            <ac:spMk id="7" creationId="{8393EA32-1E5C-4940-ABB7-ACA92E12BC62}"/>
          </ac:spMkLst>
        </pc:spChg>
        <pc:spChg chg="mod">
          <ac:chgData name="Edvinas K" userId="7d071e26f81614c5" providerId="LiveId" clId="{25823F72-0723-46F4-959A-8264D6F9BC50}" dt="2023-06-16T11:03:20.228" v="4709"/>
          <ac:spMkLst>
            <pc:docMk/>
            <pc:sldMk cId="572271074" sldId="334"/>
            <ac:spMk id="194" creationId="{00000000-0000-0000-0000-000000000000}"/>
          </ac:spMkLst>
        </pc:spChg>
      </pc:sldChg>
      <pc:sldChg chg="addSp modSp mod modTransition">
        <pc:chgData name="Edvinas K" userId="7d071e26f81614c5" providerId="LiveId" clId="{25823F72-0723-46F4-959A-8264D6F9BC50}" dt="2023-06-16T14:00:53.180" v="4895"/>
        <pc:sldMkLst>
          <pc:docMk/>
          <pc:sldMk cId="1624274024" sldId="364"/>
        </pc:sldMkLst>
        <pc:spChg chg="mod">
          <ac:chgData name="Edvinas K" userId="7d071e26f81614c5" providerId="LiveId" clId="{25823F72-0723-46F4-959A-8264D6F9BC50}" dt="2023-06-16T06:33:08.147" v="115"/>
          <ac:spMkLst>
            <pc:docMk/>
            <pc:sldMk cId="1624274024" sldId="364"/>
            <ac:spMk id="123" creationId="{00000000-0000-0000-0000-000000000000}"/>
          </ac:spMkLst>
        </pc:spChg>
        <pc:spChg chg="mod">
          <ac:chgData name="Edvinas K" userId="7d071e26f81614c5" providerId="LiveId" clId="{25823F72-0723-46F4-959A-8264D6F9BC50}" dt="2023-06-16T11:03:05.760" v="4702"/>
          <ac:spMkLst>
            <pc:docMk/>
            <pc:sldMk cId="1624274024" sldId="364"/>
            <ac:spMk id="124" creationId="{00000000-0000-0000-0000-000000000000}"/>
          </ac:spMkLst>
        </pc:spChg>
        <pc:spChg chg="mod">
          <ac:chgData name="Edvinas K" userId="7d071e26f81614c5" providerId="LiveId" clId="{25823F72-0723-46F4-959A-8264D6F9BC50}" dt="2023-06-16T09:53:02.535" v="3993" actId="20577"/>
          <ac:spMkLst>
            <pc:docMk/>
            <pc:sldMk cId="1624274024" sldId="364"/>
            <ac:spMk id="125" creationId="{00000000-0000-0000-0000-000000000000}"/>
          </ac:spMkLst>
        </pc:spChg>
        <pc:picChg chg="add mod">
          <ac:chgData name="Edvinas K" userId="7d071e26f81614c5" providerId="LiveId" clId="{25823F72-0723-46F4-959A-8264D6F9BC50}" dt="2023-06-16T09:52:10.567" v="3982" actId="1076"/>
          <ac:picMkLst>
            <pc:docMk/>
            <pc:sldMk cId="1624274024" sldId="364"/>
            <ac:picMk id="3" creationId="{469A3DC5-8853-BC38-D16E-4A400B4ECDEF}"/>
          </ac:picMkLst>
        </pc:picChg>
        <pc:picChg chg="add mod">
          <ac:chgData name="Edvinas K" userId="7d071e26f81614c5" providerId="LiveId" clId="{25823F72-0723-46F4-959A-8264D6F9BC50}" dt="2023-06-16T09:52:36.845" v="3989" actId="1076"/>
          <ac:picMkLst>
            <pc:docMk/>
            <pc:sldMk cId="1624274024" sldId="364"/>
            <ac:picMk id="5" creationId="{53FDC111-7ABF-B8AE-8966-C8BA0DCC0EF6}"/>
          </ac:picMkLst>
        </pc:picChg>
      </pc:sldChg>
      <pc:sldChg chg="addSp delSp modSp add mod modTransition modNotesTx">
        <pc:chgData name="Edvinas K" userId="7d071e26f81614c5" providerId="LiveId" clId="{25823F72-0723-46F4-959A-8264D6F9BC50}" dt="2023-06-16T14:00:53.180" v="4895"/>
        <pc:sldMkLst>
          <pc:docMk/>
          <pc:sldMk cId="3944600271" sldId="365"/>
        </pc:sldMkLst>
        <pc:spChg chg="add del">
          <ac:chgData name="Edvinas K" userId="7d071e26f81614c5" providerId="LiveId" clId="{25823F72-0723-46F4-959A-8264D6F9BC50}" dt="2023-06-16T12:56:25.784" v="4725"/>
          <ac:spMkLst>
            <pc:docMk/>
            <pc:sldMk cId="3944600271" sldId="365"/>
            <ac:spMk id="2" creationId="{01686B9D-460F-BCEF-0E7A-8F8AF87B1D77}"/>
          </ac:spMkLst>
        </pc:spChg>
        <pc:spChg chg="mod">
          <ac:chgData name="Edvinas K" userId="7d071e26f81614c5" providerId="LiveId" clId="{25823F72-0723-46F4-959A-8264D6F9BC50}" dt="2023-06-16T06:33:22.554" v="121" actId="20577"/>
          <ac:spMkLst>
            <pc:docMk/>
            <pc:sldMk cId="3944600271" sldId="365"/>
            <ac:spMk id="123" creationId="{00000000-0000-0000-0000-000000000000}"/>
          </ac:spMkLst>
        </pc:spChg>
        <pc:spChg chg="mod">
          <ac:chgData name="Edvinas K" userId="7d071e26f81614c5" providerId="LiveId" clId="{25823F72-0723-46F4-959A-8264D6F9BC50}" dt="2023-06-16T11:03:22.387" v="4710"/>
          <ac:spMkLst>
            <pc:docMk/>
            <pc:sldMk cId="3944600271" sldId="365"/>
            <ac:spMk id="124" creationId="{00000000-0000-0000-0000-000000000000}"/>
          </ac:spMkLst>
        </pc:spChg>
        <pc:spChg chg="mod">
          <ac:chgData name="Edvinas K" userId="7d071e26f81614c5" providerId="LiveId" clId="{25823F72-0723-46F4-959A-8264D6F9BC50}" dt="2023-06-16T12:56:35.239" v="4730" actId="14100"/>
          <ac:spMkLst>
            <pc:docMk/>
            <pc:sldMk cId="3944600271" sldId="365"/>
            <ac:spMk id="125" creationId="{00000000-0000-0000-0000-000000000000}"/>
          </ac:spMkLst>
        </pc:spChg>
        <pc:picChg chg="add mod">
          <ac:chgData name="Edvinas K" userId="7d071e26f81614c5" providerId="LiveId" clId="{25823F72-0723-46F4-959A-8264D6F9BC50}" dt="2023-06-16T12:57:02.756" v="4733" actId="1440"/>
          <ac:picMkLst>
            <pc:docMk/>
            <pc:sldMk cId="3944600271" sldId="365"/>
            <ac:picMk id="4" creationId="{BE715BB5-07AC-5D58-51E0-B5D6357D5477}"/>
          </ac:picMkLst>
        </pc:picChg>
      </pc:sldChg>
      <pc:sldChg chg="modSp add del mod">
        <pc:chgData name="Edvinas K" userId="7d071e26f81614c5" providerId="LiveId" clId="{25823F72-0723-46F4-959A-8264D6F9BC50}" dt="2023-06-16T13:04:55.928" v="4791" actId="47"/>
        <pc:sldMkLst>
          <pc:docMk/>
          <pc:sldMk cId="988489374" sldId="366"/>
        </pc:sldMkLst>
        <pc:spChg chg="mod">
          <ac:chgData name="Edvinas K" userId="7d071e26f81614c5" providerId="LiveId" clId="{25823F72-0723-46F4-959A-8264D6F9BC50}" dt="2023-06-16T06:33:26.974" v="124"/>
          <ac:spMkLst>
            <pc:docMk/>
            <pc:sldMk cId="988489374" sldId="366"/>
            <ac:spMk id="123" creationId="{00000000-0000-0000-0000-000000000000}"/>
          </ac:spMkLst>
        </pc:spChg>
        <pc:spChg chg="mod">
          <ac:chgData name="Edvinas K" userId="7d071e26f81614c5" providerId="LiveId" clId="{25823F72-0723-46F4-959A-8264D6F9BC50}" dt="2023-06-16T11:03:25.084" v="4711"/>
          <ac:spMkLst>
            <pc:docMk/>
            <pc:sldMk cId="988489374" sldId="366"/>
            <ac:spMk id="124" creationId="{00000000-0000-0000-0000-000000000000}"/>
          </ac:spMkLst>
        </pc:spChg>
        <pc:spChg chg="mod">
          <ac:chgData name="Edvinas K" userId="7d071e26f81614c5" providerId="LiveId" clId="{25823F72-0723-46F4-959A-8264D6F9BC50}" dt="2023-06-16T13:00:08.074" v="4750" actId="27636"/>
          <ac:spMkLst>
            <pc:docMk/>
            <pc:sldMk cId="988489374" sldId="366"/>
            <ac:spMk id="125" creationId="{00000000-0000-0000-0000-000000000000}"/>
          </ac:spMkLst>
        </pc:spChg>
      </pc:sldChg>
      <pc:sldChg chg="modSp add mod modTransition">
        <pc:chgData name="Edvinas K" userId="7d071e26f81614c5" providerId="LiveId" clId="{25823F72-0723-46F4-959A-8264D6F9BC50}" dt="2023-06-16T14:00:53.180" v="4895"/>
        <pc:sldMkLst>
          <pc:docMk/>
          <pc:sldMk cId="3980995694" sldId="367"/>
        </pc:sldMkLst>
        <pc:spChg chg="mod">
          <ac:chgData name="Edvinas K" userId="7d071e26f81614c5" providerId="LiveId" clId="{25823F72-0723-46F4-959A-8264D6F9BC50}" dt="2023-06-16T08:18:19.797" v="1077" actId="20577"/>
          <ac:spMkLst>
            <pc:docMk/>
            <pc:sldMk cId="3980995694" sldId="367"/>
            <ac:spMk id="7" creationId="{8393EA32-1E5C-4940-ABB7-ACA92E12BC62}"/>
          </ac:spMkLst>
        </pc:spChg>
        <pc:spChg chg="mod">
          <ac:chgData name="Edvinas K" userId="7d071e26f81614c5" providerId="LiveId" clId="{25823F72-0723-46F4-959A-8264D6F9BC50}" dt="2023-06-16T13:24:49.774" v="4880" actId="20577"/>
          <ac:spMkLst>
            <pc:docMk/>
            <pc:sldMk cId="3980995694" sldId="367"/>
            <ac:spMk id="10" creationId="{5370151D-47F6-1A41-84B1-BB942B57263B}"/>
          </ac:spMkLst>
        </pc:spChg>
        <pc:spChg chg="mod">
          <ac:chgData name="Edvinas K" userId="7d071e26f81614c5" providerId="LiveId" clId="{25823F72-0723-46F4-959A-8264D6F9BC50}" dt="2023-06-16T13:24:24.985" v="4868"/>
          <ac:spMkLst>
            <pc:docMk/>
            <pc:sldMk cId="3980995694" sldId="367"/>
            <ac:spMk id="194" creationId="{00000000-0000-0000-0000-000000000000}"/>
          </ac:spMkLst>
        </pc:spChg>
      </pc:sldChg>
      <pc:sldChg chg="modSp add mod ord modTransition">
        <pc:chgData name="Edvinas K" userId="7d071e26f81614c5" providerId="LiveId" clId="{25823F72-0723-46F4-959A-8264D6F9BC50}" dt="2023-06-16T14:00:53.180" v="4895"/>
        <pc:sldMkLst>
          <pc:docMk/>
          <pc:sldMk cId="3401912750" sldId="368"/>
        </pc:sldMkLst>
        <pc:spChg chg="mod">
          <ac:chgData name="Edvinas K" userId="7d071e26f81614c5" providerId="LiveId" clId="{25823F72-0723-46F4-959A-8264D6F9BC50}" dt="2023-06-16T13:07:47.115" v="4847" actId="20577"/>
          <ac:spMkLst>
            <pc:docMk/>
            <pc:sldMk cId="3401912750" sldId="368"/>
            <ac:spMk id="7" creationId="{8393EA32-1E5C-4940-ABB7-ACA92E12BC62}"/>
          </ac:spMkLst>
        </pc:spChg>
        <pc:spChg chg="mod">
          <ac:chgData name="Edvinas K" userId="7d071e26f81614c5" providerId="LiveId" clId="{25823F72-0723-46F4-959A-8264D6F9BC50}" dt="2023-06-16T13:24:38.782" v="4874" actId="20577"/>
          <ac:spMkLst>
            <pc:docMk/>
            <pc:sldMk cId="3401912750" sldId="368"/>
            <ac:spMk id="10" creationId="{5370151D-47F6-1A41-84B1-BB942B57263B}"/>
          </ac:spMkLst>
        </pc:spChg>
        <pc:spChg chg="mod">
          <ac:chgData name="Edvinas K" userId="7d071e26f81614c5" providerId="LiveId" clId="{25823F72-0723-46F4-959A-8264D6F9BC50}" dt="2023-06-16T13:24:18" v="4865"/>
          <ac:spMkLst>
            <pc:docMk/>
            <pc:sldMk cId="3401912750" sldId="368"/>
            <ac:spMk id="194" creationId="{00000000-0000-0000-0000-000000000000}"/>
          </ac:spMkLst>
        </pc:spChg>
      </pc:sldChg>
      <pc:sldChg chg="modSp add mod modTransition">
        <pc:chgData name="Edvinas K" userId="7d071e26f81614c5" providerId="LiveId" clId="{25823F72-0723-46F4-959A-8264D6F9BC50}" dt="2023-06-16T14:00:53.180" v="4895"/>
        <pc:sldMkLst>
          <pc:docMk/>
          <pc:sldMk cId="3959824120" sldId="369"/>
        </pc:sldMkLst>
        <pc:spChg chg="mod">
          <ac:chgData name="Edvinas K" userId="7d071e26f81614c5" providerId="LiveId" clId="{25823F72-0723-46F4-959A-8264D6F9BC50}" dt="2023-06-16T08:57:19.646" v="3268" actId="20577"/>
          <ac:spMkLst>
            <pc:docMk/>
            <pc:sldMk cId="3959824120" sldId="369"/>
            <ac:spMk id="7" creationId="{8393EA32-1E5C-4940-ABB7-ACA92E12BC62}"/>
          </ac:spMkLst>
        </pc:spChg>
        <pc:spChg chg="mod">
          <ac:chgData name="Edvinas K" userId="7d071e26f81614c5" providerId="LiveId" clId="{25823F72-0723-46F4-959A-8264D6F9BC50}" dt="2023-06-16T13:24:53.249" v="4882" actId="20577"/>
          <ac:spMkLst>
            <pc:docMk/>
            <pc:sldMk cId="3959824120" sldId="369"/>
            <ac:spMk id="10" creationId="{5370151D-47F6-1A41-84B1-BB942B57263B}"/>
          </ac:spMkLst>
        </pc:spChg>
        <pc:spChg chg="mod">
          <ac:chgData name="Edvinas K" userId="7d071e26f81614c5" providerId="LiveId" clId="{25823F72-0723-46F4-959A-8264D6F9BC50}" dt="2023-06-16T13:24:27.126" v="4869"/>
          <ac:spMkLst>
            <pc:docMk/>
            <pc:sldMk cId="3959824120" sldId="369"/>
            <ac:spMk id="194" creationId="{00000000-0000-0000-0000-000000000000}"/>
          </ac:spMkLst>
        </pc:spChg>
      </pc:sldChg>
      <pc:sldChg chg="modSp add mod modTransition">
        <pc:chgData name="Edvinas K" userId="7d071e26f81614c5" providerId="LiveId" clId="{25823F72-0723-46F4-959A-8264D6F9BC50}" dt="2023-06-16T14:00:53.180" v="4895"/>
        <pc:sldMkLst>
          <pc:docMk/>
          <pc:sldMk cId="2426380407" sldId="370"/>
        </pc:sldMkLst>
        <pc:spChg chg="mod">
          <ac:chgData name="Edvinas K" userId="7d071e26f81614c5" providerId="LiveId" clId="{25823F72-0723-46F4-959A-8264D6F9BC50}" dt="2023-06-16T09:05:51.050" v="3977" actId="20577"/>
          <ac:spMkLst>
            <pc:docMk/>
            <pc:sldMk cId="2426380407" sldId="370"/>
            <ac:spMk id="7" creationId="{8393EA32-1E5C-4940-ABB7-ACA92E12BC62}"/>
          </ac:spMkLst>
        </pc:spChg>
        <pc:spChg chg="mod">
          <ac:chgData name="Edvinas K" userId="7d071e26f81614c5" providerId="LiveId" clId="{25823F72-0723-46F4-959A-8264D6F9BC50}" dt="2023-06-16T08:58:36.410" v="3278" actId="20577"/>
          <ac:spMkLst>
            <pc:docMk/>
            <pc:sldMk cId="2426380407" sldId="370"/>
            <ac:spMk id="10" creationId="{5370151D-47F6-1A41-84B1-BB942B57263B}"/>
          </ac:spMkLst>
        </pc:spChg>
        <pc:spChg chg="mod">
          <ac:chgData name="Edvinas K" userId="7d071e26f81614c5" providerId="LiveId" clId="{25823F72-0723-46F4-959A-8264D6F9BC50}" dt="2023-06-16T13:24:29.691" v="4870"/>
          <ac:spMkLst>
            <pc:docMk/>
            <pc:sldMk cId="2426380407" sldId="370"/>
            <ac:spMk id="194" creationId="{00000000-0000-0000-0000-000000000000}"/>
          </ac:spMkLst>
        </pc:spChg>
        <pc:picChg chg="mod">
          <ac:chgData name="Edvinas K" userId="7d071e26f81614c5" providerId="LiveId" clId="{25823F72-0723-46F4-959A-8264D6F9BC50}" dt="2023-06-16T09:02:55.770" v="3498" actId="1076"/>
          <ac:picMkLst>
            <pc:docMk/>
            <pc:sldMk cId="2426380407" sldId="370"/>
            <ac:picMk id="6" creationId="{9BD39082-EE2F-9B4F-A3C9-2A11A9B5629A}"/>
          </ac:picMkLst>
        </pc:picChg>
      </pc:sldChg>
      <pc:sldChg chg="modSp add mod modTransition">
        <pc:chgData name="Edvinas K" userId="7d071e26f81614c5" providerId="LiveId" clId="{25823F72-0723-46F4-959A-8264D6F9BC50}" dt="2023-06-16T14:00:53.180" v="4895"/>
        <pc:sldMkLst>
          <pc:docMk/>
          <pc:sldMk cId="3869894213" sldId="371"/>
        </pc:sldMkLst>
        <pc:spChg chg="mod">
          <ac:chgData name="Edvinas K" userId="7d071e26f81614c5" providerId="LiveId" clId="{25823F72-0723-46F4-959A-8264D6F9BC50}" dt="2023-06-16T09:00:18.452" v="3283"/>
          <ac:spMkLst>
            <pc:docMk/>
            <pc:sldMk cId="3869894213" sldId="371"/>
            <ac:spMk id="7" creationId="{8393EA32-1E5C-4940-ABB7-ACA92E12BC62}"/>
          </ac:spMkLst>
        </pc:spChg>
        <pc:spChg chg="mod">
          <ac:chgData name="Edvinas K" userId="7d071e26f81614c5" providerId="LiveId" clId="{25823F72-0723-46F4-959A-8264D6F9BC50}" dt="2023-06-16T13:24:46.491" v="4878" actId="20577"/>
          <ac:spMkLst>
            <pc:docMk/>
            <pc:sldMk cId="3869894213" sldId="371"/>
            <ac:spMk id="10" creationId="{5370151D-47F6-1A41-84B1-BB942B57263B}"/>
          </ac:spMkLst>
        </pc:spChg>
        <pc:spChg chg="mod">
          <ac:chgData name="Edvinas K" userId="7d071e26f81614c5" providerId="LiveId" clId="{25823F72-0723-46F4-959A-8264D6F9BC50}" dt="2023-06-16T13:24:23.012" v="4867"/>
          <ac:spMkLst>
            <pc:docMk/>
            <pc:sldMk cId="3869894213" sldId="371"/>
            <ac:spMk id="194" creationId="{00000000-0000-0000-0000-000000000000}"/>
          </ac:spMkLst>
        </pc:spChg>
      </pc:sldChg>
      <pc:sldChg chg="modSp add mod modTransition">
        <pc:chgData name="Edvinas K" userId="7d071e26f81614c5" providerId="LiveId" clId="{25823F72-0723-46F4-959A-8264D6F9BC50}" dt="2023-06-16T14:00:53.180" v="4895"/>
        <pc:sldMkLst>
          <pc:docMk/>
          <pc:sldMk cId="404548441" sldId="372"/>
        </pc:sldMkLst>
        <pc:spChg chg="mod">
          <ac:chgData name="Edvinas K" userId="7d071e26f81614c5" providerId="LiveId" clId="{25823F72-0723-46F4-959A-8264D6F9BC50}" dt="2023-06-16T11:03:09.260" v="4705"/>
          <ac:spMkLst>
            <pc:docMk/>
            <pc:sldMk cId="404548441" sldId="372"/>
            <ac:spMk id="124" creationId="{00000000-0000-0000-0000-000000000000}"/>
          </ac:spMkLst>
        </pc:spChg>
        <pc:spChg chg="mod">
          <ac:chgData name="Edvinas K" userId="7d071e26f81614c5" providerId="LiveId" clId="{25823F72-0723-46F4-959A-8264D6F9BC50}" dt="2023-06-16T09:54:15.542" v="4006" actId="1076"/>
          <ac:spMkLst>
            <pc:docMk/>
            <pc:sldMk cId="404548441" sldId="372"/>
            <ac:spMk id="125" creationId="{00000000-0000-0000-0000-000000000000}"/>
          </ac:spMkLst>
        </pc:spChg>
        <pc:picChg chg="mod">
          <ac:chgData name="Edvinas K" userId="7d071e26f81614c5" providerId="LiveId" clId="{25823F72-0723-46F4-959A-8264D6F9BC50}" dt="2023-06-16T09:54:23.805" v="4008" actId="14100"/>
          <ac:picMkLst>
            <pc:docMk/>
            <pc:sldMk cId="404548441" sldId="372"/>
            <ac:picMk id="3" creationId="{469A3DC5-8853-BC38-D16E-4A400B4ECDEF}"/>
          </ac:picMkLst>
        </pc:picChg>
        <pc:picChg chg="mod">
          <ac:chgData name="Edvinas K" userId="7d071e26f81614c5" providerId="LiveId" clId="{25823F72-0723-46F4-959A-8264D6F9BC50}" dt="2023-06-16T09:54:23.805" v="4008" actId="14100"/>
          <ac:picMkLst>
            <pc:docMk/>
            <pc:sldMk cId="404548441" sldId="372"/>
            <ac:picMk id="5" creationId="{53FDC111-7ABF-B8AE-8966-C8BA0DCC0EF6}"/>
          </ac:picMkLst>
        </pc:picChg>
      </pc:sldChg>
      <pc:sldChg chg="addSp delSp modSp add mod modTransition">
        <pc:chgData name="Edvinas K" userId="7d071e26f81614c5" providerId="LiveId" clId="{25823F72-0723-46F4-959A-8264D6F9BC50}" dt="2023-06-16T14:00:53.180" v="4895"/>
        <pc:sldMkLst>
          <pc:docMk/>
          <pc:sldMk cId="1719987020" sldId="373"/>
        </pc:sldMkLst>
        <pc:spChg chg="mod">
          <ac:chgData name="Edvinas K" userId="7d071e26f81614c5" providerId="LiveId" clId="{25823F72-0723-46F4-959A-8264D6F9BC50}" dt="2023-06-16T11:03:15.476" v="4706"/>
          <ac:spMkLst>
            <pc:docMk/>
            <pc:sldMk cId="1719987020" sldId="373"/>
            <ac:spMk id="124" creationId="{00000000-0000-0000-0000-000000000000}"/>
          </ac:spMkLst>
        </pc:spChg>
        <pc:spChg chg="mod">
          <ac:chgData name="Edvinas K" userId="7d071e26f81614c5" providerId="LiveId" clId="{25823F72-0723-46F4-959A-8264D6F9BC50}" dt="2023-06-16T11:03:39.791" v="4713" actId="1076"/>
          <ac:spMkLst>
            <pc:docMk/>
            <pc:sldMk cId="1719987020" sldId="373"/>
            <ac:spMk id="125" creationId="{00000000-0000-0000-0000-000000000000}"/>
          </ac:spMkLst>
        </pc:spChg>
        <pc:picChg chg="del">
          <ac:chgData name="Edvinas K" userId="7d071e26f81614c5" providerId="LiveId" clId="{25823F72-0723-46F4-959A-8264D6F9BC50}" dt="2023-06-16T11:02:29.087" v="4689" actId="478"/>
          <ac:picMkLst>
            <pc:docMk/>
            <pc:sldMk cId="1719987020" sldId="373"/>
            <ac:picMk id="3" creationId="{469A3DC5-8853-BC38-D16E-4A400B4ECDEF}"/>
          </ac:picMkLst>
        </pc:picChg>
        <pc:picChg chg="add mod">
          <ac:chgData name="Edvinas K" userId="7d071e26f81614c5" providerId="LiveId" clId="{25823F72-0723-46F4-959A-8264D6F9BC50}" dt="2023-06-16T11:03:43.015" v="4714" actId="1076"/>
          <ac:picMkLst>
            <pc:docMk/>
            <pc:sldMk cId="1719987020" sldId="373"/>
            <ac:picMk id="4" creationId="{7A3C1B5D-A697-29DD-9A36-A1758AC9A3A8}"/>
          </ac:picMkLst>
        </pc:picChg>
        <pc:picChg chg="del">
          <ac:chgData name="Edvinas K" userId="7d071e26f81614c5" providerId="LiveId" clId="{25823F72-0723-46F4-959A-8264D6F9BC50}" dt="2023-06-16T11:02:30.492" v="4690" actId="478"/>
          <ac:picMkLst>
            <pc:docMk/>
            <pc:sldMk cId="1719987020" sldId="373"/>
            <ac:picMk id="5" creationId="{53FDC111-7ABF-B8AE-8966-C8BA0DCC0EF6}"/>
          </ac:picMkLst>
        </pc:picChg>
      </pc:sldChg>
      <pc:sldChg chg="add del">
        <pc:chgData name="Edvinas K" userId="7d071e26f81614c5" providerId="LiveId" clId="{25823F72-0723-46F4-959A-8264D6F9BC50}" dt="2023-06-16T13:05:18.556" v="4796" actId="47"/>
        <pc:sldMkLst>
          <pc:docMk/>
          <pc:sldMk cId="949786938" sldId="374"/>
        </pc:sldMkLst>
      </pc:sldChg>
      <pc:sldChg chg="addSp delSp modSp add mod modTransition">
        <pc:chgData name="Edvinas K" userId="7d071e26f81614c5" providerId="LiveId" clId="{25823F72-0723-46F4-959A-8264D6F9BC50}" dt="2023-06-16T14:00:53.180" v="4895"/>
        <pc:sldMkLst>
          <pc:docMk/>
          <pc:sldMk cId="1702462703" sldId="375"/>
        </pc:sldMkLst>
        <pc:spChg chg="mod">
          <ac:chgData name="Edvinas K" userId="7d071e26f81614c5" providerId="LiveId" clId="{25823F72-0723-46F4-959A-8264D6F9BC50}" dt="2023-06-16T11:04:24.695" v="4718" actId="1076"/>
          <ac:spMkLst>
            <pc:docMk/>
            <pc:sldMk cId="1702462703" sldId="375"/>
            <ac:spMk id="125" creationId="{00000000-0000-0000-0000-000000000000}"/>
          </ac:spMkLst>
        </pc:spChg>
        <pc:picChg chg="add mod">
          <ac:chgData name="Edvinas K" userId="7d071e26f81614c5" providerId="LiveId" clId="{25823F72-0723-46F4-959A-8264D6F9BC50}" dt="2023-06-16T11:04:48.372" v="4722" actId="1440"/>
          <ac:picMkLst>
            <pc:docMk/>
            <pc:sldMk cId="1702462703" sldId="375"/>
            <ac:picMk id="3" creationId="{78B16243-CA71-8C85-6B0F-1DB3A42E4D70}"/>
          </ac:picMkLst>
        </pc:picChg>
        <pc:picChg chg="del">
          <ac:chgData name="Edvinas K" userId="7d071e26f81614c5" providerId="LiveId" clId="{25823F72-0723-46F4-959A-8264D6F9BC50}" dt="2023-06-16T11:04:19.070" v="4716" actId="478"/>
          <ac:picMkLst>
            <pc:docMk/>
            <pc:sldMk cId="1702462703" sldId="375"/>
            <ac:picMk id="4" creationId="{7A3C1B5D-A697-29DD-9A36-A1758AC9A3A8}"/>
          </ac:picMkLst>
        </pc:picChg>
      </pc:sldChg>
      <pc:sldChg chg="addSp delSp modSp add mod modTransition modNotesTx">
        <pc:chgData name="Edvinas K" userId="7d071e26f81614c5" providerId="LiveId" clId="{25823F72-0723-46F4-959A-8264D6F9BC50}" dt="2023-06-16T14:00:53.180" v="4895"/>
        <pc:sldMkLst>
          <pc:docMk/>
          <pc:sldMk cId="1571732171" sldId="376"/>
        </pc:sldMkLst>
        <pc:spChg chg="add del">
          <ac:chgData name="Edvinas K" userId="7d071e26f81614c5" providerId="LiveId" clId="{25823F72-0723-46F4-959A-8264D6F9BC50}" dt="2023-06-16T12:57:31.199" v="4735"/>
          <ac:spMkLst>
            <pc:docMk/>
            <pc:sldMk cId="1571732171" sldId="376"/>
            <ac:spMk id="2" creationId="{A5B2E5E0-E274-0127-0221-B7FD90EC1486}"/>
          </ac:spMkLst>
        </pc:spChg>
        <pc:spChg chg="mod">
          <ac:chgData name="Edvinas K" userId="7d071e26f81614c5" providerId="LiveId" clId="{25823F72-0723-46F4-959A-8264D6F9BC50}" dt="2023-06-16T12:57:40.949" v="4740" actId="14100"/>
          <ac:spMkLst>
            <pc:docMk/>
            <pc:sldMk cId="1571732171" sldId="376"/>
            <ac:spMk id="125" creationId="{00000000-0000-0000-0000-000000000000}"/>
          </ac:spMkLst>
        </pc:spChg>
        <pc:picChg chg="add mod">
          <ac:chgData name="Edvinas K" userId="7d071e26f81614c5" providerId="LiveId" clId="{25823F72-0723-46F4-959A-8264D6F9BC50}" dt="2023-06-16T12:57:56.186" v="4745" actId="1440"/>
          <ac:picMkLst>
            <pc:docMk/>
            <pc:sldMk cId="1571732171" sldId="376"/>
            <ac:picMk id="4" creationId="{D0B12F48-420A-53C2-4F5E-BB72408927E2}"/>
          </ac:picMkLst>
        </pc:picChg>
      </pc:sldChg>
      <pc:sldChg chg="addSp delSp modSp add mod modTransition modNotesTx">
        <pc:chgData name="Edvinas K" userId="7d071e26f81614c5" providerId="LiveId" clId="{25823F72-0723-46F4-959A-8264D6F9BC50}" dt="2023-06-16T14:00:53.180" v="4895"/>
        <pc:sldMkLst>
          <pc:docMk/>
          <pc:sldMk cId="3403476365" sldId="377"/>
        </pc:sldMkLst>
        <pc:spChg chg="mod">
          <ac:chgData name="Edvinas K" userId="7d071e26f81614c5" providerId="LiveId" clId="{25823F72-0723-46F4-959A-8264D6F9BC50}" dt="2023-06-16T13:05:02.389" v="4793" actId="27636"/>
          <ac:spMkLst>
            <pc:docMk/>
            <pc:sldMk cId="3403476365" sldId="377"/>
            <ac:spMk id="125" creationId="{00000000-0000-0000-0000-000000000000}"/>
          </ac:spMkLst>
        </pc:spChg>
        <pc:graphicFrameChg chg="add del mod modGraphic">
          <ac:chgData name="Edvinas K" userId="7d071e26f81614c5" providerId="LiveId" clId="{25823F72-0723-46F4-959A-8264D6F9BC50}" dt="2023-06-16T13:03:50.181" v="4756"/>
          <ac:graphicFrameMkLst>
            <pc:docMk/>
            <pc:sldMk cId="3403476365" sldId="377"/>
            <ac:graphicFrameMk id="2" creationId="{F9A190CA-9159-BDA7-16F6-966FF7F1CE9B}"/>
          </ac:graphicFrameMkLst>
        </pc:graphicFrameChg>
        <pc:graphicFrameChg chg="add del mod">
          <ac:chgData name="Edvinas K" userId="7d071e26f81614c5" providerId="LiveId" clId="{25823F72-0723-46F4-959A-8264D6F9BC50}" dt="2023-06-16T13:03:55.823" v="4761"/>
          <ac:graphicFrameMkLst>
            <pc:docMk/>
            <pc:sldMk cId="3403476365" sldId="377"/>
            <ac:graphicFrameMk id="3" creationId="{7BA4C6D2-D9BC-D096-84A8-92E2269A114A}"/>
          </ac:graphicFrameMkLst>
        </pc:graphicFrameChg>
      </pc:sldChg>
      <pc:sldChg chg="add del">
        <pc:chgData name="Edvinas K" userId="7d071e26f81614c5" providerId="LiveId" clId="{25823F72-0723-46F4-959A-8264D6F9BC50}" dt="2023-06-16T13:05:13.114" v="4794" actId="47"/>
        <pc:sldMkLst>
          <pc:docMk/>
          <pc:sldMk cId="2727777368" sldId="378"/>
        </pc:sldMkLst>
      </pc:sldChg>
      <pc:sldChg chg="add del">
        <pc:chgData name="Edvinas K" userId="7d071e26f81614c5" providerId="LiveId" clId="{25823F72-0723-46F4-959A-8264D6F9BC50}" dt="2023-06-16T13:05:15.679" v="4795" actId="47"/>
        <pc:sldMkLst>
          <pc:docMk/>
          <pc:sldMk cId="3265713835" sldId="379"/>
        </pc:sldMkLst>
      </pc:sldChg>
      <pc:sldChg chg="add modTransition">
        <pc:chgData name="Edvinas K" userId="7d071e26f81614c5" providerId="LiveId" clId="{25823F72-0723-46F4-959A-8264D6F9BC50}" dt="2023-06-16T14:00:53.180" v="4895"/>
        <pc:sldMkLst>
          <pc:docMk/>
          <pc:sldMk cId="0" sldId="396"/>
        </pc:sldMkLst>
      </pc:sldChg>
      <pc:sldChg chg="modSp add mod modTransition">
        <pc:chgData name="Edvinas K" userId="7d071e26f81614c5" providerId="LiveId" clId="{25823F72-0723-46F4-959A-8264D6F9BC50}" dt="2023-06-16T14:00:53.180" v="4895"/>
        <pc:sldMkLst>
          <pc:docMk/>
          <pc:sldMk cId="402630694" sldId="397"/>
        </pc:sldMkLst>
        <pc:spChg chg="mod">
          <ac:chgData name="Edvinas K" userId="7d071e26f81614c5" providerId="LiveId" clId="{25823F72-0723-46F4-959A-8264D6F9BC50}" dt="2023-06-16T13:23:30.167" v="4862"/>
          <ac:spMkLst>
            <pc:docMk/>
            <pc:sldMk cId="402630694" sldId="397"/>
            <ac:spMk id="7" creationId="{8393EA32-1E5C-4940-ABB7-ACA92E12BC62}"/>
          </ac:spMkLst>
        </pc:spChg>
        <pc:spChg chg="mod">
          <ac:chgData name="Edvinas K" userId="7d071e26f81614c5" providerId="LiveId" clId="{25823F72-0723-46F4-959A-8264D6F9BC50}" dt="2023-06-16T13:24:42.662" v="4876" actId="20577"/>
          <ac:spMkLst>
            <pc:docMk/>
            <pc:sldMk cId="402630694" sldId="397"/>
            <ac:spMk id="10" creationId="{5370151D-47F6-1A41-84B1-BB942B57263B}"/>
          </ac:spMkLst>
        </pc:spChg>
        <pc:spChg chg="mod">
          <ac:chgData name="Edvinas K" userId="7d071e26f81614c5" providerId="LiveId" clId="{25823F72-0723-46F4-959A-8264D6F9BC50}" dt="2023-06-16T13:24:21.019" v="4866"/>
          <ac:spMkLst>
            <pc:docMk/>
            <pc:sldMk cId="402630694" sldId="397"/>
            <ac:spMk id="194" creationId="{00000000-0000-0000-0000-000000000000}"/>
          </ac:spMkLst>
        </pc:spChg>
      </pc:sldChg>
      <pc:sldMasterChg chg="modTransition modSldLayout">
        <pc:chgData name="Edvinas K" userId="7d071e26f81614c5" providerId="LiveId" clId="{25823F72-0723-46F4-959A-8264D6F9BC50}" dt="2023-06-16T14:00:53.180" v="4895"/>
        <pc:sldMasterMkLst>
          <pc:docMk/>
          <pc:sldMasterMk cId="0" sldId="2147483648"/>
        </pc:sldMasterMkLst>
        <pc:sldLayoutChg chg="modTransition">
          <pc:chgData name="Edvinas K" userId="7d071e26f81614c5" providerId="LiveId" clId="{25823F72-0723-46F4-959A-8264D6F9BC50}" dt="2023-06-16T14:00:53.180" v="4895"/>
          <pc:sldLayoutMkLst>
            <pc:docMk/>
            <pc:sldMasterMk cId="0" sldId="2147483648"/>
            <pc:sldLayoutMk cId="0" sldId="2147483649"/>
          </pc:sldLayoutMkLst>
        </pc:sldLayoutChg>
        <pc:sldLayoutChg chg="modTransition">
          <pc:chgData name="Edvinas K" userId="7d071e26f81614c5" providerId="LiveId" clId="{25823F72-0723-46F4-959A-8264D6F9BC50}" dt="2023-06-16T14:00:53.180" v="4895"/>
          <pc:sldLayoutMkLst>
            <pc:docMk/>
            <pc:sldMasterMk cId="0" sldId="2147483648"/>
            <pc:sldLayoutMk cId="0" sldId="2147483651"/>
          </pc:sldLayoutMkLst>
        </pc:sldLayoutChg>
        <pc:sldLayoutChg chg="modTransition">
          <pc:chgData name="Edvinas K" userId="7d071e26f81614c5" providerId="LiveId" clId="{25823F72-0723-46F4-959A-8264D6F9BC50}" dt="2023-06-16T14:00:53.180" v="4895"/>
          <pc:sldLayoutMkLst>
            <pc:docMk/>
            <pc:sldMasterMk cId="0" sldId="2147483648"/>
            <pc:sldLayoutMk cId="0" sldId="2147483652"/>
          </pc:sldLayoutMkLst>
        </pc:sldLayoutChg>
        <pc:sldLayoutChg chg="modTransition">
          <pc:chgData name="Edvinas K" userId="7d071e26f81614c5" providerId="LiveId" clId="{25823F72-0723-46F4-959A-8264D6F9BC50}" dt="2023-06-16T14:00:53.180" v="4895"/>
          <pc:sldLayoutMkLst>
            <pc:docMk/>
            <pc:sldMasterMk cId="0" sldId="2147483648"/>
            <pc:sldLayoutMk cId="0" sldId="2147483654"/>
          </pc:sldLayoutMkLst>
        </pc:sldLayoutChg>
        <pc:sldLayoutChg chg="modTransition">
          <pc:chgData name="Edvinas K" userId="7d071e26f81614c5" providerId="LiveId" clId="{25823F72-0723-46F4-959A-8264D6F9BC50}" dt="2023-06-16T14:00:53.180" v="4895"/>
          <pc:sldLayoutMkLst>
            <pc:docMk/>
            <pc:sldMasterMk cId="0" sldId="2147483648"/>
            <pc:sldLayoutMk cId="0" sldId="2147483655"/>
          </pc:sldLayoutMkLst>
        </pc:sldLayoutChg>
        <pc:sldLayoutChg chg="modTransition">
          <pc:chgData name="Edvinas K" userId="7d071e26f81614c5" providerId="LiveId" clId="{25823F72-0723-46F4-959A-8264D6F9BC50}" dt="2023-06-16T14:00:53.180" v="4895"/>
          <pc:sldLayoutMkLst>
            <pc:docMk/>
            <pc:sldMasterMk cId="0" sldId="2147483648"/>
            <pc:sldLayoutMk cId="1557821446" sldId="2147483656"/>
          </pc:sldLayoutMkLst>
        </pc:sldLayoutChg>
        <pc:sldLayoutChg chg="modTransition">
          <pc:chgData name="Edvinas K" userId="7d071e26f81614c5" providerId="LiveId" clId="{25823F72-0723-46F4-959A-8264D6F9BC50}" dt="2023-06-16T14:00:53.180" v="4895"/>
          <pc:sldLayoutMkLst>
            <pc:docMk/>
            <pc:sldMasterMk cId="0" sldId="2147483648"/>
            <pc:sldLayoutMk cId="2056550599" sldId="2147483657"/>
          </pc:sldLayoutMkLst>
        </pc:sldLayoutChg>
      </pc:sldMasterChg>
      <pc:sldMasterChg chg="del delSldLayout">
        <pc:chgData name="Edvinas K" userId="7d071e26f81614c5" providerId="LiveId" clId="{25823F72-0723-46F4-959A-8264D6F9BC50}" dt="2023-06-16T13:05:36.498" v="4797" actId="47"/>
        <pc:sldMasterMkLst>
          <pc:docMk/>
          <pc:sldMasterMk cId="14586663" sldId="2147483685"/>
        </pc:sldMasterMkLst>
        <pc:sldLayoutChg chg="del">
          <pc:chgData name="Edvinas K" userId="7d071e26f81614c5" providerId="LiveId" clId="{25823F72-0723-46F4-959A-8264D6F9BC50}" dt="2023-06-16T13:05:36.498" v="4797" actId="47"/>
          <pc:sldLayoutMkLst>
            <pc:docMk/>
            <pc:sldMasterMk cId="14586663" sldId="2147483685"/>
            <pc:sldLayoutMk cId="1565597752" sldId="2147483686"/>
          </pc:sldLayoutMkLst>
        </pc:sldLayoutChg>
        <pc:sldLayoutChg chg="del">
          <pc:chgData name="Edvinas K" userId="7d071e26f81614c5" providerId="LiveId" clId="{25823F72-0723-46F4-959A-8264D6F9BC50}" dt="2023-06-16T13:05:36.498" v="4797" actId="47"/>
          <pc:sldLayoutMkLst>
            <pc:docMk/>
            <pc:sldMasterMk cId="14586663" sldId="2147483685"/>
            <pc:sldLayoutMk cId="167496522" sldId="2147483687"/>
          </pc:sldLayoutMkLst>
        </pc:sldLayoutChg>
        <pc:sldLayoutChg chg="del">
          <pc:chgData name="Edvinas K" userId="7d071e26f81614c5" providerId="LiveId" clId="{25823F72-0723-46F4-959A-8264D6F9BC50}" dt="2023-06-16T13:05:36.498" v="4797" actId="47"/>
          <pc:sldLayoutMkLst>
            <pc:docMk/>
            <pc:sldMasterMk cId="14586663" sldId="2147483685"/>
            <pc:sldLayoutMk cId="711405493" sldId="2147483688"/>
          </pc:sldLayoutMkLst>
        </pc:sldLayoutChg>
        <pc:sldLayoutChg chg="del">
          <pc:chgData name="Edvinas K" userId="7d071e26f81614c5" providerId="LiveId" clId="{25823F72-0723-46F4-959A-8264D6F9BC50}" dt="2023-06-16T13:05:36.498" v="4797" actId="47"/>
          <pc:sldLayoutMkLst>
            <pc:docMk/>
            <pc:sldMasterMk cId="14586663" sldId="2147483685"/>
            <pc:sldLayoutMk cId="2170180334" sldId="2147483689"/>
          </pc:sldLayoutMkLst>
        </pc:sldLayoutChg>
        <pc:sldLayoutChg chg="del">
          <pc:chgData name="Edvinas K" userId="7d071e26f81614c5" providerId="LiveId" clId="{25823F72-0723-46F4-959A-8264D6F9BC50}" dt="2023-06-16T13:05:36.498" v="4797" actId="47"/>
          <pc:sldLayoutMkLst>
            <pc:docMk/>
            <pc:sldMasterMk cId="14586663" sldId="2147483685"/>
            <pc:sldLayoutMk cId="1256391893" sldId="2147483690"/>
          </pc:sldLayoutMkLst>
        </pc:sldLayoutChg>
        <pc:sldLayoutChg chg="del">
          <pc:chgData name="Edvinas K" userId="7d071e26f81614c5" providerId="LiveId" clId="{25823F72-0723-46F4-959A-8264D6F9BC50}" dt="2023-06-16T13:05:36.498" v="4797" actId="47"/>
          <pc:sldLayoutMkLst>
            <pc:docMk/>
            <pc:sldMasterMk cId="14586663" sldId="2147483685"/>
            <pc:sldLayoutMk cId="2029085676" sldId="2147483691"/>
          </pc:sldLayoutMkLst>
        </pc:sldLayoutChg>
        <pc:sldLayoutChg chg="del">
          <pc:chgData name="Edvinas K" userId="7d071e26f81614c5" providerId="LiveId" clId="{25823F72-0723-46F4-959A-8264D6F9BC50}" dt="2023-06-16T13:05:36.498" v="4797" actId="47"/>
          <pc:sldLayoutMkLst>
            <pc:docMk/>
            <pc:sldMasterMk cId="14586663" sldId="2147483685"/>
            <pc:sldLayoutMk cId="2179736073" sldId="2147483692"/>
          </pc:sldLayoutMkLst>
        </pc:sldLayoutChg>
        <pc:sldLayoutChg chg="del">
          <pc:chgData name="Edvinas K" userId="7d071e26f81614c5" providerId="LiveId" clId="{25823F72-0723-46F4-959A-8264D6F9BC50}" dt="2023-06-16T13:05:36.498" v="4797" actId="47"/>
          <pc:sldLayoutMkLst>
            <pc:docMk/>
            <pc:sldMasterMk cId="14586663" sldId="2147483685"/>
            <pc:sldLayoutMk cId="271830527" sldId="2147483693"/>
          </pc:sldLayoutMkLst>
        </pc:sldLayoutChg>
        <pc:sldLayoutChg chg="del">
          <pc:chgData name="Edvinas K" userId="7d071e26f81614c5" providerId="LiveId" clId="{25823F72-0723-46F4-959A-8264D6F9BC50}" dt="2023-06-16T13:05:36.498" v="4797" actId="47"/>
          <pc:sldLayoutMkLst>
            <pc:docMk/>
            <pc:sldMasterMk cId="14586663" sldId="2147483685"/>
            <pc:sldLayoutMk cId="3890070212" sldId="2147483694"/>
          </pc:sldLayoutMkLst>
        </pc:sldLayoutChg>
        <pc:sldLayoutChg chg="del">
          <pc:chgData name="Edvinas K" userId="7d071e26f81614c5" providerId="LiveId" clId="{25823F72-0723-46F4-959A-8264D6F9BC50}" dt="2023-06-16T13:05:36.498" v="4797" actId="47"/>
          <pc:sldLayoutMkLst>
            <pc:docMk/>
            <pc:sldMasterMk cId="14586663" sldId="2147483685"/>
            <pc:sldLayoutMk cId="359997005" sldId="2147483695"/>
          </pc:sldLayoutMkLst>
        </pc:sldLayoutChg>
        <pc:sldLayoutChg chg="del">
          <pc:chgData name="Edvinas K" userId="7d071e26f81614c5" providerId="LiveId" clId="{25823F72-0723-46F4-959A-8264D6F9BC50}" dt="2023-06-16T13:05:36.498" v="4797" actId="47"/>
          <pc:sldLayoutMkLst>
            <pc:docMk/>
            <pc:sldMasterMk cId="14586663" sldId="2147483685"/>
            <pc:sldLayoutMk cId="3208488799" sldId="2147483696"/>
          </pc:sldLayoutMkLst>
        </pc:sldLayoutChg>
        <pc:sldLayoutChg chg="del">
          <pc:chgData name="Edvinas K" userId="7d071e26f81614c5" providerId="LiveId" clId="{25823F72-0723-46F4-959A-8264D6F9BC50}" dt="2023-06-16T13:05:36.498" v="4797" actId="47"/>
          <pc:sldLayoutMkLst>
            <pc:docMk/>
            <pc:sldMasterMk cId="14586663" sldId="2147483685"/>
            <pc:sldLayoutMk cId="1763100172" sldId="214748369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8" name="Shape 118"/>
          <p:cNvSpPr>
            <a:spLocks noGrp="1" noRot="1" noChangeAspect="1"/>
          </p:cNvSpPr>
          <p:nvPr>
            <p:ph type="sldImg"/>
          </p:nvPr>
        </p:nvSpPr>
        <p:spPr>
          <a:xfrm>
            <a:off x="1143000" y="685800"/>
            <a:ext cx="4572000" cy="3429000"/>
          </a:xfrm>
          <a:prstGeom prst="rect">
            <a:avLst/>
          </a:prstGeom>
        </p:spPr>
        <p:txBody>
          <a:bodyPr/>
          <a:lstStyle/>
          <a:p>
            <a:endParaRPr/>
          </a:p>
        </p:txBody>
      </p:sp>
      <p:sp>
        <p:nvSpPr>
          <p:cNvPr id="119" name="Shape 11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0533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74345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12015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96065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54159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0309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823560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6" name="Title Text"/>
          <p:cNvSpPr txBox="1">
            <a:spLocks noGrp="1"/>
          </p:cNvSpPr>
          <p:nvPr>
            <p:ph type="title"/>
          </p:nvPr>
        </p:nvSpPr>
        <p:spPr>
          <a:xfrm>
            <a:off x="3273287" y="2618264"/>
            <a:ext cx="7050156" cy="2387601"/>
          </a:xfrm>
          <a:prstGeom prst="rect">
            <a:avLst/>
          </a:prstGeom>
        </p:spPr>
        <p:txBody>
          <a:bodyPr anchor="t"/>
          <a:lstStyle>
            <a:lvl1pPr>
              <a:defRPr sz="6000"/>
            </a:lvl1pPr>
          </a:lstStyle>
          <a:p>
            <a:r>
              <a:t>Title Text</a:t>
            </a:r>
          </a:p>
        </p:txBody>
      </p:sp>
      <p:sp>
        <p:nvSpPr>
          <p:cNvPr id="17" name="Body Level One…"/>
          <p:cNvSpPr txBox="1">
            <a:spLocks noGrp="1"/>
          </p:cNvSpPr>
          <p:nvPr>
            <p:ph type="body" sz="quarter" idx="1" hasCustomPrompt="1"/>
          </p:nvPr>
        </p:nvSpPr>
        <p:spPr>
          <a:xfrm>
            <a:off x="3273287" y="5930348"/>
            <a:ext cx="7050155" cy="927653"/>
          </a:xfrm>
          <a:prstGeom prst="rect">
            <a:avLst/>
          </a:prstGeom>
        </p:spPr>
        <p:txBody>
          <a:bodyPr/>
          <a:lstStyle>
            <a:lvl1pPr>
              <a:defRPr sz="1600" b="1"/>
            </a:lvl1pPr>
            <a:lvl2pPr>
              <a:defRPr sz="1600" b="1"/>
            </a:lvl2pPr>
            <a:lvl3pPr>
              <a:defRPr sz="1600" b="1"/>
            </a:lvl3pPr>
            <a:lvl4pPr>
              <a:defRPr sz="1600" b="1"/>
            </a:lvl4pPr>
            <a:lvl5pPr>
              <a:defRPr sz="1600" b="1"/>
            </a:lvl5pPr>
          </a:lstStyle>
          <a:p>
            <a:r>
              <a:t>CLICK TO EDIT MASTER SUBTITLE STYLE</a:t>
            </a:r>
          </a:p>
          <a:p>
            <a:pPr lvl="1"/>
            <a:endParaRPr/>
          </a:p>
          <a:p>
            <a:pPr lvl="2"/>
            <a:endParaRPr/>
          </a:p>
          <a:p>
            <a:pPr lvl="3"/>
            <a:endParaRPr/>
          </a:p>
          <a:p>
            <a:pPr lvl="4"/>
            <a:endParaRPr/>
          </a:p>
        </p:txBody>
      </p:sp>
      <p:pic>
        <p:nvPicPr>
          <p:cNvPr id="18" name="Graphic 7" descr="Graphic 7"/>
          <p:cNvPicPr>
            <a:picLocks noChangeAspect="1"/>
          </p:cNvPicPr>
          <p:nvPr/>
        </p:nvPicPr>
        <p:blipFill>
          <a:blip r:embed="rId2"/>
          <a:stretch>
            <a:fillRect/>
          </a:stretch>
        </p:blipFill>
        <p:spPr>
          <a:xfrm>
            <a:off x="475294" y="458787"/>
            <a:ext cx="2334168" cy="683027"/>
          </a:xfrm>
          <a:prstGeom prst="rect">
            <a:avLst/>
          </a:prstGeom>
          <a:ln w="12700">
            <a:miter lim="400000"/>
          </a:ln>
        </p:spPr>
      </p:pic>
      <p:sp>
        <p:nvSpPr>
          <p:cNvPr id="19" name="Text Placeholder 10"/>
          <p:cNvSpPr>
            <a:spLocks noGrp="1"/>
          </p:cNvSpPr>
          <p:nvPr>
            <p:ph type="body" sz="quarter" idx="21" hasCustomPrompt="1"/>
          </p:nvPr>
        </p:nvSpPr>
        <p:spPr>
          <a:xfrm>
            <a:off x="474662" y="2619023"/>
            <a:ext cx="2334168" cy="2387601"/>
          </a:xfrm>
          <a:prstGeom prst="rect">
            <a:avLst/>
          </a:prstGeom>
        </p:spPr>
        <p:txBody>
          <a:bodyPr/>
          <a:lstStyle>
            <a:lvl1pPr>
              <a:defRPr sz="1600" b="1"/>
            </a:lvl1pPr>
          </a:lstStyle>
          <a:p>
            <a:r>
              <a:t>Mokytojo
Vardas Pavardė</a:t>
            </a:r>
          </a:p>
        </p:txBody>
      </p:sp>
      <p:sp>
        <p:nvSpPr>
          <p:cNvPr id="20" name="Picture Placeholder 12"/>
          <p:cNvSpPr>
            <a:spLocks noGrp="1"/>
          </p:cNvSpPr>
          <p:nvPr>
            <p:ph type="pic" sz="quarter" idx="22"/>
          </p:nvPr>
        </p:nvSpPr>
        <p:spPr>
          <a:xfrm>
            <a:off x="10323513" y="458787"/>
            <a:ext cx="1377951" cy="1377951"/>
          </a:xfrm>
          <a:prstGeom prst="rect">
            <a:avLst/>
          </a:prstGeom>
        </p:spPr>
        <p:txBody>
          <a:bodyPr lIns="91439" rIns="91439">
            <a:noAutofit/>
          </a:bodyPr>
          <a:lstStyle/>
          <a:p>
            <a:endParaRP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39"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191919"/>
        </a:solidFill>
        <a:effectLst/>
      </p:bgPr>
    </p:bg>
    <p:spTree>
      <p:nvGrpSpPr>
        <p:cNvPr id="1" name=""/>
        <p:cNvGrpSpPr/>
        <p:nvPr/>
      </p:nvGrpSpPr>
      <p:grpSpPr>
        <a:xfrm>
          <a:off x="0" y="0"/>
          <a:ext cx="0" cy="0"/>
          <a:chOff x="0" y="0"/>
          <a:chExt cx="0" cy="0"/>
        </a:xfrm>
      </p:grpSpPr>
      <p:sp>
        <p:nvSpPr>
          <p:cNvPr id="47"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52" name="Graphic 4"/>
          <p:cNvGrpSpPr/>
          <p:nvPr/>
        </p:nvGrpSpPr>
        <p:grpSpPr>
          <a:xfrm>
            <a:off x="11078620" y="458787"/>
            <a:ext cx="632989" cy="680885"/>
            <a:chOff x="0" y="0"/>
            <a:chExt cx="632987" cy="680883"/>
          </a:xfrm>
        </p:grpSpPr>
        <p:sp>
          <p:nvSpPr>
            <p:cNvPr id="48" name="Freeform 9"/>
            <p:cNvSpPr/>
            <p:nvPr/>
          </p:nvSpPr>
          <p:spPr>
            <a:xfrm>
              <a:off x="141653" y="388083"/>
              <a:ext cx="132745" cy="106890"/>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49" name="Freeform 10"/>
            <p:cNvSpPr/>
            <p:nvPr/>
          </p:nvSpPr>
          <p:spPr>
            <a:xfrm>
              <a:off x="138090" y="251334"/>
              <a:ext cx="357253" cy="123444"/>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0" name="Freeform 11"/>
            <p:cNvSpPr/>
            <p:nvPr/>
          </p:nvSpPr>
          <p:spPr>
            <a:xfrm>
              <a:off x="359033" y="388083"/>
              <a:ext cx="132746" cy="106890"/>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1" name="Freeform 12"/>
            <p:cNvSpPr/>
            <p:nvPr/>
          </p:nvSpPr>
          <p:spPr>
            <a:xfrm>
              <a:off x="0" y="0"/>
              <a:ext cx="632988" cy="680884"/>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grpSp>
      <p:sp>
        <p:nvSpPr>
          <p:cNvPr id="53" name="Picture Placeholder 2"/>
          <p:cNvSpPr>
            <a:spLocks noGrp="1"/>
          </p:cNvSpPr>
          <p:nvPr>
            <p:ph type="pic" idx="21"/>
          </p:nvPr>
        </p:nvSpPr>
        <p:spPr>
          <a:xfrm>
            <a:off x="479612" y="1854200"/>
            <a:ext cx="11231996" cy="5003800"/>
          </a:xfrm>
          <a:prstGeom prst="rect">
            <a:avLst/>
          </a:prstGeom>
        </p:spPr>
        <p:txBody>
          <a:bodyPr lIns="91439" rIns="91439">
            <a:noAutofit/>
          </a:bodyPr>
          <a:lstStyle/>
          <a:p>
            <a:endParaRP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2_Title and Content">
    <p:spTree>
      <p:nvGrpSpPr>
        <p:cNvPr id="1" name=""/>
        <p:cNvGrpSpPr/>
        <p:nvPr/>
      </p:nvGrpSpPr>
      <p:grpSpPr>
        <a:xfrm>
          <a:off x="0" y="0"/>
          <a:ext cx="0" cy="0"/>
          <a:chOff x="0" y="0"/>
          <a:chExt cx="0" cy="0"/>
        </a:xfrm>
      </p:grpSpPr>
      <p:sp>
        <p:nvSpPr>
          <p:cNvPr id="80"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81" name="CodeAcademy sed ut  um  perspiciatis unde?"/>
          <p:cNvSpPr txBox="1">
            <a:spLocks noGrp="1"/>
          </p:cNvSpPr>
          <p:nvPr>
            <p:ph type="title" hasCustomPrompt="1"/>
          </p:nvPr>
        </p:nvSpPr>
        <p:spPr>
          <a:xfrm>
            <a:off x="480390" y="1371706"/>
            <a:ext cx="5153928" cy="1365251"/>
          </a:xfrm>
          <a:prstGeom prst="rect">
            <a:avLst/>
          </a:prstGeom>
        </p:spPr>
        <p:txBody>
          <a:bodyPr anchor="t"/>
          <a:lstStyle>
            <a:lvl1pPr>
              <a:defRPr sz="3000"/>
            </a:lvl1pPr>
          </a:lstStyle>
          <a:p>
            <a:r>
              <a:t>CodeAcademy sed ut  um  perspiciatis unde?</a:t>
            </a:r>
          </a:p>
        </p:txBody>
      </p:sp>
      <p:sp>
        <p:nvSpPr>
          <p:cNvPr id="82" name="Text Placeholder 3"/>
          <p:cNvSpPr>
            <a:spLocks noGrp="1"/>
          </p:cNvSpPr>
          <p:nvPr>
            <p:ph type="body" sz="quarter" idx="21" hasCustomPrompt="1"/>
          </p:nvPr>
        </p:nvSpPr>
        <p:spPr>
          <a:xfrm>
            <a:off x="1398588" y="3193409"/>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3" name="Text Placeholder 3"/>
          <p:cNvSpPr>
            <a:spLocks noGrp="1"/>
          </p:cNvSpPr>
          <p:nvPr>
            <p:ph type="body" sz="quarter" idx="22" hasCustomPrompt="1"/>
          </p:nvPr>
        </p:nvSpPr>
        <p:spPr>
          <a:xfrm>
            <a:off x="1398588" y="4336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4" name="Text Placeholder 3"/>
          <p:cNvSpPr>
            <a:spLocks noGrp="1"/>
          </p:cNvSpPr>
          <p:nvPr>
            <p:ph type="body" sz="quarter" idx="23" hasCustomPrompt="1"/>
          </p:nvPr>
        </p:nvSpPr>
        <p:spPr>
          <a:xfrm>
            <a:off x="1398588" y="5479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5" name="Text Placeholder 3"/>
          <p:cNvSpPr>
            <a:spLocks noGrp="1"/>
          </p:cNvSpPr>
          <p:nvPr>
            <p:ph type="body" sz="quarter" idx="24" hasCustomPrompt="1"/>
          </p:nvPr>
        </p:nvSpPr>
        <p:spPr>
          <a:xfrm>
            <a:off x="7476658" y="3193409"/>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6" name="Text Placeholder 3"/>
          <p:cNvSpPr>
            <a:spLocks noGrp="1"/>
          </p:cNvSpPr>
          <p:nvPr>
            <p:ph type="body" sz="quarter" idx="25" hasCustomPrompt="1"/>
          </p:nvPr>
        </p:nvSpPr>
        <p:spPr>
          <a:xfrm>
            <a:off x="7476658" y="4336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7" name="Text Placeholder 3"/>
          <p:cNvSpPr>
            <a:spLocks noGrp="1"/>
          </p:cNvSpPr>
          <p:nvPr>
            <p:ph type="body" sz="quarter" idx="26" hasCustomPrompt="1"/>
          </p:nvPr>
        </p:nvSpPr>
        <p:spPr>
          <a:xfrm>
            <a:off x="7476658" y="5479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3_Title and Content">
    <p:spTree>
      <p:nvGrpSpPr>
        <p:cNvPr id="1" name=""/>
        <p:cNvGrpSpPr/>
        <p:nvPr/>
      </p:nvGrpSpPr>
      <p:grpSpPr>
        <a:xfrm>
          <a:off x="0" y="0"/>
          <a:ext cx="0" cy="0"/>
          <a:chOff x="0" y="0"/>
          <a:chExt cx="0" cy="0"/>
        </a:xfrm>
      </p:grpSpPr>
      <p:sp>
        <p:nvSpPr>
          <p:cNvPr id="95"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96" name="Text Placeholder 3"/>
          <p:cNvSpPr>
            <a:spLocks noGrp="1"/>
          </p:cNvSpPr>
          <p:nvPr>
            <p:ph type="body" sz="quarter" idx="21" hasCustomPrompt="1"/>
          </p:nvPr>
        </p:nvSpPr>
        <p:spPr>
          <a:xfrm>
            <a:off x="3281688" y="1821808"/>
            <a:ext cx="3750858" cy="329720"/>
          </a:xfrm>
          <a:prstGeom prst="rect">
            <a:avLst/>
          </a:prstGeom>
        </p:spPr>
        <p:txBody>
          <a:bodyPr/>
          <a:lstStyle>
            <a:lvl1pPr>
              <a:defRPr sz="1600" b="1"/>
            </a:lvl1pPr>
          </a:lstStyle>
          <a:p>
            <a:r>
              <a:t>Pavadinimas arba nuorodos tikslas.</a:t>
            </a:r>
          </a:p>
        </p:txBody>
      </p:sp>
      <p:sp>
        <p:nvSpPr>
          <p:cNvPr id="97" name="Text Placeholder 3"/>
          <p:cNvSpPr>
            <a:spLocks noGrp="1"/>
          </p:cNvSpPr>
          <p:nvPr>
            <p:ph type="body" sz="quarter" idx="22" hasCustomPrompt="1"/>
          </p:nvPr>
        </p:nvSpPr>
        <p:spPr>
          <a:xfrm>
            <a:off x="3281688" y="2171431"/>
            <a:ext cx="3750858" cy="504531"/>
          </a:xfrm>
          <a:prstGeom prst="rect">
            <a:avLst/>
          </a:prstGeom>
        </p:spPr>
        <p:txBody>
          <a:bodyPr/>
          <a:lstStyle>
            <a:lvl1pPr>
              <a:defRPr sz="1600"/>
            </a:lvl1pPr>
          </a:lstStyle>
          <a:p>
            <a:r>
              <a:t>Pavadinimas arba nuorodos tikslas.</a:t>
            </a:r>
          </a:p>
        </p:txBody>
      </p:sp>
      <p:sp>
        <p:nvSpPr>
          <p:cNvPr id="98" name="Naudinga informacija"/>
          <p:cNvSpPr txBox="1">
            <a:spLocks noGrp="1"/>
          </p:cNvSpPr>
          <p:nvPr>
            <p:ph type="title" hasCustomPrompt="1"/>
          </p:nvPr>
        </p:nvSpPr>
        <p:spPr>
          <a:xfrm>
            <a:off x="480390" y="5032099"/>
            <a:ext cx="2343493" cy="1365252"/>
          </a:xfrm>
          <a:prstGeom prst="rect">
            <a:avLst/>
          </a:prstGeom>
        </p:spPr>
        <p:txBody>
          <a:bodyPr anchor="b"/>
          <a:lstStyle>
            <a:lvl1pPr>
              <a:defRPr sz="3000"/>
            </a:lvl1pPr>
          </a:lstStyle>
          <a:p>
            <a:r>
              <a:t>Naudinga informacija</a:t>
            </a:r>
          </a:p>
        </p:txBody>
      </p:sp>
      <p:sp>
        <p:nvSpPr>
          <p:cNvPr id="99" name="Text Placeholder 3"/>
          <p:cNvSpPr>
            <a:spLocks noGrp="1"/>
          </p:cNvSpPr>
          <p:nvPr>
            <p:ph type="body" sz="quarter" idx="23" hasCustomPrompt="1"/>
          </p:nvPr>
        </p:nvSpPr>
        <p:spPr>
          <a:xfrm>
            <a:off x="7503551" y="1821808"/>
            <a:ext cx="4208059" cy="791170"/>
          </a:xfrm>
          <a:prstGeom prst="rect">
            <a:avLst/>
          </a:prstGeom>
        </p:spPr>
        <p:txBody>
          <a:bodyPr/>
          <a:lstStyle>
            <a:lvl1pPr>
              <a:defRPr sz="1600" b="1">
                <a:solidFill>
                  <a:schemeClr val="accent3"/>
                </a:solidFill>
              </a:defRPr>
            </a:lvl1pPr>
          </a:lstStyle>
          <a:p>
            <a:r>
              <a:t>www.codecademy.lt/kursai / lorem</a:t>
            </a:r>
          </a:p>
        </p:txBody>
      </p:sp>
      <p:sp>
        <p:nvSpPr>
          <p:cNvPr id="100" name="Text Placeholder 3"/>
          <p:cNvSpPr>
            <a:spLocks noGrp="1"/>
          </p:cNvSpPr>
          <p:nvPr>
            <p:ph type="body" sz="quarter" idx="24" hasCustomPrompt="1"/>
          </p:nvPr>
        </p:nvSpPr>
        <p:spPr>
          <a:xfrm>
            <a:off x="3281688" y="2727012"/>
            <a:ext cx="3750858" cy="329720"/>
          </a:xfrm>
          <a:prstGeom prst="rect">
            <a:avLst/>
          </a:prstGeom>
        </p:spPr>
        <p:txBody>
          <a:bodyPr/>
          <a:lstStyle>
            <a:lvl1pPr>
              <a:defRPr sz="1600" b="1"/>
            </a:lvl1pPr>
          </a:lstStyle>
          <a:p>
            <a:r>
              <a:t>Pavadinimas arba nuorodos tikslas.</a:t>
            </a:r>
          </a:p>
        </p:txBody>
      </p:sp>
      <p:sp>
        <p:nvSpPr>
          <p:cNvPr id="101" name="Text Placeholder 3"/>
          <p:cNvSpPr>
            <a:spLocks noGrp="1"/>
          </p:cNvSpPr>
          <p:nvPr>
            <p:ph type="body" sz="quarter" idx="25" hasCustomPrompt="1"/>
          </p:nvPr>
        </p:nvSpPr>
        <p:spPr>
          <a:xfrm>
            <a:off x="3281688" y="3076635"/>
            <a:ext cx="3750858" cy="504531"/>
          </a:xfrm>
          <a:prstGeom prst="rect">
            <a:avLst/>
          </a:prstGeom>
        </p:spPr>
        <p:txBody>
          <a:bodyPr/>
          <a:lstStyle>
            <a:lvl1pPr>
              <a:defRPr sz="1600"/>
            </a:lvl1pPr>
          </a:lstStyle>
          <a:p>
            <a:r>
              <a:t>Pavadinimas arba nuorodos tikslas.</a:t>
            </a:r>
          </a:p>
        </p:txBody>
      </p:sp>
      <p:sp>
        <p:nvSpPr>
          <p:cNvPr id="102" name="Text Placeholder 3"/>
          <p:cNvSpPr>
            <a:spLocks noGrp="1"/>
          </p:cNvSpPr>
          <p:nvPr>
            <p:ph type="body" sz="quarter" idx="26" hasCustomPrompt="1"/>
          </p:nvPr>
        </p:nvSpPr>
        <p:spPr>
          <a:xfrm>
            <a:off x="7503551" y="2724846"/>
            <a:ext cx="4208059" cy="898746"/>
          </a:xfrm>
          <a:prstGeom prst="rect">
            <a:avLst/>
          </a:prstGeom>
        </p:spPr>
        <p:txBody>
          <a:bodyPr/>
          <a:lstStyle>
            <a:lvl1pPr>
              <a:defRPr sz="1600" b="1">
                <a:solidFill>
                  <a:schemeClr val="accent3"/>
                </a:solidFill>
              </a:defRPr>
            </a:lvl1pPr>
          </a:lstStyle>
          <a:p>
            <a:r>
              <a:t>www.codecademy.lt/kursai / lorem</a:t>
            </a:r>
          </a:p>
        </p:txBody>
      </p:sp>
      <p:sp>
        <p:nvSpPr>
          <p:cNvPr id="103" name="Text Placeholder 3"/>
          <p:cNvSpPr>
            <a:spLocks noGrp="1"/>
          </p:cNvSpPr>
          <p:nvPr>
            <p:ph type="body" sz="quarter" idx="27" hasCustomPrompt="1"/>
          </p:nvPr>
        </p:nvSpPr>
        <p:spPr>
          <a:xfrm>
            <a:off x="3281688" y="3650608"/>
            <a:ext cx="3750858" cy="329720"/>
          </a:xfrm>
          <a:prstGeom prst="rect">
            <a:avLst/>
          </a:prstGeom>
        </p:spPr>
        <p:txBody>
          <a:bodyPr/>
          <a:lstStyle>
            <a:lvl1pPr>
              <a:defRPr sz="1600" b="1"/>
            </a:lvl1pPr>
          </a:lstStyle>
          <a:p>
            <a:r>
              <a:t>Pavadinimas arba nuorodos tikslas.</a:t>
            </a:r>
          </a:p>
        </p:txBody>
      </p:sp>
      <p:sp>
        <p:nvSpPr>
          <p:cNvPr id="104" name="Text Placeholder 3"/>
          <p:cNvSpPr>
            <a:spLocks noGrp="1"/>
          </p:cNvSpPr>
          <p:nvPr>
            <p:ph type="body" sz="quarter" idx="28" hasCustomPrompt="1"/>
          </p:nvPr>
        </p:nvSpPr>
        <p:spPr>
          <a:xfrm>
            <a:off x="3281688" y="4000232"/>
            <a:ext cx="3750858" cy="504531"/>
          </a:xfrm>
          <a:prstGeom prst="rect">
            <a:avLst/>
          </a:prstGeom>
        </p:spPr>
        <p:txBody>
          <a:bodyPr/>
          <a:lstStyle>
            <a:lvl1pPr>
              <a:defRPr sz="1600"/>
            </a:lvl1pPr>
          </a:lstStyle>
          <a:p>
            <a:r>
              <a:t>Pavadinimas arba nuorodos tikslas.</a:t>
            </a:r>
          </a:p>
        </p:txBody>
      </p:sp>
      <p:sp>
        <p:nvSpPr>
          <p:cNvPr id="105" name="Text Placeholder 3"/>
          <p:cNvSpPr>
            <a:spLocks noGrp="1"/>
          </p:cNvSpPr>
          <p:nvPr>
            <p:ph type="body" sz="quarter" idx="29" hasCustomPrompt="1"/>
          </p:nvPr>
        </p:nvSpPr>
        <p:spPr>
          <a:xfrm>
            <a:off x="7503551" y="3666016"/>
            <a:ext cx="4208059" cy="854154"/>
          </a:xfrm>
          <a:prstGeom prst="rect">
            <a:avLst/>
          </a:prstGeom>
        </p:spPr>
        <p:txBody>
          <a:bodyPr/>
          <a:lstStyle>
            <a:lvl1pPr>
              <a:defRPr sz="1600" b="1">
                <a:solidFill>
                  <a:schemeClr val="accent3"/>
                </a:solidFill>
              </a:defRPr>
            </a:lvl1pPr>
          </a:lstStyle>
          <a:p>
            <a:r>
              <a:t>www.codecademy.lt/kursai / lorem</a:t>
            </a:r>
          </a:p>
        </p:txBody>
      </p:sp>
      <p:sp>
        <p:nvSpPr>
          <p:cNvPr id="106" name="Text Placeholder 3"/>
          <p:cNvSpPr>
            <a:spLocks noGrp="1"/>
          </p:cNvSpPr>
          <p:nvPr>
            <p:ph type="body" sz="quarter" idx="30" hasCustomPrompt="1"/>
          </p:nvPr>
        </p:nvSpPr>
        <p:spPr>
          <a:xfrm>
            <a:off x="3281688" y="4571989"/>
            <a:ext cx="3750858" cy="329720"/>
          </a:xfrm>
          <a:prstGeom prst="rect">
            <a:avLst/>
          </a:prstGeom>
        </p:spPr>
        <p:txBody>
          <a:bodyPr/>
          <a:lstStyle>
            <a:lvl1pPr>
              <a:defRPr sz="1600" b="1"/>
            </a:lvl1pPr>
          </a:lstStyle>
          <a:p>
            <a:r>
              <a:t>Pavadinimas arba nuorodos tikslas.</a:t>
            </a:r>
          </a:p>
        </p:txBody>
      </p:sp>
      <p:sp>
        <p:nvSpPr>
          <p:cNvPr id="107" name="Text Placeholder 3"/>
          <p:cNvSpPr>
            <a:spLocks noGrp="1"/>
          </p:cNvSpPr>
          <p:nvPr>
            <p:ph type="body" sz="quarter" idx="31" hasCustomPrompt="1"/>
          </p:nvPr>
        </p:nvSpPr>
        <p:spPr>
          <a:xfrm>
            <a:off x="3281688" y="4921611"/>
            <a:ext cx="3750858" cy="504531"/>
          </a:xfrm>
          <a:prstGeom prst="rect">
            <a:avLst/>
          </a:prstGeom>
        </p:spPr>
        <p:txBody>
          <a:bodyPr/>
          <a:lstStyle>
            <a:lvl1pPr>
              <a:defRPr sz="1600"/>
            </a:lvl1pPr>
          </a:lstStyle>
          <a:p>
            <a:r>
              <a:t>Pavadinimas arba nuorodos tikslas.</a:t>
            </a:r>
          </a:p>
        </p:txBody>
      </p:sp>
      <p:sp>
        <p:nvSpPr>
          <p:cNvPr id="108" name="Text Placeholder 3"/>
          <p:cNvSpPr>
            <a:spLocks noGrp="1"/>
          </p:cNvSpPr>
          <p:nvPr>
            <p:ph type="body" sz="quarter" idx="32" hasCustomPrompt="1"/>
          </p:nvPr>
        </p:nvSpPr>
        <p:spPr>
          <a:xfrm>
            <a:off x="3281688" y="5493370"/>
            <a:ext cx="3750858" cy="329720"/>
          </a:xfrm>
          <a:prstGeom prst="rect">
            <a:avLst/>
          </a:prstGeom>
        </p:spPr>
        <p:txBody>
          <a:bodyPr/>
          <a:lstStyle>
            <a:lvl1pPr>
              <a:defRPr sz="1600" b="1"/>
            </a:lvl1pPr>
          </a:lstStyle>
          <a:p>
            <a:r>
              <a:t>Pavadinimas arba nuorodos tikslas.</a:t>
            </a:r>
          </a:p>
        </p:txBody>
      </p:sp>
      <p:sp>
        <p:nvSpPr>
          <p:cNvPr id="109" name="Text Placeholder 3"/>
          <p:cNvSpPr>
            <a:spLocks noGrp="1"/>
          </p:cNvSpPr>
          <p:nvPr>
            <p:ph type="body" sz="quarter" idx="33" hasCustomPrompt="1"/>
          </p:nvPr>
        </p:nvSpPr>
        <p:spPr>
          <a:xfrm>
            <a:off x="3281688" y="5842992"/>
            <a:ext cx="3750858" cy="504531"/>
          </a:xfrm>
          <a:prstGeom prst="rect">
            <a:avLst/>
          </a:prstGeom>
        </p:spPr>
        <p:txBody>
          <a:bodyPr/>
          <a:lstStyle>
            <a:lvl1pPr>
              <a:defRPr sz="1600"/>
            </a:lvl1pPr>
          </a:lstStyle>
          <a:p>
            <a:r>
              <a:t>Pavadinimas arba nuorodos tikslas.</a:t>
            </a:r>
          </a:p>
        </p:txBody>
      </p:sp>
      <p:sp>
        <p:nvSpPr>
          <p:cNvPr id="110" name="Text Placeholder 3"/>
          <p:cNvSpPr>
            <a:spLocks noGrp="1"/>
          </p:cNvSpPr>
          <p:nvPr>
            <p:ph type="body" sz="quarter" idx="34" hasCustomPrompt="1"/>
          </p:nvPr>
        </p:nvSpPr>
        <p:spPr>
          <a:xfrm>
            <a:off x="7503551" y="4605022"/>
            <a:ext cx="4208059" cy="854154"/>
          </a:xfrm>
          <a:prstGeom prst="rect">
            <a:avLst/>
          </a:prstGeom>
        </p:spPr>
        <p:txBody>
          <a:bodyPr/>
          <a:lstStyle>
            <a:lvl1pPr>
              <a:defRPr sz="1600" b="1">
                <a:solidFill>
                  <a:schemeClr val="accent3"/>
                </a:solidFill>
              </a:defRPr>
            </a:lvl1pPr>
          </a:lstStyle>
          <a:p>
            <a:r>
              <a:t>www.codecademy.lt/kursai / lorem</a:t>
            </a:r>
          </a:p>
        </p:txBody>
      </p:sp>
      <p:sp>
        <p:nvSpPr>
          <p:cNvPr id="111" name="Text Placeholder 3"/>
          <p:cNvSpPr>
            <a:spLocks noGrp="1"/>
          </p:cNvSpPr>
          <p:nvPr>
            <p:ph type="body" sz="quarter" idx="35" hasCustomPrompt="1"/>
          </p:nvPr>
        </p:nvSpPr>
        <p:spPr>
          <a:xfrm>
            <a:off x="7503551" y="5493370"/>
            <a:ext cx="4208059" cy="854154"/>
          </a:xfrm>
          <a:prstGeom prst="rect">
            <a:avLst/>
          </a:prstGeom>
        </p:spPr>
        <p:txBody>
          <a:bodyPr/>
          <a:lstStyle>
            <a:lvl1pPr>
              <a:defRPr sz="1600" b="1">
                <a:solidFill>
                  <a:schemeClr val="accent3"/>
                </a:solidFill>
              </a:defRPr>
            </a:lvl1pPr>
          </a:lstStyle>
          <a:p>
            <a:r>
              <a:t>www.codecademy.lt/kursai / lorem</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p:cSld name="4_Title and Conten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5578214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6550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480390" y="460649"/>
            <a:ext cx="5615611" cy="4537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Prezentacijos pavadinimas</a:t>
            </a:r>
          </a:p>
          <a:p>
            <a:pPr lvl="1"/>
            <a:endParaRPr/>
          </a:p>
          <a:p>
            <a:pPr lvl="2"/>
            <a:endParaRPr/>
          </a:p>
          <a:p>
            <a:pPr lvl="3"/>
            <a:endParaRPr/>
          </a:p>
          <a:p>
            <a:pPr lvl="4"/>
            <a:endParaRPr/>
          </a:p>
        </p:txBody>
      </p:sp>
      <p:grpSp>
        <p:nvGrpSpPr>
          <p:cNvPr id="7" name="Graphic 7"/>
          <p:cNvGrpSpPr/>
          <p:nvPr/>
        </p:nvGrpSpPr>
        <p:grpSpPr>
          <a:xfrm>
            <a:off x="11078622" y="458787"/>
            <a:ext cx="632988" cy="680885"/>
            <a:chOff x="0" y="0"/>
            <a:chExt cx="632986" cy="680883"/>
          </a:xfrm>
        </p:grpSpPr>
        <p:sp>
          <p:nvSpPr>
            <p:cNvPr id="3" name="Freeform 22"/>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4" name="Freeform 23"/>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5" name="Freeform 24"/>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 name="Freeform 25"/>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8" name="Title Text"/>
          <p:cNvSpPr txBox="1">
            <a:spLocks noGrp="1"/>
          </p:cNvSpPr>
          <p:nvPr>
            <p:ph type="title"/>
          </p:nvPr>
        </p:nvSpPr>
        <p:spPr>
          <a:xfrm>
            <a:off x="609600" y="274637"/>
            <a:ext cx="10972800"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9"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600" b="1"/>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5" r:id="rId5"/>
    <p:sldLayoutId id="2147483656" r:id="rId6"/>
    <p:sldLayoutId id="2147483657" r:id="rId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1pPr>
      <a:lvl2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2pPr>
      <a:lvl3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3pPr>
      <a:lvl4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4pPr>
      <a:lvl5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5pPr>
      <a:lvl6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6pPr>
      <a:lvl7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7pPr>
      <a:lvl8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8pPr>
      <a:lvl9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9pPr>
    </p:titleStyle>
    <p:body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bite.lt/paslaugos/tarptautiniai-pokalbiai" TargetMode="External"/><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learn.microsoft.com/en-us/dotnet/csharp/language-reference/operators/null-coalescing-operator" TargetMode="External"/><Relationship Id="rId7" Type="http://schemas.openxmlformats.org/officeDocument/2006/relationships/image" Target="../media/image15.svg"/><Relationship Id="rId2" Type="http://schemas.openxmlformats.org/officeDocument/2006/relationships/hyperlink" Target="https://learn.microsoft.com/en-us/dotnet/api/system.decimal.tostring?view=net-7.0" TargetMode="Externa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hyperlink" Target="https://learn.microsoft.com/en-us/dotnet/csharp/language-reference/operators/null-forgiving" TargetMode="External"/><Relationship Id="rId4" Type="http://schemas.openxmlformats.org/officeDocument/2006/relationships/hyperlink" Target="https://learn.microsoft.com/en-us/dotnet/csharp/language-reference/builtin-types/nullable-value-type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itle 8"/>
          <p:cNvSpPr txBox="1">
            <a:spLocks noGrp="1"/>
          </p:cNvSpPr>
          <p:nvPr>
            <p:ph type="ctrTitle"/>
          </p:nvPr>
        </p:nvSpPr>
        <p:spPr>
          <a:xfrm>
            <a:off x="2569902" y="3298202"/>
            <a:ext cx="7050155" cy="2387601"/>
          </a:xfrm>
          <a:prstGeom prst="rect">
            <a:avLst/>
          </a:prstGeom>
        </p:spPr>
        <p:txBody>
          <a:bodyPr lIns="45719" tIns="45720" rIns="45719" bIns="45720" anchor="t">
            <a:normAutofit/>
          </a:bodyPr>
          <a:lstStyle/>
          <a:p>
            <a:r>
              <a:rPr lang="lt-LT" dirty="0"/>
              <a:t>String Manipuliacija</a:t>
            </a:r>
            <a:endParaRPr lang="en-US" dirty="0"/>
          </a:p>
        </p:txBody>
      </p:sp>
      <p:sp>
        <p:nvSpPr>
          <p:cNvPr id="152" name="Date Placeholder 7"/>
          <p:cNvSpPr txBox="1"/>
          <p:nvPr/>
        </p:nvSpPr>
        <p:spPr>
          <a:xfrm>
            <a:off x="643096" y="5892513"/>
            <a:ext cx="2267498" cy="3385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20" rIns="45719" bIns="45720" anchor="t">
            <a:spAutoFit/>
          </a:bodyPr>
          <a:lstStyle>
            <a:lvl1pPr>
              <a:defRPr sz="1600" b="1"/>
            </a:lvl1pPr>
          </a:lstStyle>
          <a:p>
            <a:r>
              <a:rPr lang="lt-LT" dirty="0"/>
              <a:t>Data</a:t>
            </a:r>
            <a:endParaRPr dirty="0"/>
          </a:p>
        </p:txBody>
      </p:sp>
      <p:sp>
        <p:nvSpPr>
          <p:cNvPr id="153" name="Text Placeholder 5"/>
          <p:cNvSpPr>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20" rIns="45719" bIns="45720" anchor="t">
            <a:normAutofit/>
          </a:bodyPr>
          <a:lstStyle/>
          <a:p>
            <a:r>
              <a:rPr lang="lt-LT" dirty="0"/>
              <a:t>Dėstytojas</a:t>
            </a:r>
          </a:p>
          <a:p>
            <a:r>
              <a:rPr lang="lt-LT" dirty="0"/>
              <a:t>Edvinas Kesminas</a:t>
            </a:r>
            <a:endParaRPr lang="en-US" dirty="0"/>
          </a:p>
        </p:txBody>
      </p:sp>
      <p:pic>
        <p:nvPicPr>
          <p:cNvPr id="154" name="Picture Placeholder 16" descr="Picture Placeholder 16"/>
          <p:cNvPicPr>
            <a:picLocks noGrp="1" noChangeAspect="1"/>
          </p:cNvPicPr>
          <p:nvPr>
            <p:ph type="pic" idx="22"/>
          </p:nvPr>
        </p:nvPicPr>
        <p:blipFill>
          <a:blip r:embed="rId2"/>
          <a:stretch>
            <a:fillRect/>
          </a:stretch>
        </p:blipFill>
        <p:spPr>
          <a:xfrm>
            <a:off x="9866313" y="458787"/>
            <a:ext cx="1835151" cy="1835151"/>
          </a:xfrm>
          <a:prstGeom prst="rect">
            <a:avLst/>
          </a:prstGeom>
        </p:spPr>
      </p:pic>
      <p:sp>
        <p:nvSpPr>
          <p:cNvPr id="3" name="Text Placeholder 2">
            <a:extLst>
              <a:ext uri="{FF2B5EF4-FFF2-40B4-BE49-F238E27FC236}">
                <a16:creationId xmlns:a16="http://schemas.microsoft.com/office/drawing/2014/main" id="{B6BC48FB-084F-459B-88F8-C7D9FDEF65F6}"/>
              </a:ext>
            </a:extLst>
          </p:cNvPr>
          <p:cNvSpPr>
            <a:spLocks noGrp="1"/>
          </p:cNvSpPr>
          <p:nvPr>
            <p:ph type="body" sz="quarter" idx="1"/>
          </p:nvPr>
        </p:nvSpPr>
        <p:spPr>
          <a:xfrm>
            <a:off x="2569902" y="5930347"/>
            <a:ext cx="7050155" cy="927653"/>
          </a:xfrm>
        </p:spPr>
        <p:txBody>
          <a:bodyPr lIns="45719" tIns="45720" rIns="45719" bIns="45720" anchor="t">
            <a:normAutofit/>
          </a:bodyPr>
          <a:lstStyle/>
          <a:p>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String metodai </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String Manipuliacija</a:t>
            </a:r>
          </a:p>
        </p:txBody>
      </p:sp>
      <p:sp>
        <p:nvSpPr>
          <p:cNvPr id="125" name="Google Shape;125;p3"/>
          <p:cNvSpPr txBox="1">
            <a:spLocks noGrp="1"/>
          </p:cNvSpPr>
          <p:nvPr>
            <p:ph type="body" idx="2"/>
          </p:nvPr>
        </p:nvSpPr>
        <p:spPr>
          <a:xfrm>
            <a:off x="480400" y="2231136"/>
            <a:ext cx="10859100" cy="4378211"/>
          </a:xfrm>
          <a:prstGeom prst="rect">
            <a:avLst/>
          </a:prstGeom>
          <a:noFill/>
          <a:ln>
            <a:noFill/>
          </a:ln>
        </p:spPr>
        <p:txBody>
          <a:bodyPr spcFirstLastPara="1" wrap="square" lIns="91425" tIns="45700" rIns="91425" bIns="45700" anchor="t" anchorCtr="0">
            <a:normAutofit fontScale="77500" lnSpcReduction="20000"/>
          </a:bodyPr>
          <a:lstStyle/>
          <a:p>
            <a:pPr marL="0" indent="0">
              <a:lnSpc>
                <a:spcPct val="90000"/>
              </a:lnSpc>
              <a:spcBef>
                <a:spcPts val="1001"/>
              </a:spcBef>
              <a:buClrTx/>
              <a:buSzTx/>
            </a:pPr>
            <a:r>
              <a:rPr lang="lt-LT" sz="1400" dirty="0">
                <a:solidFill>
                  <a:schemeClr val="tx1"/>
                </a:solidFill>
              </a:rPr>
              <a:t>Clone	Gali klonuoti esamą stringą ir grąžinti naują stringo objektą.</a:t>
            </a:r>
          </a:p>
          <a:p>
            <a:pPr marL="0" indent="0">
              <a:lnSpc>
                <a:spcPct val="90000"/>
              </a:lnSpc>
              <a:spcBef>
                <a:spcPts val="1001"/>
              </a:spcBef>
              <a:buClrTx/>
              <a:buSzTx/>
            </a:pPr>
            <a:r>
              <a:rPr lang="lt-LT" sz="1400" dirty="0">
                <a:solidFill>
                  <a:schemeClr val="tx1"/>
                </a:solidFill>
              </a:rPr>
              <a:t>CompareTo	Lygina dvi strings reikšmes ir grąžina lyginimo rezultatą (teigiamą, jei pirmas stringas didesnis, neigiamą, jei antras stringas didesnis, arba nulį, jei stringai yra lygūs).</a:t>
            </a:r>
          </a:p>
          <a:p>
            <a:pPr marL="0" indent="0">
              <a:lnSpc>
                <a:spcPct val="90000"/>
              </a:lnSpc>
              <a:spcBef>
                <a:spcPts val="1001"/>
              </a:spcBef>
              <a:buClrTx/>
              <a:buSzTx/>
            </a:pPr>
            <a:r>
              <a:rPr lang="lt-LT" sz="1400" dirty="0">
                <a:solidFill>
                  <a:schemeClr val="tx1"/>
                </a:solidFill>
              </a:rPr>
              <a:t>Contains	Patikrina, ar stringe yra nurodytas simbolis arba tekstas ir grąžina rezultatą (true arba false).</a:t>
            </a:r>
          </a:p>
          <a:p>
            <a:pPr marL="0" indent="0">
              <a:lnSpc>
                <a:spcPct val="90000"/>
              </a:lnSpc>
              <a:spcBef>
                <a:spcPts val="1001"/>
              </a:spcBef>
              <a:buClrTx/>
              <a:buSzTx/>
            </a:pPr>
            <a:r>
              <a:rPr lang="lt-LT" sz="1400" dirty="0">
                <a:solidFill>
                  <a:schemeClr val="tx1"/>
                </a:solidFill>
              </a:rPr>
              <a:t>EndsWith	Patikrina, ar stringas baigiasi nurodytu simboliu arba teksto fragmentu ir grąžina rezultatą (true arba false).</a:t>
            </a:r>
          </a:p>
          <a:p>
            <a:pPr marL="0" indent="0">
              <a:lnSpc>
                <a:spcPct val="90000"/>
              </a:lnSpc>
              <a:spcBef>
                <a:spcPts val="1001"/>
              </a:spcBef>
              <a:buClrTx/>
              <a:buSzTx/>
            </a:pPr>
            <a:r>
              <a:rPr lang="lt-LT" sz="1400" dirty="0">
                <a:solidFill>
                  <a:schemeClr val="tx1"/>
                </a:solidFill>
              </a:rPr>
              <a:t>Equals	Patikrina, ar du stringai yra lygūs ir grąžina rezultatą (true arba false).</a:t>
            </a:r>
          </a:p>
          <a:p>
            <a:pPr marL="0" indent="0">
              <a:lnSpc>
                <a:spcPct val="90000"/>
              </a:lnSpc>
              <a:spcBef>
                <a:spcPts val="1001"/>
              </a:spcBef>
              <a:buClrTx/>
              <a:buSzTx/>
            </a:pPr>
            <a:r>
              <a:rPr lang="lt-LT" sz="1400" dirty="0">
                <a:solidFill>
                  <a:schemeClr val="tx1"/>
                </a:solidFill>
              </a:rPr>
              <a:t>IndexOf	Randa pirmojo pasitaikančio simbolio arba teksto fragmento indeksą stringe ir grąžina rezultatą (-1, jei neranda).</a:t>
            </a:r>
          </a:p>
          <a:p>
            <a:pPr marL="0" indent="0">
              <a:lnSpc>
                <a:spcPct val="90000"/>
              </a:lnSpc>
              <a:spcBef>
                <a:spcPts val="1001"/>
              </a:spcBef>
              <a:buClrTx/>
              <a:buSzTx/>
            </a:pPr>
            <a:r>
              <a:rPr lang="lt-LT" sz="1400" dirty="0" err="1">
                <a:solidFill>
                  <a:schemeClr val="tx1"/>
                </a:solidFill>
              </a:rPr>
              <a:t>ToLower</a:t>
            </a:r>
            <a:r>
              <a:rPr lang="lt-LT" sz="1400" dirty="0">
                <a:solidFill>
                  <a:schemeClr val="tx1"/>
                </a:solidFill>
              </a:rPr>
              <a:t>()	Paverčia visus </a:t>
            </a:r>
            <a:r>
              <a:rPr lang="lt-LT" sz="1400" dirty="0" err="1">
                <a:solidFill>
                  <a:schemeClr val="tx1"/>
                </a:solidFill>
              </a:rPr>
              <a:t>stringo</a:t>
            </a:r>
            <a:r>
              <a:rPr lang="lt-LT" sz="1400" dirty="0">
                <a:solidFill>
                  <a:schemeClr val="tx1"/>
                </a:solidFill>
              </a:rPr>
              <a:t> simbolius mažosiomis raidėmis.</a:t>
            </a:r>
          </a:p>
          <a:p>
            <a:pPr marL="0" indent="0">
              <a:lnSpc>
                <a:spcPct val="90000"/>
              </a:lnSpc>
              <a:spcBef>
                <a:spcPts val="1001"/>
              </a:spcBef>
              <a:buClrTx/>
              <a:buSzTx/>
            </a:pPr>
            <a:r>
              <a:rPr lang="lt-LT" sz="1400" dirty="0" err="1">
                <a:solidFill>
                  <a:schemeClr val="tx1"/>
                </a:solidFill>
              </a:rPr>
              <a:t>ToUpper</a:t>
            </a:r>
            <a:r>
              <a:rPr lang="lt-LT" sz="1400" dirty="0">
                <a:solidFill>
                  <a:schemeClr val="tx1"/>
                </a:solidFill>
              </a:rPr>
              <a:t>()	Paverčia visus </a:t>
            </a:r>
            <a:r>
              <a:rPr lang="lt-LT" sz="1400" dirty="0" err="1">
                <a:solidFill>
                  <a:schemeClr val="tx1"/>
                </a:solidFill>
              </a:rPr>
              <a:t>stringo</a:t>
            </a:r>
            <a:r>
              <a:rPr lang="lt-LT" sz="1400" dirty="0">
                <a:solidFill>
                  <a:schemeClr val="tx1"/>
                </a:solidFill>
              </a:rPr>
              <a:t> simbolius didžiosiomis raidėmis.</a:t>
            </a:r>
          </a:p>
          <a:p>
            <a:pPr marL="0" indent="0">
              <a:lnSpc>
                <a:spcPct val="90000"/>
              </a:lnSpc>
              <a:spcBef>
                <a:spcPts val="1001"/>
              </a:spcBef>
              <a:buClrTx/>
              <a:buSzTx/>
            </a:pPr>
            <a:r>
              <a:rPr lang="lt-LT" sz="1400" dirty="0">
                <a:solidFill>
                  <a:schemeClr val="tx1"/>
                </a:solidFill>
              </a:rPr>
              <a:t>LastIndexOf	Randa paskutinio pasitaikančio simbolio arba teksto fragmento indeksą stringe ir grąžina rezultatą (-1, jei neranda).</a:t>
            </a:r>
          </a:p>
          <a:p>
            <a:pPr marL="0" indent="0">
              <a:lnSpc>
                <a:spcPct val="90000"/>
              </a:lnSpc>
              <a:spcBef>
                <a:spcPts val="1001"/>
              </a:spcBef>
              <a:buClrTx/>
              <a:buSzTx/>
            </a:pPr>
            <a:r>
              <a:rPr lang="lt-LT" sz="1400" dirty="0">
                <a:solidFill>
                  <a:schemeClr val="tx1"/>
                </a:solidFill>
              </a:rPr>
              <a:t>Length	Grąžina stringo simbolių skaičių.</a:t>
            </a:r>
          </a:p>
          <a:p>
            <a:pPr marL="0" indent="0">
              <a:lnSpc>
                <a:spcPct val="90000"/>
              </a:lnSpc>
              <a:spcBef>
                <a:spcPts val="1001"/>
              </a:spcBef>
              <a:buClrTx/>
              <a:buSzTx/>
            </a:pPr>
            <a:r>
              <a:rPr lang="lt-LT" sz="1400" dirty="0">
                <a:solidFill>
                  <a:schemeClr val="tx1"/>
                </a:solidFill>
              </a:rPr>
              <a:t>Count(x =&gt; x == "a")	Skaičiuoja, kiek kartų pasikartoja nurodytas simbolis arba tekstas stringe.</a:t>
            </a:r>
          </a:p>
          <a:p>
            <a:pPr marL="0" indent="0">
              <a:lnSpc>
                <a:spcPct val="90000"/>
              </a:lnSpc>
              <a:spcBef>
                <a:spcPts val="1001"/>
              </a:spcBef>
              <a:buClrTx/>
              <a:buSzTx/>
            </a:pPr>
            <a:r>
              <a:rPr lang="lt-LT" sz="1400" dirty="0">
                <a:solidFill>
                  <a:schemeClr val="tx1"/>
                </a:solidFill>
              </a:rPr>
              <a:t>Remove	Pašalina nurodytą simbolių arba teksto fragmentą iš stringo.</a:t>
            </a:r>
          </a:p>
          <a:p>
            <a:pPr marL="0" indent="0">
              <a:lnSpc>
                <a:spcPct val="90000"/>
              </a:lnSpc>
              <a:spcBef>
                <a:spcPts val="1001"/>
              </a:spcBef>
              <a:buClrTx/>
              <a:buSzTx/>
            </a:pPr>
            <a:r>
              <a:rPr lang="lt-LT" sz="1400" dirty="0">
                <a:solidFill>
                  <a:schemeClr val="tx1"/>
                </a:solidFill>
              </a:rPr>
              <a:t>Replace	Pakeičia visus pasitaikančius nurodytus simbolius arba tekstus stringe naujais simboliais arba tekstu.</a:t>
            </a:r>
          </a:p>
          <a:p>
            <a:pPr marL="0" indent="0">
              <a:lnSpc>
                <a:spcPct val="90000"/>
              </a:lnSpc>
              <a:spcBef>
                <a:spcPts val="1001"/>
              </a:spcBef>
              <a:buClrTx/>
              <a:buSzTx/>
            </a:pPr>
            <a:r>
              <a:rPr lang="lt-LT" sz="1400" dirty="0">
                <a:solidFill>
                  <a:schemeClr val="tx1"/>
                </a:solidFill>
              </a:rPr>
              <a:t>Split	Skaldo stringą pagal nurodytą skyriklio simbolį ir grąžina rezultatą kaip masyvą atskirų fragmentų.</a:t>
            </a:r>
          </a:p>
          <a:p>
            <a:pPr marL="0" indent="0">
              <a:lnSpc>
                <a:spcPct val="90000"/>
              </a:lnSpc>
              <a:spcBef>
                <a:spcPts val="1001"/>
              </a:spcBef>
              <a:buClrTx/>
              <a:buSzTx/>
            </a:pPr>
            <a:r>
              <a:rPr lang="lt-LT" sz="1400" dirty="0">
                <a:solidFill>
                  <a:schemeClr val="tx1"/>
                </a:solidFill>
              </a:rPr>
              <a:t>Substring	Gražina naują stringo objektą, kuris yra nurodyto teksto fragmentas nuo pradžios indekso iki pabaigos indekso (galima nurodyti tik pradžios indeksą, gauti iki pabaigos arba </a:t>
            </a:r>
            <a:r>
              <a:rPr lang="en-US" sz="1400" dirty="0">
                <a:solidFill>
                  <a:schemeClr val="tx1"/>
                </a:solidFill>
              </a:rPr>
              <a:t>	</a:t>
            </a:r>
            <a:r>
              <a:rPr lang="lt-LT" sz="1400" dirty="0">
                <a:solidFill>
                  <a:schemeClr val="tx1"/>
                </a:solidFill>
              </a:rPr>
              <a:t>nuo pradžios iki tam tikro ilgio).</a:t>
            </a:r>
          </a:p>
          <a:p>
            <a:pPr marL="0" indent="0">
              <a:lnSpc>
                <a:spcPct val="90000"/>
              </a:lnSpc>
              <a:spcBef>
                <a:spcPts val="1001"/>
              </a:spcBef>
              <a:buClrTx/>
              <a:buSzTx/>
            </a:pPr>
            <a:r>
              <a:rPr lang="lt-LT" sz="1400" dirty="0">
                <a:solidFill>
                  <a:schemeClr val="tx1"/>
                </a:solidFill>
              </a:rPr>
              <a:t>Trim	Pašalina pradžioje ir pabaigoje esančius tarpus (arba nurodytus simbolius) iš stringo.</a:t>
            </a:r>
            <a:endParaRPr lang="en-US" sz="1400" dirty="0">
              <a:solidFill>
                <a:schemeClr val="tx1"/>
              </a:solidFill>
            </a:endParaRPr>
          </a:p>
        </p:txBody>
      </p:sp>
    </p:spTree>
    <p:extLst>
      <p:ext uri="{BB962C8B-B14F-4D97-AF65-F5344CB8AC3E}">
        <p14:creationId xmlns:p14="http://schemas.microsoft.com/office/powerpoint/2010/main" val="3403476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String Manipuliacija</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b="1">
                  <a:solidFill>
                    <a:srgbClr val="FEFFFF"/>
                  </a:solidFill>
                </a:defRPr>
              </a:lvl1pPr>
            </a:lstStyle>
            <a:p>
              <a:r>
                <a:rPr lang="lt-LT" dirty="0"/>
                <a:t>Užduotis nr. </a:t>
              </a:r>
              <a:r>
                <a:rPr lang="en-US" dirty="0"/>
                <a:t>2</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Parašykite programą, kuri paprašytų vartotojo sakinio. Tame sakinyje pakeiskite visas „a“ raides į „</a:t>
            </a:r>
            <a:r>
              <a:rPr lang="lt-LT" sz="1400" dirty="0" err="1">
                <a:solidFill>
                  <a:schemeClr val="tx1"/>
                </a:solidFill>
                <a:latin typeface="Courier New"/>
              </a:rPr>
              <a:t>uo</a:t>
            </a:r>
            <a:r>
              <a:rPr lang="lt-LT" sz="1400" dirty="0">
                <a:solidFill>
                  <a:schemeClr val="tx1"/>
                </a:solidFill>
                <a:latin typeface="Courier New"/>
              </a:rPr>
              <a:t>“. Tame pačiame sakinyje pakeiskite visas „i“ raides į „e“.</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Sukurkite programą, kuri priimtų tekstą (eilėraštis arba dainos žodžiai). Tada užklaustų vartotojo kokį žodį norėtų pakeisti į kitą </a:t>
            </a:r>
            <a:r>
              <a:rPr lang="en-US" sz="1400" dirty="0" err="1">
                <a:solidFill>
                  <a:schemeClr val="tx1"/>
                </a:solidFill>
                <a:latin typeface="Courier New"/>
              </a:rPr>
              <a:t>vartotojo</a:t>
            </a:r>
            <a:r>
              <a:rPr lang="en-US" sz="1400" dirty="0">
                <a:solidFill>
                  <a:schemeClr val="tx1"/>
                </a:solidFill>
                <a:latin typeface="Courier New"/>
              </a:rPr>
              <a:t> </a:t>
            </a:r>
            <a:r>
              <a:rPr lang="en-US" sz="1400" dirty="0" err="1">
                <a:solidFill>
                  <a:schemeClr val="tx1"/>
                </a:solidFill>
                <a:latin typeface="Courier New"/>
              </a:rPr>
              <a:t>paduot</a:t>
            </a:r>
            <a:r>
              <a:rPr lang="lt-LT" sz="1400" dirty="0">
                <a:solidFill>
                  <a:schemeClr val="tx1"/>
                </a:solidFill>
                <a:latin typeface="Courier New"/>
              </a:rPr>
              <a:t>ą žodį.</a:t>
            </a:r>
            <a:r>
              <a:rPr lang="en-US" sz="1400" dirty="0">
                <a:solidFill>
                  <a:schemeClr val="tx1"/>
                </a:solidFill>
                <a:latin typeface="Courier New"/>
              </a:rPr>
              <a:t> </a:t>
            </a:r>
            <a:r>
              <a:rPr lang="en-US" sz="1400" dirty="0" err="1">
                <a:solidFill>
                  <a:schemeClr val="tx1"/>
                </a:solidFill>
                <a:latin typeface="Courier New"/>
              </a:rPr>
              <a:t>Atnaujint</a:t>
            </a:r>
            <a:r>
              <a:rPr lang="lt-LT" sz="1400" dirty="0">
                <a:solidFill>
                  <a:schemeClr val="tx1"/>
                </a:solidFill>
                <a:latin typeface="Courier New"/>
              </a:rPr>
              <a:t>ą tekstą turėtų išvesti į ekraną.</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Sukurkite programą, kuri paskaičiuotų kiek vartotojui liko dienų, savaičių, mėnesių ir metų iki kol jam sukaks 90 metų. Pačioje pradžioje nepamirškite paprašyti vartotojo įvesti kiek šiuo metu jam metų.</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endParaRPr>
          </a:p>
          <a:p>
            <a:pPr lvl="1" indent="0"/>
            <a:endParaRPr lang="lt-LT" sz="1400" dirty="0"/>
          </a:p>
          <a:p>
            <a:pPr marL="2857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34019127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String Manipuliacija</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b="1">
                  <a:solidFill>
                    <a:srgbClr val="FEFFFF"/>
                  </a:solidFill>
                </a:defRPr>
              </a:lvl1pPr>
            </a:lstStyle>
            <a:p>
              <a:r>
                <a:rPr lang="lt-LT" dirty="0"/>
                <a:t>Užduotis nr. </a:t>
              </a:r>
              <a:r>
                <a:rPr lang="en-US" dirty="0"/>
                <a:t>3</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Sukurkite programą, kuri priima vartotojo įvestą žodį ir patikrina, ar jis prasideda didžiąja raide. Jei taip, atspausdinkite žodį didžiosiomis raidėmis, jei ne, pakeiskite pirmąją raidę į didžiąją ir atspausdinkite žodį. Panaudokite metodus ToUpper() ir Substring().</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Sukurkite programą, kuri priima vartotojo įvestą žodį ir patikrina, ar jame yra nurodytas simbolis 'a'. Jei taip, atspausdinkite žodį kartu su simbolio 'a' indeksu naudojant metodą IndexOf(). Jei simbolis nerastas, atspausdinkite žinutę "Simbolis 'a' nerastas".</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Sukurkite programą, kuri priima vartotojo įvestą žodį ir patikrina, ar jis yra "labas". Jei taip, atspausdinkite žodį atbulai naudodami metodą Reverse(). Jei žodis nesutampa su "labas", atspausdinkite žodį taip, kaip jis buvo įvestas.</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endParaRPr>
          </a:p>
          <a:p>
            <a:pPr lvl="1" indent="0"/>
            <a:endParaRPr lang="lt-LT" sz="1400" dirty="0"/>
          </a:p>
          <a:p>
            <a:pPr marL="2857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4026306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String Manipuliacija</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b="1">
                  <a:solidFill>
                    <a:srgbClr val="FEFFFF"/>
                  </a:solidFill>
                </a:defRPr>
              </a:lvl1pPr>
            </a:lstStyle>
            <a:p>
              <a:r>
                <a:rPr lang="lt-LT" dirty="0"/>
                <a:t>Užduotis nr. </a:t>
              </a:r>
              <a:r>
                <a:rPr lang="en-US" dirty="0"/>
                <a:t>4</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Sukurkite „Subway“ sumuštinio sukūrimo programą. Vartotojo turėtų užklausti kokia duona bus naudojama, ar dėti saliamį, ar dėti fetos sūrį, ar dėti pupeles, koks dydis, ar dėti padažo, ar dėti pomidorą, ar dėti agurką, ar dėti bekono, ar dėti čili pipirų, ar dėti sviesto, žirnelių, mocarelos sūrį, parmezano, rakleto ir pnš. Kiekvienas įdėtas ingridientas privalo turėti savo kainą. Kada dedamas sūris galit grupuoti juos, kad vartotojas galėtų įsidėti tik 1 iš 3 sūrių. Praėjus visą meniu turėtų į ekraną išvesti kas bus sumuštinyje, kiek kainuos kiekvienas produktas ir kokia galutinė kaina.</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endParaRPr>
          </a:p>
          <a:p>
            <a:pPr lvl="1" indent="0"/>
            <a:endParaRPr lang="lt-LT" sz="1400" dirty="0"/>
          </a:p>
          <a:p>
            <a:pPr marL="2857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38698942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String Manipuliacija</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b="1">
                  <a:solidFill>
                    <a:srgbClr val="FEFFFF"/>
                  </a:solidFill>
                </a:defRPr>
              </a:lvl1pPr>
            </a:lstStyle>
            <a:p>
              <a:r>
                <a:rPr lang="lt-LT" dirty="0"/>
                <a:t>Užduotis nr. </a:t>
              </a:r>
              <a:r>
                <a:rPr lang="en-US" dirty="0"/>
                <a:t>5</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en-US" sz="1400" dirty="0" err="1">
                <a:solidFill>
                  <a:schemeClr val="tx1"/>
                </a:solidFill>
                <a:latin typeface="Courier New"/>
              </a:rPr>
              <a:t>Sukurkite</a:t>
            </a:r>
            <a:r>
              <a:rPr lang="en-US" sz="1400" dirty="0">
                <a:solidFill>
                  <a:schemeClr val="tx1"/>
                </a:solidFill>
                <a:latin typeface="Courier New"/>
              </a:rPr>
              <a:t> program</a:t>
            </a:r>
            <a:r>
              <a:rPr lang="lt-LT" sz="1400" dirty="0">
                <a:solidFill>
                  <a:schemeClr val="tx1"/>
                </a:solidFill>
                <a:latin typeface="Courier New"/>
              </a:rPr>
              <a:t>ą, kuri priimtų telefono numerį į kurį bus skambinama ir jei būna įvedamas telefono numeris iš LT, EE, LV, DK, UK/GB, NO, FI, SE, AL, MD, JAV programa turėtų pasakyti, kokios šalies tai numeris.</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Įvedus numerį konsolė turėtų užklausti kiek minučių bus kalbama ir po įvesties programa turėtų atspausdinti išrašą pokalbio trukmės ir kainos:</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Operatorius: Bitė</a:t>
            </a:r>
          </a:p>
          <a:p>
            <a:pPr marL="285750" lvl="2"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Skambutis į numerį: XXXXXX</a:t>
            </a:r>
          </a:p>
          <a:p>
            <a:pPr marL="285750" lvl="2"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Skambučio laikas: XX min</a:t>
            </a:r>
          </a:p>
          <a:p>
            <a:pPr marL="285750" lvl="2"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Skambučio kaina už minutę: X/1min</a:t>
            </a:r>
          </a:p>
          <a:p>
            <a:pPr marL="285750" lvl="2"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Galutinė skambučio kaina: XX.XX eur.</a:t>
            </a:r>
          </a:p>
          <a:p>
            <a:pPr marL="285750" lvl="2"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lvl="2"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Galite vadovautis „Bite“ skambučių kainų sąrašais </a:t>
            </a:r>
            <a:r>
              <a:rPr lang="lt-LT" sz="1400" dirty="0">
                <a:solidFill>
                  <a:schemeClr val="tx1"/>
                </a:solidFill>
                <a:latin typeface="Courier New"/>
                <a:hlinkClick r:id="rId3"/>
              </a:rPr>
              <a:t>https://www.bite.lt/paslaugos/tarptautiniai-pokalbiai</a:t>
            </a:r>
            <a:r>
              <a:rPr lang="lt-LT" sz="1400" dirty="0">
                <a:solidFill>
                  <a:schemeClr val="tx1"/>
                </a:solidFill>
                <a:latin typeface="Courier New"/>
              </a:rPr>
              <a:t> arba kitų Lietuvos operatorių suteikiamais įkainiais.</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endParaRPr>
          </a:p>
          <a:p>
            <a:pPr lvl="1" indent="0"/>
            <a:endParaRPr lang="lt-LT" sz="1400" dirty="0"/>
          </a:p>
          <a:p>
            <a:pPr marL="2857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39809956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String Manipuliacija</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b="1">
                  <a:solidFill>
                    <a:srgbClr val="FEFFFF"/>
                  </a:solidFill>
                </a:defRPr>
              </a:lvl1pPr>
            </a:lstStyle>
            <a:p>
              <a:r>
                <a:rPr lang="lt-LT" dirty="0"/>
                <a:t>Užduotis nr. </a:t>
              </a:r>
              <a:r>
                <a:rPr lang="en-US" dirty="0"/>
                <a:t>6</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Parašykite „tikros meilės sistema“ programą</a:t>
            </a:r>
            <a:r>
              <a:rPr lang="en-US" sz="1400" dirty="0">
                <a:solidFill>
                  <a:schemeClr val="tx1"/>
                </a:solidFill>
                <a:latin typeface="Courier New"/>
              </a:rPr>
              <a:t>. </a:t>
            </a:r>
            <a:r>
              <a:rPr lang="lt-LT" sz="1400" dirty="0">
                <a:solidFill>
                  <a:schemeClr val="tx1"/>
                </a:solidFill>
                <a:latin typeface="Courier New"/>
              </a:rPr>
              <a:t>Ji padės nuspręsti dviejų vardų tikimybę įsimylėti. Programa turi paprašyti pirmo ir antro žmogaus vardų. Tada skaičiuoti kiek kartų pasikartoja raidės panaudotos „tikroji meilė“ tekste pirmame varde ir tada tą patį atlikti su antru vardu. Kada gaunate pasikartojančių raidžių skaičius abiems vardamas juos sujunkite pvz: </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Matas: M(1) a(1) t(2) a(1) s(4) -&gt; 9</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Greta: G(0) r(1) e(2) t(2) a(1) -&gt; 6</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Iš viso -&gt; Matas+Greta </a:t>
            </a:r>
            <a:r>
              <a:rPr lang="en-US" sz="1400" dirty="0">
                <a:solidFill>
                  <a:schemeClr val="tx1"/>
                </a:solidFill>
                <a:latin typeface="Courier New"/>
              </a:rPr>
              <a:t>= 96</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Jei galutinis skaičius yra mažiau nei 30, bet daugiau nei 90 tai reiškia, kad vienas kitam puikiai tinka</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Jei tarp 50-70 tada vienas kitam tinkat</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Visi kiti skaičiai – sistema nepajėgi pasakyti ar vienas kitam tinkat</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endParaRPr>
          </a:p>
          <a:p>
            <a:pPr lvl="1" indent="0"/>
            <a:endParaRPr lang="lt-LT" sz="1400" dirty="0"/>
          </a:p>
          <a:p>
            <a:pPr marL="2857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39598241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String Manipuliacija</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b="1">
                  <a:solidFill>
                    <a:srgbClr val="FEFFFF"/>
                  </a:solidFill>
                </a:defRPr>
              </a:lvl1pPr>
            </a:lstStyle>
            <a:p>
              <a:r>
                <a:rPr lang="lt-LT" dirty="0"/>
                <a:t>Projektas nr. 1</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Prie pasidaryto „3. If“ pamokos projekto pridėkite meniu naudodami switch. Panaudokite savo string manipuliacijos žinias pridėti įdomesnius scenarijus pvz: Vartotojas išgeria neatpažinto gėrimo ir nuo tos akimirkos visuose scenarijuose kai kurios raidės tampa kitom raidėm arba vartotojas gauna nukirptas žinutes, nes jo veikėjas praranda sąmonę prieš scenarijui pilnai viską atpasakojant.</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endParaRPr>
          </a:p>
          <a:p>
            <a:pPr lvl="1" indent="0"/>
            <a:endParaRPr lang="lt-LT" sz="1400" dirty="0"/>
          </a:p>
          <a:p>
            <a:pPr marL="2857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24263804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marL="0" indent="0">
              <a:spcBef>
                <a:spcPts val="0"/>
              </a:spcBef>
            </a:pPr>
            <a:r>
              <a:rPr lang="lt-LT" sz="1200" dirty="0"/>
              <a:t>Conditionals – if‘s</a:t>
            </a:r>
          </a:p>
        </p:txBody>
      </p:sp>
      <p:sp>
        <p:nvSpPr>
          <p:cNvPr id="330" name="CustomShape 2"/>
          <p:cNvSpPr/>
          <p:nvPr/>
        </p:nvSpPr>
        <p:spPr>
          <a:xfrm>
            <a:off x="1160352" y="2675160"/>
            <a:ext cx="3750120" cy="2850624"/>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fontScale="92500" lnSpcReduction="10000"/>
          </a:bodyPr>
          <a:lstStyle/>
          <a:p>
            <a:pPr marL="0" marR="0" lvl="0" indent="0" algn="l" defTabSz="914400" rtl="0" eaLnBrk="1" fontAlgn="auto" latinLnBrk="0" hangingPunct="1">
              <a:lnSpc>
                <a:spcPct val="90000"/>
              </a:lnSpc>
              <a:spcBef>
                <a:spcPts val="1001"/>
              </a:spcBef>
              <a:spcAft>
                <a:spcPts val="0"/>
              </a:spcAft>
              <a:buClrTx/>
              <a:buSzTx/>
              <a:buFontTx/>
              <a:buNone/>
              <a:tabLst/>
              <a:defRPr/>
            </a:pPr>
            <a:r>
              <a:rPr kumimoji="0" lang="en-US" sz="1600" i="0" u="none" strike="noStrike" kern="1200" cap="none" spc="-1" normalizeH="0" baseline="0" noProof="0" dirty="0">
                <a:ln>
                  <a:noFill/>
                </a:ln>
                <a:solidFill>
                  <a:prstClr val="black"/>
                </a:solidFill>
                <a:effectLst/>
                <a:uLnTx/>
                <a:uFillTx/>
                <a:latin typeface="Arial"/>
                <a:hlinkClick r:id="rId2"/>
              </a:rPr>
              <a:t>https://learn.microsoft.com/en-us/dotnet/api/system.decimal.tostring?view=net-7.0</a:t>
            </a:r>
            <a:endParaRPr kumimoji="0" lang="lt-LT" sz="1600" i="0" u="none" strike="noStrike" kern="1200" cap="none" spc="-1" normalizeH="0" baseline="0" noProof="0" dirty="0">
              <a:ln>
                <a:noFill/>
              </a:ln>
              <a:solidFill>
                <a:prstClr val="black"/>
              </a:solidFill>
              <a:effectLst/>
              <a:uLnTx/>
              <a:uFillTx/>
              <a:latin typeface="Arial"/>
            </a:endParaRPr>
          </a:p>
          <a:p>
            <a:pPr hangingPunct="1">
              <a:lnSpc>
                <a:spcPct val="90000"/>
              </a:lnSpc>
              <a:spcBef>
                <a:spcPts val="1001"/>
              </a:spcBef>
              <a:defRPr/>
            </a:pPr>
            <a:r>
              <a:rPr lang="en-US" sz="1600" b="0" i="0" dirty="0">
                <a:effectLst/>
                <a:latin typeface="-apple-system"/>
                <a:hlinkClick r:id="rId3" tooltip="https://learn.microsoft.com/en-us/dotnet/csharp/language-reference/operators/null-coalescing-operator"/>
              </a:rPr>
              <a:t>https://learn.microsoft.com/en-us/dotnet/csharp/language-reference/operators/null-coalescing-operator</a:t>
            </a:r>
            <a:endParaRPr lang="en-US" sz="1600" b="0" i="0" dirty="0">
              <a:effectLst/>
              <a:latin typeface="-apple-system"/>
            </a:endParaRPr>
          </a:p>
          <a:p>
            <a:pPr hangingPunct="1">
              <a:lnSpc>
                <a:spcPct val="90000"/>
              </a:lnSpc>
              <a:spcBef>
                <a:spcPts val="1001"/>
              </a:spcBef>
              <a:defRPr/>
            </a:pPr>
            <a:r>
              <a:rPr lang="en-US" sz="1600" b="0" i="0" dirty="0">
                <a:effectLst/>
                <a:latin typeface="-apple-system"/>
                <a:hlinkClick r:id="rId4" tooltip="https://learn.microsoft.com/en-us/dotnet/csharp/language-reference/builtin-types/nullable-value-types"/>
              </a:rPr>
              <a:t>https://learn.microsoft.com/en-us/dotnet/csharp/language-reference/builtin-types/nullable-value-types</a:t>
            </a:r>
            <a:endParaRPr lang="en-US" sz="1600" b="0" i="0" dirty="0">
              <a:effectLst/>
              <a:latin typeface="-apple-system"/>
            </a:endParaRPr>
          </a:p>
          <a:p>
            <a:pPr hangingPunct="1">
              <a:lnSpc>
                <a:spcPct val="90000"/>
              </a:lnSpc>
              <a:spcBef>
                <a:spcPts val="1001"/>
              </a:spcBef>
              <a:defRPr/>
            </a:pPr>
            <a:r>
              <a:rPr lang="en-US" sz="1600" b="0" i="0" dirty="0">
                <a:effectLst/>
                <a:latin typeface="-apple-system"/>
                <a:hlinkClick r:id="rId5" tooltip="https://learn.microsoft.com/en-us/dotnet/csharp/language-reference/operators/null-forgiving"/>
              </a:rPr>
              <a:t>https://learn.microsoft.com/en-us/dotnet/csharp/language-reference/operators/null-forgiving</a:t>
            </a:r>
            <a:endParaRPr lang="en-US" sz="1600" b="0" i="0" dirty="0">
              <a:effectLst/>
              <a:latin typeface="-apple-system"/>
            </a:endParaRPr>
          </a:p>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en-US" sz="1600" i="0" u="none" strike="noStrike" kern="1200" cap="none" spc="-1"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en-US" sz="1600" i="0" u="none" strike="noStrike" kern="1200" cap="none" spc="-1"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lt-LT" sz="1600" i="0" u="none" strike="noStrike" kern="1200" cap="none" spc="-1" normalizeH="0" baseline="0" noProof="0" dirty="0">
              <a:ln>
                <a:noFill/>
              </a:ln>
              <a:solidFill>
                <a:prstClr val="black"/>
              </a:solidFill>
              <a:effectLst/>
              <a:uLnTx/>
              <a:uFillTx/>
              <a:latin typeface="Arial"/>
            </a:endParaRPr>
          </a:p>
        </p:txBody>
      </p:sp>
      <p:sp>
        <p:nvSpPr>
          <p:cNvPr id="331" name="CustomShape 3"/>
          <p:cNvSpPr/>
          <p:nvPr/>
        </p:nvSpPr>
        <p:spPr>
          <a:xfrm>
            <a:off x="3281760" y="2171520"/>
            <a:ext cx="3750120" cy="50364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lt-LT" sz="1600" b="0" i="0" u="none" strike="noStrike" kern="1200" cap="none" spc="-1" normalizeH="0" baseline="0" noProof="0" dirty="0">
              <a:ln>
                <a:noFill/>
              </a:ln>
              <a:solidFill>
                <a:prstClr val="black"/>
              </a:solidFill>
              <a:effectLst/>
              <a:uLnTx/>
              <a:uFillTx/>
              <a:latin typeface="Arial"/>
            </a:endParaRPr>
          </a:p>
        </p:txBody>
      </p:sp>
      <p:sp>
        <p:nvSpPr>
          <p:cNvPr id="332" name="CustomShape 4"/>
          <p:cNvSpPr/>
          <p:nvPr/>
        </p:nvSpPr>
        <p:spPr>
          <a:xfrm>
            <a:off x="343080" y="913680"/>
            <a:ext cx="234288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b">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3000" b="1" i="0" u="none" strike="noStrike" kern="1200" cap="none" spc="-1" normalizeH="0" baseline="0" noProof="0" dirty="0" err="1">
                <a:ln>
                  <a:noFill/>
                </a:ln>
                <a:solidFill>
                  <a:srgbClr val="000000"/>
                </a:solidFill>
                <a:effectLst/>
                <a:uLnTx/>
                <a:uFillTx/>
                <a:latin typeface="Arial"/>
                <a:ea typeface="Arial"/>
              </a:rPr>
              <a:t>Nuorodos</a:t>
            </a:r>
            <a:endParaRPr kumimoji="0" lang="lt-LT" sz="3000" b="0" i="0" u="none" strike="noStrike" kern="1200" cap="none" spc="-1" normalizeH="0" baseline="0" noProof="0" dirty="0">
              <a:ln>
                <a:noFill/>
              </a:ln>
              <a:solidFill>
                <a:prstClr val="black"/>
              </a:solidFill>
              <a:effectLst/>
              <a:uLnTx/>
              <a:uFillTx/>
              <a:latin typeface="Arial"/>
            </a:endParaRPr>
          </a:p>
        </p:txBody>
      </p:sp>
      <p:pic>
        <p:nvPicPr>
          <p:cNvPr id="3" name="Graphic 2" descr="Connected with solid fill">
            <a:extLst>
              <a:ext uri="{FF2B5EF4-FFF2-40B4-BE49-F238E27FC236}">
                <a16:creationId xmlns:a16="http://schemas.microsoft.com/office/drawing/2014/main" id="{E70F5D4F-877C-0AC0-5363-E58AB0771E8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06272" y="1954800"/>
            <a:ext cx="2342880" cy="2342880"/>
          </a:xfrm>
          <a:prstGeom prst="rect">
            <a:avLst/>
          </a:prstGeom>
        </p:spPr>
      </p:pic>
      <p:pic>
        <p:nvPicPr>
          <p:cNvPr id="5" name="Graphic 4" descr="Connected with solid fill">
            <a:extLst>
              <a:ext uri="{FF2B5EF4-FFF2-40B4-BE49-F238E27FC236}">
                <a16:creationId xmlns:a16="http://schemas.microsoft.com/office/drawing/2014/main" id="{A634F042-ED2E-5D91-D0BE-DA3598E895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a:off x="6240240" y="3588840"/>
            <a:ext cx="2342880" cy="2342880"/>
          </a:xfrm>
          <a:prstGeom prst="rect">
            <a:avLst/>
          </a:prstGeom>
        </p:spPr>
      </p:pic>
      <p:pic>
        <p:nvPicPr>
          <p:cNvPr id="6" name="Graphic 5" descr="Connected with solid fill">
            <a:extLst>
              <a:ext uri="{FF2B5EF4-FFF2-40B4-BE49-F238E27FC236}">
                <a16:creationId xmlns:a16="http://schemas.microsoft.com/office/drawing/2014/main" id="{D91BC6C1-5205-4965-5C12-907B6564390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5400000">
            <a:off x="7613424" y="1366560"/>
            <a:ext cx="2342880" cy="2342880"/>
          </a:xfrm>
          <a:prstGeom prst="rect">
            <a:avLst/>
          </a:prstGeom>
        </p:spPr>
      </p:pic>
      <p:pic>
        <p:nvPicPr>
          <p:cNvPr id="7" name="Graphic 6" descr="Connected with solid fill">
            <a:extLst>
              <a:ext uri="{FF2B5EF4-FFF2-40B4-BE49-F238E27FC236}">
                <a16:creationId xmlns:a16="http://schemas.microsoft.com/office/drawing/2014/main" id="{DF77B877-1A4B-4E31-8F42-AD928689D28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83120" y="3269161"/>
            <a:ext cx="2342880" cy="23428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String Manipuliacija</a:t>
            </a:r>
            <a:endParaRPr lang="en-US" dirty="0" err="1"/>
          </a:p>
        </p:txBody>
      </p:sp>
      <p:sp>
        <p:nvSpPr>
          <p:cNvPr id="219" name="Title 11"/>
          <p:cNvSpPr txBox="1">
            <a:spLocks noGrp="1"/>
          </p:cNvSpPr>
          <p:nvPr>
            <p:ph type="title"/>
          </p:nvPr>
        </p:nvSpPr>
        <p:spPr>
          <a:xfrm>
            <a:off x="480391" y="1371705"/>
            <a:ext cx="5153927" cy="1365253"/>
          </a:xfrm>
          <a:prstGeom prst="rect">
            <a:avLst/>
          </a:prstGeom>
        </p:spPr>
        <p:txBody>
          <a:bodyPr/>
          <a:lstStyle/>
          <a:p>
            <a:r>
              <a:rPr lang="lt-LT" dirty="0"/>
              <a:t>Šiandien išmoksite</a:t>
            </a:r>
            <a:endParaRPr dirty="0"/>
          </a:p>
        </p:txBody>
      </p:sp>
      <p:sp>
        <p:nvSpPr>
          <p:cNvPr id="220" name="Text Placeholder 3"/>
          <p:cNvSpPr>
            <a:spLocks noGrp="1"/>
          </p:cNvSpPr>
          <p:nvPr>
            <p:ph type="body" idx="21"/>
          </p:nvPr>
        </p:nvSpPr>
        <p:spPr>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tIns="45720" rIns="45719" bIns="45720" anchor="t">
            <a:normAutofit/>
          </a:bodyPr>
          <a:lstStyle/>
          <a:p>
            <a:r>
              <a:rPr lang="en-US" dirty="0"/>
              <a:t>Char Array</a:t>
            </a:r>
            <a:endParaRPr dirty="0"/>
          </a:p>
        </p:txBody>
      </p:sp>
      <p:sp>
        <p:nvSpPr>
          <p:cNvPr id="221" name="Text Placeholder 4"/>
          <p:cNvSpPr>
            <a:spLocks noGrp="1"/>
          </p:cNvSpPr>
          <p:nvPr>
            <p:ph type="body" idx="22"/>
          </p:nvPr>
        </p:nvSpPr>
        <p:spPr>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tIns="45720" rIns="45719" bIns="45720" anchor="t">
            <a:normAutofit/>
          </a:bodyPr>
          <a:lstStyle/>
          <a:p>
            <a:r>
              <a:rPr lang="en-US" dirty="0"/>
              <a:t>String </a:t>
            </a:r>
            <a:r>
              <a:rPr lang="en-US" dirty="0" err="1"/>
              <a:t>patikra</a:t>
            </a:r>
            <a:r>
              <a:rPr lang="en-US" dirty="0"/>
              <a:t> </a:t>
            </a:r>
            <a:r>
              <a:rPr lang="en-US" dirty="0" err="1"/>
              <a:t>ir</a:t>
            </a:r>
            <a:r>
              <a:rPr lang="en-US" dirty="0"/>
              <a:t> </a:t>
            </a:r>
            <a:r>
              <a:rPr lang="en-US" dirty="0" err="1"/>
              <a:t>formatavimas</a:t>
            </a:r>
            <a:endParaRPr lang="en-US" dirty="0"/>
          </a:p>
        </p:txBody>
      </p:sp>
      <p:sp>
        <p:nvSpPr>
          <p:cNvPr id="222" name="Text Placeholder 5"/>
          <p:cNvSpPr>
            <a:spLocks noGrp="1"/>
          </p:cNvSpPr>
          <p:nvPr>
            <p:ph type="body" idx="23"/>
          </p:nvPr>
        </p:nvSpPr>
        <p:spPr>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r>
              <a:rPr lang="en-US" dirty="0"/>
              <a:t>String </a:t>
            </a:r>
            <a:r>
              <a:rPr lang="en-US" dirty="0" err="1"/>
              <a:t>metodai</a:t>
            </a:r>
            <a:endParaRPr dirty="0"/>
          </a:p>
        </p:txBody>
      </p:sp>
      <p:grpSp>
        <p:nvGrpSpPr>
          <p:cNvPr id="228" name="Oval 12"/>
          <p:cNvGrpSpPr/>
          <p:nvPr/>
        </p:nvGrpSpPr>
        <p:grpSpPr>
          <a:xfrm>
            <a:off x="480390" y="3193409"/>
            <a:ext cx="731477" cy="731477"/>
            <a:chOff x="0" y="0"/>
            <a:chExt cx="731475" cy="731475"/>
          </a:xfrm>
        </p:grpSpPr>
        <p:sp>
          <p:nvSpPr>
            <p:cNvPr id="226"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27" name="01"/>
            <p:cNvSpPr txBox="1"/>
            <p:nvPr/>
          </p:nvSpPr>
          <p:spPr>
            <a:xfrm>
              <a:off x="152842" y="178122"/>
              <a:ext cx="425792" cy="375232"/>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2000">
                  <a:solidFill>
                    <a:srgbClr val="FEFFFF"/>
                  </a:solidFill>
                </a:defRPr>
              </a:lvl1pPr>
            </a:lstStyle>
            <a:p>
              <a:r>
                <a:rPr dirty="0"/>
                <a:t>01</a:t>
              </a:r>
            </a:p>
          </p:txBody>
        </p:sp>
      </p:grpSp>
      <p:grpSp>
        <p:nvGrpSpPr>
          <p:cNvPr id="231" name="Oval 13"/>
          <p:cNvGrpSpPr/>
          <p:nvPr/>
        </p:nvGrpSpPr>
        <p:grpSpPr>
          <a:xfrm>
            <a:off x="480390" y="4403230"/>
            <a:ext cx="731477" cy="731477"/>
            <a:chOff x="0" y="0"/>
            <a:chExt cx="731475" cy="731475"/>
          </a:xfrm>
        </p:grpSpPr>
        <p:sp>
          <p:nvSpPr>
            <p:cNvPr id="229"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30" name="02"/>
            <p:cNvSpPr txBox="1"/>
            <p:nvPr/>
          </p:nvSpPr>
          <p:spPr>
            <a:xfrm>
              <a:off x="152842" y="178122"/>
              <a:ext cx="425792" cy="375232"/>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2000">
                  <a:solidFill>
                    <a:srgbClr val="FEFFFF"/>
                  </a:solidFill>
                </a:defRPr>
              </a:lvl1pPr>
            </a:lstStyle>
            <a:p>
              <a:r>
                <a:t>02</a:t>
              </a:r>
            </a:p>
          </p:txBody>
        </p:sp>
      </p:grpSp>
      <p:grpSp>
        <p:nvGrpSpPr>
          <p:cNvPr id="234" name="Oval 14"/>
          <p:cNvGrpSpPr/>
          <p:nvPr/>
        </p:nvGrpSpPr>
        <p:grpSpPr>
          <a:xfrm>
            <a:off x="480390" y="5514578"/>
            <a:ext cx="731477" cy="731477"/>
            <a:chOff x="0" y="0"/>
            <a:chExt cx="731475" cy="731475"/>
          </a:xfrm>
        </p:grpSpPr>
        <p:sp>
          <p:nvSpPr>
            <p:cNvPr id="232"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33" name="03"/>
            <p:cNvSpPr txBox="1"/>
            <p:nvPr/>
          </p:nvSpPr>
          <p:spPr>
            <a:xfrm>
              <a:off x="152842" y="178122"/>
              <a:ext cx="425792" cy="375232"/>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2000">
                  <a:solidFill>
                    <a:srgbClr val="FEFFFF"/>
                  </a:solidFill>
                </a:defRPr>
              </a:lvl1pPr>
            </a:lstStyle>
            <a:p>
              <a:r>
                <a:t>03</a:t>
              </a:r>
            </a:p>
          </p:txBody>
        </p:sp>
      </p:grpSp>
      <p:pic>
        <p:nvPicPr>
          <p:cNvPr id="9" name="Graphic 8" descr="Smiling cat with a ball of string">
            <a:extLst>
              <a:ext uri="{FF2B5EF4-FFF2-40B4-BE49-F238E27FC236}">
                <a16:creationId xmlns:a16="http://schemas.microsoft.com/office/drawing/2014/main" id="{514D43EA-AA74-6952-5DC8-AD807264FC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22502" y="545878"/>
            <a:ext cx="6026538" cy="6026538"/>
          </a:xfrm>
          <a:prstGeom prst="rect">
            <a:avLst/>
          </a:prstGeom>
        </p:spPr>
      </p:pic>
    </p:spTree>
    <p:extLst>
      <p:ext uri="{BB962C8B-B14F-4D97-AF65-F5344CB8AC3E}">
        <p14:creationId xmlns:p14="http://schemas.microsoft.com/office/powerpoint/2010/main" val="227813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Char Array </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String Manipuliacija</a:t>
            </a:r>
          </a:p>
        </p:txBody>
      </p:sp>
      <p:sp>
        <p:nvSpPr>
          <p:cNvPr id="125" name="Google Shape;125;p3"/>
          <p:cNvSpPr txBox="1">
            <a:spLocks noGrp="1"/>
          </p:cNvSpPr>
          <p:nvPr>
            <p:ph type="body" idx="2"/>
          </p:nvPr>
        </p:nvSpPr>
        <p:spPr>
          <a:xfrm>
            <a:off x="480400" y="2671875"/>
            <a:ext cx="5426624"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2000" dirty="0"/>
              <a:t>Char yra C# programavimo kalbos duomenų tipas, skirtas saugoti vienos raidės ar simbolio reikšmę. </a:t>
            </a:r>
            <a:endParaRPr lang="en-US" sz="2000" dirty="0"/>
          </a:p>
          <a:p>
            <a:pPr marL="285750" indent="-285750">
              <a:lnSpc>
                <a:spcPct val="90000"/>
              </a:lnSpc>
              <a:spcBef>
                <a:spcPts val="1001"/>
              </a:spcBef>
              <a:buClrTx/>
              <a:buSzTx/>
              <a:buFont typeface="Arial" panose="020B0604020202020204" pitchFamily="34" charset="0"/>
              <a:buChar char="•"/>
            </a:pPr>
            <a:r>
              <a:rPr lang="lt-LT" sz="2000" dirty="0"/>
              <a:t>Char tipo reikšmės yra nurodomos viengubose kabutėse, pavyzdžiui, 'A', 'b', '#' ir pan. </a:t>
            </a:r>
            <a:endParaRPr lang="en-US" sz="2000" dirty="0"/>
          </a:p>
          <a:p>
            <a:pPr marL="285750" indent="-285750">
              <a:lnSpc>
                <a:spcPct val="90000"/>
              </a:lnSpc>
              <a:spcBef>
                <a:spcPts val="1001"/>
              </a:spcBef>
              <a:buClrTx/>
              <a:buSzTx/>
              <a:buFont typeface="Arial" panose="020B0604020202020204" pitchFamily="34" charset="0"/>
              <a:buChar char="•"/>
            </a:pPr>
            <a:r>
              <a:rPr lang="lt-LT" sz="2000" dirty="0"/>
              <a:t>Char tipo reikšmė yra 16 bitų dydžio ir gali būti naudojama kaip atskiras simbolis arba kaip dalis simbolių sekos (string) manipuliacijose.</a:t>
            </a:r>
            <a:endParaRPr lang="lt-LT" sz="1400" dirty="0">
              <a:solidFill>
                <a:schemeClr val="tx1"/>
              </a:solidFill>
            </a:endParaRPr>
          </a:p>
        </p:txBody>
      </p:sp>
      <p:pic>
        <p:nvPicPr>
          <p:cNvPr id="3" name="Graphic 2" descr="Quotes outline">
            <a:extLst>
              <a:ext uri="{FF2B5EF4-FFF2-40B4-BE49-F238E27FC236}">
                <a16:creationId xmlns:a16="http://schemas.microsoft.com/office/drawing/2014/main" id="{469A3DC5-8853-BC38-D16E-4A400B4ECD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57672" y="2127504"/>
            <a:ext cx="2133600" cy="2133600"/>
          </a:xfrm>
          <a:prstGeom prst="rect">
            <a:avLst/>
          </a:prstGeom>
        </p:spPr>
      </p:pic>
      <p:pic>
        <p:nvPicPr>
          <p:cNvPr id="5" name="Graphic 4" descr="Alien with one eye">
            <a:extLst>
              <a:ext uri="{FF2B5EF4-FFF2-40B4-BE49-F238E27FC236}">
                <a16:creationId xmlns:a16="http://schemas.microsoft.com/office/drawing/2014/main" id="{53FDC111-7ABF-B8AE-8966-C8BA0DCC0EF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7571231" y="2667480"/>
            <a:ext cx="3438144" cy="3475751"/>
          </a:xfrm>
          <a:prstGeom prst="rect">
            <a:avLst/>
          </a:prstGeom>
        </p:spPr>
      </p:pic>
    </p:spTree>
    <p:extLst>
      <p:ext uri="{BB962C8B-B14F-4D97-AF65-F5344CB8AC3E}">
        <p14:creationId xmlns:p14="http://schemas.microsoft.com/office/powerpoint/2010/main" val="1624274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Char Array </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String Manipuliacija</a:t>
            </a:r>
          </a:p>
        </p:txBody>
      </p:sp>
      <p:sp>
        <p:nvSpPr>
          <p:cNvPr id="125" name="Google Shape;125;p3"/>
          <p:cNvSpPr txBox="1">
            <a:spLocks noGrp="1"/>
          </p:cNvSpPr>
          <p:nvPr>
            <p:ph type="body" idx="2"/>
          </p:nvPr>
        </p:nvSpPr>
        <p:spPr>
          <a:xfrm>
            <a:off x="6096000" y="2607706"/>
            <a:ext cx="5426624"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2000" dirty="0"/>
              <a:t>Viduje string tipo objekto galima naudoti char tipo reikšmes. Kiekvienas simbolis stringe yra atskirai prieinamas pagal jo indeksą. </a:t>
            </a:r>
            <a:endParaRPr lang="en-US" sz="2000" dirty="0"/>
          </a:p>
          <a:p>
            <a:pPr marL="285750" indent="-285750">
              <a:lnSpc>
                <a:spcPct val="90000"/>
              </a:lnSpc>
              <a:spcBef>
                <a:spcPts val="1001"/>
              </a:spcBef>
              <a:buClrTx/>
              <a:buSzTx/>
              <a:buFont typeface="Arial" panose="020B0604020202020204" pitchFamily="34" charset="0"/>
              <a:buChar char="•"/>
            </a:pPr>
            <a:r>
              <a:rPr lang="lt-LT" sz="2000" dirty="0"/>
              <a:t>Pavyzdžiui, jei turime stringą "Labas", galime pasiekti pirmąją raidę 'L' naudodami žymeklį [0]. </a:t>
            </a:r>
            <a:endParaRPr lang="en-US" sz="2000" dirty="0"/>
          </a:p>
          <a:p>
            <a:pPr marL="285750" indent="-285750">
              <a:lnSpc>
                <a:spcPct val="90000"/>
              </a:lnSpc>
              <a:spcBef>
                <a:spcPts val="1001"/>
              </a:spcBef>
              <a:buClrTx/>
              <a:buSzTx/>
              <a:buFont typeface="Arial" panose="020B0604020202020204" pitchFamily="34" charset="0"/>
              <a:buChar char="•"/>
            </a:pPr>
            <a:r>
              <a:rPr lang="lt-LT" sz="2000" dirty="0"/>
              <a:t>Taip pat galime modifikuoti stringo simbolius priskirdami naujas char tipo reikšmes. Pvz., galime pakeisti stringą "Labas" į "Rabas" pakeičiant pirmąją raidę iš 'L' į 'R'.</a:t>
            </a:r>
            <a:endParaRPr lang="lt-LT" sz="1400" dirty="0">
              <a:solidFill>
                <a:schemeClr val="tx1"/>
              </a:solidFill>
            </a:endParaRPr>
          </a:p>
        </p:txBody>
      </p:sp>
      <p:pic>
        <p:nvPicPr>
          <p:cNvPr id="3" name="Graphic 2" descr="Quotes outline">
            <a:extLst>
              <a:ext uri="{FF2B5EF4-FFF2-40B4-BE49-F238E27FC236}">
                <a16:creationId xmlns:a16="http://schemas.microsoft.com/office/drawing/2014/main" id="{469A3DC5-8853-BC38-D16E-4A400B4ECD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3794760" y="2671875"/>
            <a:ext cx="2130552" cy="2133600"/>
          </a:xfrm>
          <a:prstGeom prst="rect">
            <a:avLst/>
          </a:prstGeom>
        </p:spPr>
      </p:pic>
      <p:pic>
        <p:nvPicPr>
          <p:cNvPr id="5" name="Graphic 4" descr="Alien with one eye">
            <a:extLst>
              <a:ext uri="{FF2B5EF4-FFF2-40B4-BE49-F238E27FC236}">
                <a16:creationId xmlns:a16="http://schemas.microsoft.com/office/drawing/2014/main" id="{53FDC111-7ABF-B8AE-8966-C8BA0DCC0EF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1792" y="3067600"/>
            <a:ext cx="3433232" cy="3475751"/>
          </a:xfrm>
          <a:prstGeom prst="rect">
            <a:avLst/>
          </a:prstGeom>
        </p:spPr>
      </p:pic>
    </p:spTree>
    <p:extLst>
      <p:ext uri="{BB962C8B-B14F-4D97-AF65-F5344CB8AC3E}">
        <p14:creationId xmlns:p14="http://schemas.microsoft.com/office/powerpoint/2010/main" val="404548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Char Array </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String Manipuliacija</a:t>
            </a:r>
          </a:p>
        </p:txBody>
      </p:sp>
      <p:sp>
        <p:nvSpPr>
          <p:cNvPr id="125" name="Google Shape;125;p3"/>
          <p:cNvSpPr txBox="1">
            <a:spLocks noGrp="1"/>
          </p:cNvSpPr>
          <p:nvPr>
            <p:ph type="body" idx="2"/>
          </p:nvPr>
        </p:nvSpPr>
        <p:spPr>
          <a:xfrm>
            <a:off x="2074504" y="2217365"/>
            <a:ext cx="7404776"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2000" dirty="0"/>
              <a:t>Taigi, char tipo reikšmės leidžia manipuliuoti ir atlikti veiksmus su atskirais simboliais stringuose. </a:t>
            </a:r>
            <a:endParaRPr lang="en-US" sz="2000" dirty="0"/>
          </a:p>
          <a:p>
            <a:pPr marL="285750" indent="-285750">
              <a:lnSpc>
                <a:spcPct val="90000"/>
              </a:lnSpc>
              <a:spcBef>
                <a:spcPts val="1001"/>
              </a:spcBef>
              <a:buClrTx/>
              <a:buSzTx/>
              <a:buFont typeface="Arial" panose="020B0604020202020204" pitchFamily="34" charset="0"/>
              <a:buChar char="•"/>
            </a:pPr>
            <a:r>
              <a:rPr lang="lt-LT" sz="2000" dirty="0"/>
              <a:t>Galima pasiekti ir keisti simbolius stringuose naudojant char tipo reikšmes. </a:t>
            </a:r>
            <a:endParaRPr lang="en-US" sz="2000" dirty="0"/>
          </a:p>
          <a:p>
            <a:pPr marL="285750" indent="-285750">
              <a:lnSpc>
                <a:spcPct val="90000"/>
              </a:lnSpc>
              <a:spcBef>
                <a:spcPts val="1001"/>
              </a:spcBef>
              <a:buClrTx/>
              <a:buSzTx/>
              <a:buFont typeface="Arial" panose="020B0604020202020204" pitchFamily="34" charset="0"/>
              <a:buChar char="•"/>
            </a:pPr>
            <a:r>
              <a:rPr lang="lt-LT" sz="2000" dirty="0"/>
              <a:t>Be to, char tipo reikšmės gali būti palyginamos ir rikiuojamos, suteikiant daugiau galimybių manipuliuoti ir analizuoti tekstą programose.</a:t>
            </a:r>
            <a:endParaRPr lang="lt-LT" sz="1400" dirty="0">
              <a:solidFill>
                <a:schemeClr val="tx1"/>
              </a:solidFill>
            </a:endParaRPr>
          </a:p>
        </p:txBody>
      </p:sp>
      <p:pic>
        <p:nvPicPr>
          <p:cNvPr id="4" name="Picture 3">
            <a:extLst>
              <a:ext uri="{FF2B5EF4-FFF2-40B4-BE49-F238E27FC236}">
                <a16:creationId xmlns:a16="http://schemas.microsoft.com/office/drawing/2014/main" id="{7A3C1B5D-A697-29DD-9A36-A1758AC9A3A8}"/>
              </a:ext>
            </a:extLst>
          </p:cNvPr>
          <p:cNvPicPr>
            <a:picLocks noChangeAspect="1"/>
          </p:cNvPicPr>
          <p:nvPr/>
        </p:nvPicPr>
        <p:blipFill>
          <a:blip r:embed="rId3"/>
          <a:stretch>
            <a:fillRect/>
          </a:stretch>
        </p:blipFill>
        <p:spPr>
          <a:xfrm>
            <a:off x="2006857" y="5021421"/>
            <a:ext cx="7747985" cy="9297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19987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Char Array </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String Manipuliacija</a:t>
            </a:r>
          </a:p>
        </p:txBody>
      </p:sp>
      <p:sp>
        <p:nvSpPr>
          <p:cNvPr id="125" name="Google Shape;125;p3"/>
          <p:cNvSpPr txBox="1">
            <a:spLocks noGrp="1"/>
          </p:cNvSpPr>
          <p:nvPr>
            <p:ph type="body" idx="2"/>
          </p:nvPr>
        </p:nvSpPr>
        <p:spPr>
          <a:xfrm>
            <a:off x="480391" y="2372813"/>
            <a:ext cx="4536608"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2000" dirty="0"/>
              <a:t>Taigi, char tipo reikšmės leidžia manipuliuoti ir atlikti veiksmus su atskirais simboliais stringuose. </a:t>
            </a:r>
            <a:endParaRPr lang="en-US" sz="2000" dirty="0"/>
          </a:p>
          <a:p>
            <a:pPr marL="285750" indent="-285750">
              <a:lnSpc>
                <a:spcPct val="90000"/>
              </a:lnSpc>
              <a:spcBef>
                <a:spcPts val="1001"/>
              </a:spcBef>
              <a:buClrTx/>
              <a:buSzTx/>
              <a:buFont typeface="Arial" panose="020B0604020202020204" pitchFamily="34" charset="0"/>
              <a:buChar char="•"/>
            </a:pPr>
            <a:r>
              <a:rPr lang="lt-LT" sz="2000" dirty="0"/>
              <a:t>Galima pasiekti ir keisti simbolius stringuose naudojant char tipo reikšmes. </a:t>
            </a:r>
            <a:endParaRPr lang="en-US" sz="2000" dirty="0"/>
          </a:p>
          <a:p>
            <a:pPr marL="285750" indent="-285750">
              <a:lnSpc>
                <a:spcPct val="90000"/>
              </a:lnSpc>
              <a:spcBef>
                <a:spcPts val="1001"/>
              </a:spcBef>
              <a:buClrTx/>
              <a:buSzTx/>
              <a:buFont typeface="Arial" panose="020B0604020202020204" pitchFamily="34" charset="0"/>
              <a:buChar char="•"/>
            </a:pPr>
            <a:r>
              <a:rPr lang="lt-LT" sz="2000" dirty="0"/>
              <a:t>Be to, char tipo reikšmės gali būti palyginamos ir rikiuojamos, suteikiant daugiau galimybių manipuliuoti ir analizuoti tekstą programose.</a:t>
            </a:r>
            <a:endParaRPr lang="lt-LT" sz="1400" dirty="0">
              <a:solidFill>
                <a:schemeClr val="tx1"/>
              </a:solidFill>
            </a:endParaRPr>
          </a:p>
        </p:txBody>
      </p:sp>
      <p:pic>
        <p:nvPicPr>
          <p:cNvPr id="3" name="Picture 2">
            <a:extLst>
              <a:ext uri="{FF2B5EF4-FFF2-40B4-BE49-F238E27FC236}">
                <a16:creationId xmlns:a16="http://schemas.microsoft.com/office/drawing/2014/main" id="{78B16243-CA71-8C85-6B0F-1DB3A42E4D70}"/>
              </a:ext>
            </a:extLst>
          </p:cNvPr>
          <p:cNvPicPr>
            <a:picLocks noChangeAspect="1"/>
          </p:cNvPicPr>
          <p:nvPr/>
        </p:nvPicPr>
        <p:blipFill>
          <a:blip r:embed="rId3"/>
          <a:stretch>
            <a:fillRect/>
          </a:stretch>
        </p:blipFill>
        <p:spPr>
          <a:xfrm>
            <a:off x="4842940" y="3654725"/>
            <a:ext cx="6868669" cy="12923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02462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String Manipuliacija</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b="1">
                  <a:solidFill>
                    <a:srgbClr val="FEFFFF"/>
                  </a:solidFill>
                </a:defRPr>
              </a:lvl1pPr>
            </a:lstStyle>
            <a:p>
              <a:r>
                <a:rPr lang="lt-LT" dirty="0"/>
                <a:t>Užduotis </a:t>
              </a:r>
              <a:r>
                <a:rPr lang="lt-LT" dirty="0" err="1"/>
                <a:t>nr.</a:t>
              </a:r>
              <a:r>
                <a:rPr lang="lt-LT" dirty="0"/>
                <a:t> 1</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en-US" sz="1400" dirty="0" err="1">
                <a:solidFill>
                  <a:schemeClr val="tx1"/>
                </a:solidFill>
                <a:latin typeface="Courier New"/>
              </a:rPr>
              <a:t>Papra</a:t>
            </a:r>
            <a:r>
              <a:rPr lang="lt-LT" sz="1400" dirty="0">
                <a:solidFill>
                  <a:schemeClr val="tx1"/>
                </a:solidFill>
                <a:latin typeface="Courier New"/>
              </a:rPr>
              <a:t>šykite vartotojo įvesti tekstą. Pirmą teksto raidę turėtų pakeisti į didžiąją raidę.</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Paprašykite vartotojo įvesti tekstą, bet turite pakeisti 2,4,6,8 ir 10 simbolius į:</a:t>
            </a:r>
          </a:p>
          <a:p>
            <a:pPr marL="285750" lvl="2"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2 – g</a:t>
            </a:r>
          </a:p>
          <a:p>
            <a:pPr marL="285750" lvl="2"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4 – b</a:t>
            </a:r>
          </a:p>
          <a:p>
            <a:pPr marL="285750" lvl="2"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6 - *</a:t>
            </a:r>
          </a:p>
          <a:p>
            <a:pPr marL="285750" lvl="2"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8 – x</a:t>
            </a:r>
          </a:p>
          <a:p>
            <a:pPr marL="285750" lvl="2"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10 – w</a:t>
            </a:r>
          </a:p>
          <a:p>
            <a:pPr marL="285750" lvl="2"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lvl="2"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Parašykite programą, kuri prašytų vartotojo įvesti 5 simbolių ilgumo tekstą. Darykite patikrą jei įvedama mažiau arba daugiau. Užklauskite vartotojo kaip norėtų užkoduoti savo pranešimą. Gautą skaičių pridėkite prie teksto kiekvieno individualaus charo ir suformuota užkoduotą pranešimą išspausdinkite ekrane.</a:t>
            </a:r>
          </a:p>
          <a:p>
            <a:pPr marL="285750" lvl="2"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lvl="1" indent="0"/>
            <a:endParaRPr lang="lt-LT" sz="1400" dirty="0"/>
          </a:p>
          <a:p>
            <a:pPr marL="2857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572271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pt-BR" sz="3200" dirty="0"/>
              <a:t>String patikros ir formatavimas</a:t>
            </a:r>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String Manipuliacija</a:t>
            </a:r>
          </a:p>
        </p:txBody>
      </p:sp>
      <p:sp>
        <p:nvSpPr>
          <p:cNvPr id="125" name="Google Shape;125;p3"/>
          <p:cNvSpPr txBox="1">
            <a:spLocks noGrp="1"/>
          </p:cNvSpPr>
          <p:nvPr>
            <p:ph type="body" idx="2"/>
          </p:nvPr>
        </p:nvSpPr>
        <p:spPr>
          <a:xfrm>
            <a:off x="480400" y="2671875"/>
            <a:ext cx="4658528"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Patikrinti, ar stringas yra null arba tuščias, yra svarbus žingsnis programoje, siekiant užtikrinti tinkamą duomenų apdorojimą. Tam galime naudoti kelis būdus.</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Pirma, galime naudoti metodą string.IsNullOrEmpty(), kuris tikrina, ar stringas yra null arba tuščias. Pavyzdžiui:</a:t>
            </a:r>
          </a:p>
          <a:p>
            <a:pPr marL="285750" indent="-285750">
              <a:lnSpc>
                <a:spcPct val="90000"/>
              </a:lnSpc>
              <a:spcBef>
                <a:spcPts val="1001"/>
              </a:spcBef>
              <a:buClrTx/>
              <a:buSzTx/>
              <a:buFont typeface="Arial" panose="020B0604020202020204" pitchFamily="34" charset="0"/>
              <a:buChar char="•"/>
            </a:pPr>
            <a:endParaRPr lang="lt-LT" sz="1600" kern="1200" spc="-1" dirty="0">
              <a:solidFill>
                <a:prstClr val="black"/>
              </a:solidFill>
              <a:ea typeface="+mn-lt"/>
            </a:endParaRPr>
          </a:p>
          <a:p>
            <a:pPr marL="0" indent="0">
              <a:lnSpc>
                <a:spcPct val="150000"/>
              </a:lnSpc>
              <a:spcBef>
                <a:spcPts val="0"/>
              </a:spcBef>
              <a:buSzPts val="1100"/>
            </a:pPr>
            <a:endParaRPr lang="lt-LT" sz="1400" dirty="0">
              <a:solidFill>
                <a:schemeClr val="tx1"/>
              </a:solidFill>
            </a:endParaRPr>
          </a:p>
        </p:txBody>
      </p:sp>
      <p:pic>
        <p:nvPicPr>
          <p:cNvPr id="4" name="Picture 3">
            <a:extLst>
              <a:ext uri="{FF2B5EF4-FFF2-40B4-BE49-F238E27FC236}">
                <a16:creationId xmlns:a16="http://schemas.microsoft.com/office/drawing/2014/main" id="{BE715BB5-07AC-5D58-51E0-B5D6357D5477}"/>
              </a:ext>
            </a:extLst>
          </p:cNvPr>
          <p:cNvPicPr>
            <a:picLocks noChangeAspect="1"/>
          </p:cNvPicPr>
          <p:nvPr/>
        </p:nvPicPr>
        <p:blipFill>
          <a:blip r:embed="rId3"/>
          <a:stretch>
            <a:fillRect/>
          </a:stretch>
        </p:blipFill>
        <p:spPr>
          <a:xfrm>
            <a:off x="5460713" y="2571773"/>
            <a:ext cx="5820587" cy="23911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446002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pt-BR" sz="3200" dirty="0"/>
              <a:t>String patikros ir formatavimas</a:t>
            </a:r>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String Manipuliacija</a:t>
            </a:r>
          </a:p>
        </p:txBody>
      </p:sp>
      <p:sp>
        <p:nvSpPr>
          <p:cNvPr id="125" name="Google Shape;125;p3"/>
          <p:cNvSpPr txBox="1">
            <a:spLocks noGrp="1"/>
          </p:cNvSpPr>
          <p:nvPr>
            <p:ph type="body" idx="2"/>
          </p:nvPr>
        </p:nvSpPr>
        <p:spPr>
          <a:xfrm>
            <a:off x="480400" y="2671875"/>
            <a:ext cx="5810672"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Metodas TryParse() yra labai naudingas, kai reikia konvertuoti tekstą į kitą duomenų tipą, pvz., skaičių arba datą, ir tuo pačiu išvengti galimų konversijos klaidų. Šis metodas yra skirtas patikrinti, ar konversija pavyko arba nepavyko, ir grąžinti rezultatą kaip bool tipo reikšmę.</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Pavyzdžiui, naudojant int.TryParse() galime bandyti konvertuoti tekstą į sveikąjį skaičių ir patikrinti, ar tai pavyko:</a:t>
            </a:r>
          </a:p>
          <a:p>
            <a:pPr marL="285750" indent="-285750">
              <a:lnSpc>
                <a:spcPct val="90000"/>
              </a:lnSpc>
              <a:spcBef>
                <a:spcPts val="1001"/>
              </a:spcBef>
              <a:buClrTx/>
              <a:buSzTx/>
              <a:buFont typeface="Arial" panose="020B0604020202020204" pitchFamily="34" charset="0"/>
              <a:buChar char="•"/>
            </a:pPr>
            <a:endParaRPr lang="lt-LT" sz="1600" kern="1200" spc="-1" dirty="0">
              <a:solidFill>
                <a:prstClr val="black"/>
              </a:solidFill>
              <a:ea typeface="+mn-lt"/>
            </a:endParaRPr>
          </a:p>
          <a:p>
            <a:pPr marL="0" indent="0">
              <a:lnSpc>
                <a:spcPct val="150000"/>
              </a:lnSpc>
              <a:spcBef>
                <a:spcPts val="0"/>
              </a:spcBef>
              <a:buSzPts val="1100"/>
            </a:pPr>
            <a:endParaRPr lang="lt-LT" sz="1400" dirty="0">
              <a:solidFill>
                <a:schemeClr val="tx1"/>
              </a:solidFill>
            </a:endParaRPr>
          </a:p>
        </p:txBody>
      </p:sp>
      <p:pic>
        <p:nvPicPr>
          <p:cNvPr id="4" name="Picture 3">
            <a:extLst>
              <a:ext uri="{FF2B5EF4-FFF2-40B4-BE49-F238E27FC236}">
                <a16:creationId xmlns:a16="http://schemas.microsoft.com/office/drawing/2014/main" id="{D0B12F48-420A-53C2-4F5E-BB72408927E2}"/>
              </a:ext>
            </a:extLst>
          </p:cNvPr>
          <p:cNvPicPr>
            <a:picLocks noChangeAspect="1"/>
          </p:cNvPicPr>
          <p:nvPr/>
        </p:nvPicPr>
        <p:blipFill>
          <a:blip r:embed="rId3"/>
          <a:stretch>
            <a:fillRect/>
          </a:stretch>
        </p:blipFill>
        <p:spPr>
          <a:xfrm>
            <a:off x="6096000" y="2805487"/>
            <a:ext cx="5797642" cy="18607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717321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73AB7FCC0C2B04DBFE4669CA122D8FA" ma:contentTypeVersion="4" ma:contentTypeDescription="Create a new document." ma:contentTypeScope="" ma:versionID="6e3eab56029dba0b9f5e3665a6a81a76">
  <xsd:schema xmlns:xsd="http://www.w3.org/2001/XMLSchema" xmlns:xs="http://www.w3.org/2001/XMLSchema" xmlns:p="http://schemas.microsoft.com/office/2006/metadata/properties" xmlns:ns2="039ecf94-21ac-4e15-b12a-cbdec4cdc845" targetNamespace="http://schemas.microsoft.com/office/2006/metadata/properties" ma:root="true" ma:fieldsID="297d41a9b8935ef12253b07955d4f0cd" ns2:_="">
    <xsd:import namespace="039ecf94-21ac-4e15-b12a-cbdec4cdc84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9ecf94-21ac-4e15-b12a-cbdec4cdc8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31EA9C-10DD-4CC6-8D29-078408DD189C}">
  <ds:schemaRefs>
    <ds:schemaRef ds:uri="dfba18a5-4def-493e-9a27-56c6f2b5380e"/>
    <ds:schemaRef ds:uri="http://purl.org/dc/terms/"/>
    <ds:schemaRef ds:uri="http://schemas.microsoft.com/office/infopath/2007/PartnerControls"/>
    <ds:schemaRef ds:uri="http://schemas.microsoft.com/office/2006/documentManagement/types"/>
    <ds:schemaRef ds:uri="http://purl.org/dc/elements/1.1/"/>
    <ds:schemaRef ds:uri="http://purl.org/dc/dcmitype/"/>
    <ds:schemaRef ds:uri="http://schemas.openxmlformats.org/package/2006/metadata/core-properties"/>
    <ds:schemaRef ds:uri="8fd74652-856b-4187-813f-14c8f0d1a315"/>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757D72BC-9185-4D0C-BC06-4B3F4F34ACA9}">
  <ds:schemaRefs>
    <ds:schemaRef ds:uri="http://schemas.microsoft.com/sharepoint/v3/contenttype/forms"/>
  </ds:schemaRefs>
</ds:datastoreItem>
</file>

<file path=customXml/itemProps3.xml><?xml version="1.0" encoding="utf-8"?>
<ds:datastoreItem xmlns:ds="http://schemas.openxmlformats.org/officeDocument/2006/customXml" ds:itemID="{61B3D048-0561-41D3-87DD-2F281CE2C4EE}"/>
</file>

<file path=docProps/app.xml><?xml version="1.0" encoding="utf-8"?>
<Properties xmlns="http://schemas.openxmlformats.org/officeDocument/2006/extended-properties" xmlns:vt="http://schemas.openxmlformats.org/officeDocument/2006/docPropsVTypes">
  <TotalTime>1255</TotalTime>
  <Words>1579</Words>
  <Application>Microsoft Office PowerPoint</Application>
  <PresentationFormat>Widescreen</PresentationFormat>
  <Paragraphs>128</Paragraphs>
  <Slides>17</Slides>
  <Notes>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String Manipuliacija</vt:lpstr>
      <vt:lpstr>Šiandien išmoksite</vt:lpstr>
      <vt:lpstr>Char Array </vt:lpstr>
      <vt:lpstr>Char Array </vt:lpstr>
      <vt:lpstr>Char Array </vt:lpstr>
      <vt:lpstr>Char Array </vt:lpstr>
      <vt:lpstr>PowerPoint Presentation</vt:lpstr>
      <vt:lpstr>String patikros ir formatavimas</vt:lpstr>
      <vt:lpstr>String patikros ir formatavimas</vt:lpstr>
      <vt:lpstr>String metodai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Edvinas K</dc:creator>
  <cp:lastModifiedBy>Edvinas K</cp:lastModifiedBy>
  <cp:revision>427</cp:revision>
  <dcterms:modified xsi:type="dcterms:W3CDTF">2024-02-22T10:01:03Z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0x010100673AB7FCC0C2B04DBFE4669CA122D8FA</vt:lpwstr>
  </property>
</Properties>
</file>