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5" r:id="rId5"/>
    <p:sldMasterId id="2147483668" r:id="rId6"/>
  </p:sldMasterIdLst>
  <p:notesMasterIdLst>
    <p:notesMasterId r:id="rId2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MXuibZU6/7jZTtKOxfj+9qayg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7A247-46A5-BBB2-7899-2324B0F0CFCE}" v="3" dt="2024-03-13T12:29:16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ka Tribockaja" userId="S::enrika@codeacademy.lt::af70034f-6747-4306-867e-c4e82cb3e8bf" providerId="AD" clId="Web-{6C87A247-46A5-BBB2-7899-2324B0F0CFCE}"/>
    <pc:docChg chg="modSld">
      <pc:chgData name="Enrika Tribockaja" userId="S::enrika@codeacademy.lt::af70034f-6747-4306-867e-c4e82cb3e8bf" providerId="AD" clId="Web-{6C87A247-46A5-BBB2-7899-2324B0F0CFCE}" dt="2024-03-13T12:29:16.591" v="2" actId="20577"/>
      <pc:docMkLst>
        <pc:docMk/>
      </pc:docMkLst>
      <pc:sldChg chg="modSp">
        <pc:chgData name="Enrika Tribockaja" userId="S::enrika@codeacademy.lt::af70034f-6747-4306-867e-c4e82cb3e8bf" providerId="AD" clId="Web-{6C87A247-46A5-BBB2-7899-2324B0F0CFCE}" dt="2024-03-13T12:29:16.591" v="2" actId="20577"/>
        <pc:sldMkLst>
          <pc:docMk/>
          <pc:sldMk cId="0" sldId="265"/>
        </pc:sldMkLst>
        <pc:spChg chg="mod">
          <ac:chgData name="Enrika Tribockaja" userId="S::enrika@codeacademy.lt::af70034f-6747-4306-867e-c4e82cb3e8bf" providerId="AD" clId="Web-{6C87A247-46A5-BBB2-7899-2324B0F0CFCE}" dt="2024-03-13T12:29:16.591" v="2" actId="20577"/>
          <ac:spMkLst>
            <pc:docMk/>
            <pc:sldMk cId="0" sldId="265"/>
            <ac:spMk id="2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50a236543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75" name="Google Shape;275;g2550a23654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50a236543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2550a23654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50a236543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2550a23654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50a2365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16" name="Google Shape;216;g2550a2365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50a236543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24" name="Google Shape;224;g2550a23654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50a236543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33" name="Google Shape;233;g2550a23654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50a23654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42" name="Google Shape;242;g2550a23654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50a23654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49" name="Google Shape;249;g2550a23654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50a23654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57" name="Google Shape;257;g2550a23654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subTitle" idx="1"/>
          </p:nvPr>
        </p:nvSpPr>
        <p:spPr>
          <a:xfrm>
            <a:off x="480240" y="4373640"/>
            <a:ext cx="2343000" cy="12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body" idx="3"/>
          </p:nvPr>
        </p:nvSpPr>
        <p:spPr>
          <a:xfrm>
            <a:off x="335772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9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56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body" idx="2"/>
          </p:nvPr>
        </p:nvSpPr>
        <p:spPr>
          <a:xfrm>
            <a:off x="480240" y="697680"/>
            <a:ext cx="56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1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body" idx="4"/>
          </p:nvPr>
        </p:nvSpPr>
        <p:spPr>
          <a:xfrm>
            <a:off x="335772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2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2"/>
          <p:cNvSpPr txBox="1">
            <a:spLocks noGrp="1"/>
          </p:cNvSpPr>
          <p:nvPr>
            <p:ph type="body" idx="2"/>
          </p:nvPr>
        </p:nvSpPr>
        <p:spPr>
          <a:xfrm>
            <a:off x="2378880" y="46080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2"/>
          <p:cNvSpPr txBox="1">
            <a:spLocks noGrp="1"/>
          </p:cNvSpPr>
          <p:nvPr>
            <p:ph type="body" idx="3"/>
          </p:nvPr>
        </p:nvSpPr>
        <p:spPr>
          <a:xfrm>
            <a:off x="4277520" y="46080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42"/>
          <p:cNvSpPr txBox="1">
            <a:spLocks noGrp="1"/>
          </p:cNvSpPr>
          <p:nvPr>
            <p:ph type="body" idx="4"/>
          </p:nvPr>
        </p:nvSpPr>
        <p:spPr>
          <a:xfrm>
            <a:off x="480240" y="69768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42"/>
          <p:cNvSpPr txBox="1">
            <a:spLocks noGrp="1"/>
          </p:cNvSpPr>
          <p:nvPr>
            <p:ph type="body" idx="5"/>
          </p:nvPr>
        </p:nvSpPr>
        <p:spPr>
          <a:xfrm>
            <a:off x="2378880" y="69768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body" idx="6"/>
          </p:nvPr>
        </p:nvSpPr>
        <p:spPr>
          <a:xfrm>
            <a:off x="4277520" y="69768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subTitle" idx="1"/>
          </p:nvPr>
        </p:nvSpPr>
        <p:spPr>
          <a:xfrm>
            <a:off x="480240" y="459360"/>
            <a:ext cx="5614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4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8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5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45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6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7"/>
          <p:cNvSpPr txBox="1">
            <a:spLocks noGrp="1"/>
          </p:cNvSpPr>
          <p:nvPr>
            <p:ph type="subTitle" idx="1"/>
          </p:nvPr>
        </p:nvSpPr>
        <p:spPr>
          <a:xfrm>
            <a:off x="480240" y="4373640"/>
            <a:ext cx="2343000" cy="12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8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8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8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48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9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9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49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9"/>
          <p:cNvSpPr txBox="1">
            <a:spLocks noGrp="1"/>
          </p:cNvSpPr>
          <p:nvPr>
            <p:ph type="body" idx="3"/>
          </p:nvPr>
        </p:nvSpPr>
        <p:spPr>
          <a:xfrm>
            <a:off x="335772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0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0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50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50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56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1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1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51"/>
          <p:cNvSpPr txBox="1">
            <a:spLocks noGrp="1"/>
          </p:cNvSpPr>
          <p:nvPr>
            <p:ph type="body" idx="2"/>
          </p:nvPr>
        </p:nvSpPr>
        <p:spPr>
          <a:xfrm>
            <a:off x="480240" y="697680"/>
            <a:ext cx="56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2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52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52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52"/>
          <p:cNvSpPr txBox="1">
            <a:spLocks noGrp="1"/>
          </p:cNvSpPr>
          <p:nvPr>
            <p:ph type="body" idx="4"/>
          </p:nvPr>
        </p:nvSpPr>
        <p:spPr>
          <a:xfrm>
            <a:off x="335772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53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53"/>
          <p:cNvSpPr txBox="1">
            <a:spLocks noGrp="1"/>
          </p:cNvSpPr>
          <p:nvPr>
            <p:ph type="body" idx="2"/>
          </p:nvPr>
        </p:nvSpPr>
        <p:spPr>
          <a:xfrm>
            <a:off x="2378880" y="46080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53"/>
          <p:cNvSpPr txBox="1">
            <a:spLocks noGrp="1"/>
          </p:cNvSpPr>
          <p:nvPr>
            <p:ph type="body" idx="3"/>
          </p:nvPr>
        </p:nvSpPr>
        <p:spPr>
          <a:xfrm>
            <a:off x="4277520" y="46080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53"/>
          <p:cNvSpPr txBox="1">
            <a:spLocks noGrp="1"/>
          </p:cNvSpPr>
          <p:nvPr>
            <p:ph type="body" idx="4"/>
          </p:nvPr>
        </p:nvSpPr>
        <p:spPr>
          <a:xfrm>
            <a:off x="480240" y="69768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53"/>
          <p:cNvSpPr txBox="1">
            <a:spLocks noGrp="1"/>
          </p:cNvSpPr>
          <p:nvPr>
            <p:ph type="body" idx="5"/>
          </p:nvPr>
        </p:nvSpPr>
        <p:spPr>
          <a:xfrm>
            <a:off x="2378880" y="69768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53"/>
          <p:cNvSpPr txBox="1">
            <a:spLocks noGrp="1"/>
          </p:cNvSpPr>
          <p:nvPr>
            <p:ph type="body" idx="6"/>
          </p:nvPr>
        </p:nvSpPr>
        <p:spPr>
          <a:xfrm>
            <a:off x="4277520" y="69768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ubTitle" idx="1"/>
          </p:nvPr>
        </p:nvSpPr>
        <p:spPr>
          <a:xfrm>
            <a:off x="480240" y="459360"/>
            <a:ext cx="5614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8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5"/>
          <p:cNvGrpSpPr/>
          <p:nvPr/>
        </p:nvGrpSpPr>
        <p:grpSpPr>
          <a:xfrm>
            <a:off x="11078640" y="458640"/>
            <a:ext cx="632178" cy="680047"/>
            <a:chOff x="11078640" y="458640"/>
            <a:chExt cx="632178" cy="680047"/>
          </a:xfrm>
        </p:grpSpPr>
        <p:sp>
          <p:nvSpPr>
            <p:cNvPr id="69" name="Google Shape;69;p15"/>
            <p:cNvSpPr/>
            <p:nvPr/>
          </p:nvSpPr>
          <p:spPr>
            <a:xfrm>
              <a:off x="11078640" y="458640"/>
              <a:ext cx="632178" cy="680047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1477160" y="873000"/>
              <a:ext cx="53622" cy="532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1259360" y="873000"/>
              <a:ext cx="53622" cy="532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1175120" y="546480"/>
              <a:ext cx="439560" cy="434493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11078640" y="458640"/>
            <a:ext cx="632178" cy="680047"/>
            <a:chOff x="11078640" y="458640"/>
            <a:chExt cx="632178" cy="680047"/>
          </a:xfrm>
        </p:grpSpPr>
        <p:sp>
          <p:nvSpPr>
            <p:cNvPr id="74" name="Google Shape;74;p15"/>
            <p:cNvSpPr/>
            <p:nvPr/>
          </p:nvSpPr>
          <p:spPr>
            <a:xfrm>
              <a:off x="11220120" y="846720"/>
              <a:ext cx="132138" cy="1062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1216880" y="710280"/>
              <a:ext cx="356400" cy="122773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1437560" y="846720"/>
              <a:ext cx="132138" cy="1062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1078640" y="458640"/>
              <a:ext cx="632178" cy="680047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8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7"/>
          <p:cNvGrpSpPr/>
          <p:nvPr/>
        </p:nvGrpSpPr>
        <p:grpSpPr>
          <a:xfrm>
            <a:off x="11078640" y="458640"/>
            <a:ext cx="632178" cy="680047"/>
            <a:chOff x="11078640" y="458640"/>
            <a:chExt cx="632178" cy="680047"/>
          </a:xfrm>
        </p:grpSpPr>
        <p:sp>
          <p:nvSpPr>
            <p:cNvPr id="130" name="Google Shape;130;p17"/>
            <p:cNvSpPr/>
            <p:nvPr/>
          </p:nvSpPr>
          <p:spPr>
            <a:xfrm>
              <a:off x="11078640" y="458640"/>
              <a:ext cx="632178" cy="680047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1477160" y="873000"/>
              <a:ext cx="53622" cy="532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1259360" y="873000"/>
              <a:ext cx="53622" cy="532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1175120" y="546480"/>
              <a:ext cx="439560" cy="434493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8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Arrays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id="191" name="Google Shape;191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Arrays</a:t>
            </a:r>
            <a:endParaRPr/>
          </a:p>
        </p:txBody>
      </p:sp>
      <p:grpSp>
        <p:nvGrpSpPr>
          <p:cNvPr id="268" name="Google Shape;268;p5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69" name="Google Shape;269;p5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1" name="Google Shape;271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Parašykite metodą, kuris priimtų vieną parametrą - sveikųjų skaičių masyvą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ir grąžintų naują masyvą, kur kiekvienas elementas yra originalaus masyvo elemento kvadratas. Pavyzdžiui, jei įvestis yra {1, 2, 3}, išvestis turėtų būti {1, 4, 9}.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Parašykite metodą kuris priimtų vieną parametrą - sveikųjų skaičių masyvą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ir grąžintų visų masyvo elementų sumą.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Parašykite metodą, kuris priimtų vieną parametrą - sveikųjų skaičių masyvą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ir grąžintų didžiausią masyvo elementą.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Parašykite metodą, kuris atspausdintų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masyvą iš galo į priekį.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50a236543_0_69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String -&gt; char[]</a:t>
            </a:r>
            <a:endParaRPr/>
          </a:p>
        </p:txBody>
      </p:sp>
      <p:sp>
        <p:nvSpPr>
          <p:cNvPr id="278" name="Google Shape;278;g2550a236543_0_69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Arrays</a:t>
            </a:r>
            <a:endParaRPr/>
          </a:p>
        </p:txBody>
      </p:sp>
      <p:sp>
        <p:nvSpPr>
          <p:cNvPr id="279" name="Google Shape;279;g2550a236543_0_69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Pažiūrėkime kaip galime paversti </a:t>
            </a:r>
            <a:r>
              <a:rPr lang="lt-LT" sz="1600" b="1"/>
              <a:t>string </a:t>
            </a:r>
            <a:r>
              <a:rPr lang="lt-LT" sz="1600"/>
              <a:t>kintamąjį į simbolių masyvą </a:t>
            </a:r>
            <a:r>
              <a:rPr lang="lt-LT" sz="1600" b="1"/>
              <a:t>char[]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Metodas </a:t>
            </a:r>
            <a:r>
              <a:rPr lang="lt-LT" sz="1600" b="1"/>
              <a:t>ToCharArray()</a:t>
            </a:r>
            <a:r>
              <a:rPr lang="lt-LT" sz="1600"/>
              <a:t> grąžina simbolių masyvą sukurtą iš </a:t>
            </a:r>
            <a:r>
              <a:rPr lang="lt-LT" sz="1600" b="1"/>
              <a:t>sentence </a:t>
            </a:r>
            <a:r>
              <a:rPr lang="lt-LT" sz="1600"/>
              <a:t>kintamojo.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Sukdami ciklą kas du indeksus padarome kas antrą raidę didžiąja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Tada pasinaudojame galimybe sukurti string’ą iš simbolių masyvo ir atspausdiname:</a:t>
            </a:r>
            <a:endParaRPr sz="1600" b="1">
              <a:solidFill>
                <a:srgbClr val="FF0000"/>
              </a:solidFill>
            </a:endParaRPr>
          </a:p>
        </p:txBody>
      </p:sp>
      <p:pic>
        <p:nvPicPr>
          <p:cNvPr id="280" name="Google Shape;280;g2550a236543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150" y="3878625"/>
            <a:ext cx="85153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550a236543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00" y="6078600"/>
            <a:ext cx="9681795" cy="4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50a236543_0_77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Arrays</a:t>
            </a:r>
            <a:endParaRPr/>
          </a:p>
        </p:txBody>
      </p:sp>
      <p:grpSp>
        <p:nvGrpSpPr>
          <p:cNvPr id="287" name="Google Shape;287;g2550a236543_0_77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88" name="Google Shape;288;g2550a236543_0_77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2550a236543_0_77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0" name="Google Shape;290;g2550a236543_0_77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550a236543_0_77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Parašykite metodą, kuris priimtų vieną parametrą -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word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ir grąžintų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masyvą, kuris atitinka pradinę eilutę. Pavyzdžiui, jei įvestis yra "labas", išvestis turėtų būti {'l', 'a', 'b', 'a', 's'}.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metodą, kuris priimtų vieną parametrą -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sentence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ir grąžintų pirmąją raidę iš sakinio. Funkcija turi naudoti char masyvą.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Parašykite metodą, kuris priimtų vieną parametrą - </a:t>
            </a:r>
            <a:r>
              <a:rPr lang="lt-L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sentence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ir grąžintų paskutinę raidę iš sakinio. Funkcija turi naudoti char masyvą.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50a236543_0_8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Arrays</a:t>
            </a:r>
            <a:endParaRPr/>
          </a:p>
        </p:txBody>
      </p:sp>
      <p:grpSp>
        <p:nvGrpSpPr>
          <p:cNvPr id="297" name="Google Shape;297;g2550a236543_0_89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98" name="Google Shape;298;g2550a236543_0_89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2550a236543_0_89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</a:t>
              </a:r>
              <a:r>
                <a:rPr lang="lt-LT" sz="1600" b="1">
                  <a:solidFill>
                    <a:srgbClr val="FEFFFF"/>
                  </a:solidFill>
                </a:rPr>
                <a:t>3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0" name="Google Shape;300;g2550a236543_0_89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550a236543_0_89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Advanced: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Surūšiuokite masyvą didėjimo tvarka.(nenaudoti Sort metodo, turite pasirašyti savo)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Surūšiuokite masyvą mažėjimo tvarka.(nenaudoti Sort metodo, turite pasirašyti savo)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Parašykite metodą, kuris pridėtų elementą į masyvą.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Parašykite metodą, kuris ištrintų elementą iš masyvo, masyvas turi taip pat sumažėti vienu elementu.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/>
          <p:nvPr/>
        </p:nvSpPr>
        <p:spPr>
          <a:xfrm>
            <a:off x="480240" y="460800"/>
            <a:ext cx="56148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 sz="13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Paskaitos pavadinimas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6"/>
          <p:cNvGrpSpPr/>
          <p:nvPr/>
        </p:nvGrpSpPr>
        <p:grpSpPr>
          <a:xfrm>
            <a:off x="480240" y="914400"/>
            <a:ext cx="1834500" cy="463800"/>
            <a:chOff x="480240" y="914400"/>
            <a:chExt cx="1834500" cy="463800"/>
          </a:xfrm>
        </p:grpSpPr>
        <p:sp>
          <p:nvSpPr>
            <p:cNvPr id="308" name="Google Shape;308;p6"/>
            <p:cNvSpPr/>
            <p:nvPr/>
          </p:nvSpPr>
          <p:spPr>
            <a:xfrm>
              <a:off x="480240" y="914400"/>
              <a:ext cx="1834500" cy="463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94000" y="978840"/>
              <a:ext cx="1607100" cy="33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000" rIns="45700" bIns="450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Namų darbas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0" name="Google Shape;3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880" y="1441440"/>
            <a:ext cx="11231281" cy="52275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6"/>
          <p:cNvSpPr/>
          <p:nvPr/>
        </p:nvSpPr>
        <p:spPr>
          <a:xfrm>
            <a:off x="594000" y="1832400"/>
            <a:ext cx="10718700" cy="45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/>
          <p:nvPr/>
        </p:nvSpPr>
        <p:spPr>
          <a:xfrm>
            <a:off x="480240" y="460800"/>
            <a:ext cx="56148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Paskaitos pavadinimas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"/>
          <p:cNvSpPr/>
          <p:nvPr/>
        </p:nvSpPr>
        <p:spPr>
          <a:xfrm>
            <a:off x="3281760" y="1821960"/>
            <a:ext cx="37500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Headline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"/>
          <p:cNvSpPr/>
          <p:nvPr/>
        </p:nvSpPr>
        <p:spPr>
          <a:xfrm>
            <a:off x="3281760" y="2171520"/>
            <a:ext cx="3750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480240" y="5032080"/>
            <a:ext cx="234300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Naudinga informacija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7503480" y="1821960"/>
            <a:ext cx="42072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www.youtube.com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Arrays</a:t>
            </a:r>
            <a:endParaRPr/>
          </a:p>
        </p:txBody>
      </p:sp>
      <p:sp>
        <p:nvSpPr>
          <p:cNvPr id="198" name="Google Shape;198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Masyvai</a:t>
            </a:r>
            <a:endParaRPr/>
          </a:p>
        </p:txBody>
      </p:sp>
      <p:sp>
        <p:nvSpPr>
          <p:cNvPr id="200" name="Google Shape;200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String masyvų operacijos</a:t>
            </a:r>
            <a:endParaRPr/>
          </a:p>
        </p:txBody>
      </p:sp>
      <p:grpSp>
        <p:nvGrpSpPr>
          <p:cNvPr id="201" name="Google Shape;201;p2"/>
          <p:cNvGrpSpPr/>
          <p:nvPr/>
        </p:nvGrpSpPr>
        <p:grpSpPr>
          <a:xfrm>
            <a:off x="480390" y="3193409"/>
            <a:ext cx="731400" cy="731400"/>
            <a:chOff x="0" y="0"/>
            <a:chExt cx="731400" cy="731400"/>
          </a:xfrm>
        </p:grpSpPr>
        <p:sp>
          <p:nvSpPr>
            <p:cNvPr id="202" name="Google Shape;202;p2"/>
            <p:cNvSpPr/>
            <p:nvPr/>
          </p:nvSpPr>
          <p:spPr>
            <a:xfrm>
              <a:off x="0" y="0"/>
              <a:ext cx="731400" cy="7314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 txBox="1"/>
            <p:nvPr/>
          </p:nvSpPr>
          <p:spPr>
            <a:xfrm>
              <a:off x="152842" y="178122"/>
              <a:ext cx="4257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2"/>
          <p:cNvGrpSpPr/>
          <p:nvPr/>
        </p:nvGrpSpPr>
        <p:grpSpPr>
          <a:xfrm>
            <a:off x="480390" y="4403230"/>
            <a:ext cx="731400" cy="731400"/>
            <a:chOff x="0" y="0"/>
            <a:chExt cx="731400" cy="731400"/>
          </a:xfrm>
        </p:grpSpPr>
        <p:sp>
          <p:nvSpPr>
            <p:cNvPr id="205" name="Google Shape;205;p2"/>
            <p:cNvSpPr/>
            <p:nvPr/>
          </p:nvSpPr>
          <p:spPr>
            <a:xfrm>
              <a:off x="0" y="0"/>
              <a:ext cx="731400" cy="7314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 txBox="1"/>
            <p:nvPr/>
          </p:nvSpPr>
          <p:spPr>
            <a:xfrm>
              <a:off x="152842" y="178122"/>
              <a:ext cx="4257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Kas yra masyvai?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Arrays</a:t>
            </a:r>
            <a:endParaRPr/>
          </a:p>
        </p:txBody>
      </p:sp>
      <p:sp>
        <p:nvSpPr>
          <p:cNvPr id="213" name="Google Shape;213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Masyvas yra duomenų tipas, kuris laiko daug to pačio duomenų tipo reikšmių.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Galima įsivaizduoti kaip spintą, kurios kiekvienoje lentynoje galima įdėti po vieną daiktą, bet su sąlyga, kad visoje spintoje bus to pačio tipo daiktai, pvz.: tik kelnės, tik atsuktuvai, tik lempos.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Programavimo terminais, masyve galėtum laikyti šusnį stringų arba skaičių arba boolean’ų.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50a236543_0_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Kas yra masyvai?</a:t>
            </a:r>
            <a:endParaRPr/>
          </a:p>
        </p:txBody>
      </p:sp>
      <p:sp>
        <p:nvSpPr>
          <p:cNvPr id="219" name="Google Shape;219;g2550a236543_0_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Arrays</a:t>
            </a:r>
            <a:endParaRPr/>
          </a:p>
        </p:txBody>
      </p:sp>
      <p:sp>
        <p:nvSpPr>
          <p:cNvPr id="220" name="Google Shape;220;g2550a236543_0_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Masyvo kintamojo sukūrimas yra dviejų būdų: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Inicializuojame masyvą ir pasakome, kad jame bus galima talpinti 10 elementų.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Inicializuojame masyvą iškarto nurodydami elementus viduje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</a:endParaRPr>
          </a:p>
        </p:txBody>
      </p:sp>
      <p:pic>
        <p:nvPicPr>
          <p:cNvPr id="221" name="Google Shape;221;g2550a23654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141" y="4513200"/>
            <a:ext cx="5082954" cy="10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50a236543_0_2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Kas yra masyvai?</a:t>
            </a:r>
            <a:endParaRPr/>
          </a:p>
        </p:txBody>
      </p:sp>
      <p:sp>
        <p:nvSpPr>
          <p:cNvPr id="227" name="Google Shape;227;g2550a236543_0_2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Arrays</a:t>
            </a:r>
            <a:endParaRPr/>
          </a:p>
        </p:txBody>
      </p:sp>
      <p:sp>
        <p:nvSpPr>
          <p:cNvPr id="228" name="Google Shape;228;g2550a236543_0_2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Jeigu norime pasiekti elementus masyvo viduje, turim naudoti masyvo kintamąjį ir į </a:t>
            </a:r>
            <a:r>
              <a:rPr lang="lt-LT" sz="1600" b="1"/>
              <a:t>[] </a:t>
            </a:r>
            <a:r>
              <a:rPr lang="lt-LT" sz="1600"/>
              <a:t>(laužtinius skliaustus) įvesti indeksą, pasakantį kelintą elementą norime pasiekt.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Indeksavimas prasideda ne nuo 1 o nuo 0, tai norint pasiekti pirmus tris masyvo elementus kodas atrodytų taip:</a:t>
            </a:r>
            <a:br>
              <a:rPr lang="lt-LT" sz="1600"/>
            </a:b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</a:endParaRPr>
          </a:p>
        </p:txBody>
      </p:sp>
      <p:pic>
        <p:nvPicPr>
          <p:cNvPr id="229" name="Google Shape;229;g2550a23654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41" y="4116750"/>
            <a:ext cx="51054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550a236543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941" y="4382750"/>
            <a:ext cx="8667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50a236543_0_31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Kas yra masyvai?</a:t>
            </a:r>
            <a:endParaRPr/>
          </a:p>
        </p:txBody>
      </p:sp>
      <p:sp>
        <p:nvSpPr>
          <p:cNvPr id="236" name="Google Shape;236;g2550a236543_0_3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Arrays</a:t>
            </a:r>
            <a:endParaRPr/>
          </a:p>
        </p:txBody>
      </p:sp>
      <p:sp>
        <p:nvSpPr>
          <p:cNvPr id="237" name="Google Shape;237;g2550a236543_0_31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191919"/>
                </a:solidFill>
              </a:rPr>
              <a:t>Norint pakeist reikšmes pagal indeksą:</a:t>
            </a:r>
            <a:endParaRPr sz="16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rgbClr val="191919"/>
                </a:solidFill>
              </a:rPr>
              <a:t>Jeigu sukurtume masyvą be pradinių reikšmių, tai tokiu būdu reikėtų nustatyti visas masyvo reikšmes.</a:t>
            </a:r>
            <a:endParaRPr sz="16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91919"/>
              </a:solidFill>
            </a:endParaRPr>
          </a:p>
        </p:txBody>
      </p:sp>
      <p:pic>
        <p:nvPicPr>
          <p:cNvPr id="238" name="Google Shape;238;g2550a236543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88" y="3503750"/>
            <a:ext cx="52673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550a236543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366" y="4811375"/>
            <a:ext cx="4381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50a236543_0_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Svarbūs aspektai</a:t>
            </a:r>
            <a:endParaRPr/>
          </a:p>
        </p:txBody>
      </p:sp>
      <p:sp>
        <p:nvSpPr>
          <p:cNvPr id="245" name="Google Shape;245;g2550a236543_0_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Arrays</a:t>
            </a:r>
            <a:endParaRPr/>
          </a:p>
        </p:txBody>
      </p:sp>
      <p:sp>
        <p:nvSpPr>
          <p:cNvPr id="246" name="Google Shape;246;g2550a236543_0_7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Inicializuojant masyvą neįvedant savo reikšmių, programa suves default’ines duomenų tipo reikšmes: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lt-LT" sz="1600" b="1"/>
              <a:t>string </a:t>
            </a:r>
            <a:r>
              <a:rPr lang="lt-LT" sz="1600"/>
              <a:t>- null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lt-LT" sz="1600" b="1"/>
              <a:t>int </a:t>
            </a:r>
            <a:r>
              <a:rPr lang="lt-LT" sz="1600"/>
              <a:t>- 0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Masyvo dydžio keisti neįmanoma(vienintelis būdas - sukurti naują didesnį masyvą ir perkelti senojo reikšmes)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Masyvas yra reference tipas, tad jeigu perduosite į metodą ar į kitą kintamąjį ir keisime elementų reikšmes - pasikeis ir originalaus masyvo elementai.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 sz="1600"/>
              <a:t>Ištrinti elementą iš masyvo negalima, kadangi masyvo dydis yra nekintantis</a:t>
            </a:r>
            <a:r>
              <a:rPr lang="lt-LT" sz="1600">
                <a:solidFill>
                  <a:schemeClr val="dk1"/>
                </a:solidFill>
              </a:rPr>
              <a:t>(vienintelis būdas - sukurti naują mažesnį masyvą ir perkelti senojo reikšmes be tos, kurią norite ištrinti)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50a236543_0_5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Iteravimas per masyvą</a:t>
            </a:r>
            <a:endParaRPr/>
          </a:p>
        </p:txBody>
      </p:sp>
      <p:sp>
        <p:nvSpPr>
          <p:cNvPr id="252" name="Google Shape;252;g2550a236543_0_5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Arrays</a:t>
            </a:r>
            <a:endParaRPr/>
          </a:p>
        </p:txBody>
      </p:sp>
      <p:sp>
        <p:nvSpPr>
          <p:cNvPr id="253" name="Google Shape;253;g2550a236543_0_5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4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Kaip jau matėte, elementus masyve pasiekiame naudodami skaičių, tai reiškia, kad galime ten įdėti ir kintamąjį skaičiaus ir tai reiškia, kad galime įdėti kintamąjį iš </a:t>
            </a:r>
            <a:r>
              <a:rPr lang="lt-LT" sz="1600" b="1"/>
              <a:t>for </a:t>
            </a:r>
            <a:r>
              <a:rPr lang="lt-LT" sz="1600"/>
              <a:t>ciklo, kuris nurodo kelinta ciklo iteracija yra. Pabandome išspausdinti </a:t>
            </a:r>
            <a:r>
              <a:rPr lang="lt-LT" sz="1600" b="1"/>
              <a:t>string </a:t>
            </a:r>
            <a:r>
              <a:rPr lang="lt-LT" sz="1600"/>
              <a:t>duomenų tipo masyvą naudojant </a:t>
            </a:r>
            <a:r>
              <a:rPr lang="lt-LT" sz="1600" b="1"/>
              <a:t>for </a:t>
            </a:r>
            <a:r>
              <a:rPr lang="lt-LT" sz="1600"/>
              <a:t>ciklą.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Susikūrėme string duomenų tipo masyvą,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iškarto įdėjome į vidų 4 reikšmes(tai reiškia,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kad masyvas bus 4 elementų dydžio).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Tada aprašydami masyvą pasakome, kad iteracijos vyks kol </a:t>
            </a:r>
            <a:r>
              <a:rPr lang="lt-LT" sz="1600" b="1"/>
              <a:t>i</a:t>
            </a:r>
            <a:r>
              <a:rPr lang="lt-LT" sz="1600"/>
              <a:t> yra mažiau už masyvo property </a:t>
            </a:r>
            <a:r>
              <a:rPr lang="lt-LT" sz="1600" b="1"/>
              <a:t>Length</a:t>
            </a:r>
            <a:r>
              <a:rPr lang="lt-LT" sz="1600"/>
              <a:t>. Šitoje vietoje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verta paminėti, kad </a:t>
            </a:r>
            <a:r>
              <a:rPr lang="lt-LT" sz="1600" b="1"/>
              <a:t>Length </a:t>
            </a:r>
            <a:r>
              <a:rPr lang="lt-LT" sz="1600"/>
              <a:t>yra kaip ilgio kintamasis matematikoje, nusakantis masyvo ilgį ir kadangi masyvo indeksavimas yra nuo 0, tai jeigu iteruosime ciklą kol </a:t>
            </a:r>
            <a:r>
              <a:rPr lang="lt-LT" sz="1600" b="1"/>
              <a:t>i </a:t>
            </a:r>
            <a:r>
              <a:rPr lang="lt-LT" sz="1600"/>
              <a:t>yra mažiau arba lygu </a:t>
            </a:r>
            <a:r>
              <a:rPr lang="lt-LT" sz="1600" b="1"/>
              <a:t>Length </a:t>
            </a:r>
            <a:r>
              <a:rPr lang="lt-LT" sz="1600"/>
              <a:t>susidursime su </a:t>
            </a:r>
            <a:r>
              <a:rPr lang="lt-LT" sz="1600" b="1"/>
              <a:t>NullPointerException</a:t>
            </a:r>
            <a:endParaRPr sz="1600" b="1"/>
          </a:p>
        </p:txBody>
      </p:sp>
      <p:pic>
        <p:nvPicPr>
          <p:cNvPr id="254" name="Google Shape;254;g2550a236543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888" y="3910638"/>
            <a:ext cx="67341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50a236543_0_5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Iteravimas per masyvą</a:t>
            </a:r>
            <a:endParaRPr/>
          </a:p>
        </p:txBody>
      </p:sp>
      <p:sp>
        <p:nvSpPr>
          <p:cNvPr id="260" name="Google Shape;260;g2550a236543_0_5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Arrays</a:t>
            </a:r>
            <a:endParaRPr/>
          </a:p>
        </p:txBody>
      </p:sp>
      <p:sp>
        <p:nvSpPr>
          <p:cNvPr id="261" name="Google Shape;261;g2550a236543_0_58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4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Pažiūrėkime kaip galima priskirti reikšmes masyvui iteruojant per jį.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Reikšmes priskirti iteruojant galima ir masyvui, kurio reikšmes priskyrėme jį inicializuojant.</a:t>
            </a:r>
            <a:endParaRPr sz="1600"/>
          </a:p>
        </p:txBody>
      </p:sp>
      <p:pic>
        <p:nvPicPr>
          <p:cNvPr id="262" name="Google Shape;262;g2550a236543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75" y="3199550"/>
            <a:ext cx="47339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AB7FCC0C2B04DBFE4669CA122D8FA" ma:contentTypeVersion="4" ma:contentTypeDescription="Create a new document." ma:contentTypeScope="" ma:versionID="6e3eab56029dba0b9f5e3665a6a81a76">
  <xsd:schema xmlns:xsd="http://www.w3.org/2001/XMLSchema" xmlns:xs="http://www.w3.org/2001/XMLSchema" xmlns:p="http://schemas.microsoft.com/office/2006/metadata/properties" xmlns:ns2="039ecf94-21ac-4e15-b12a-cbdec4cdc845" targetNamespace="http://schemas.microsoft.com/office/2006/metadata/properties" ma:root="true" ma:fieldsID="297d41a9b8935ef12253b07955d4f0cd" ns2:_="">
    <xsd:import namespace="039ecf94-21ac-4e15-b12a-cbdec4cdc8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ecf94-21ac-4e15-b12a-cbdec4cdc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120737-AA98-4603-941F-6DCABE68D9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4A8D38-000C-4BDF-9F25-D2F130574A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AB1D71-C99A-4E61-B182-748B64C17FC3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2_Office Theme</vt:lpstr>
      <vt:lpstr>3_Office Theme</vt:lpstr>
      <vt:lpstr>Arrays</vt:lpstr>
      <vt:lpstr>Šiandien išmoksite</vt:lpstr>
      <vt:lpstr>Kas yra masyvai?</vt:lpstr>
      <vt:lpstr>Kas yra masyvai?</vt:lpstr>
      <vt:lpstr>Kas yra masyvai?</vt:lpstr>
      <vt:lpstr>Kas yra masyvai?</vt:lpstr>
      <vt:lpstr>Svarbūs aspektai</vt:lpstr>
      <vt:lpstr>Iteravimas per masyvą</vt:lpstr>
      <vt:lpstr>Iteravimas per masyvą</vt:lpstr>
      <vt:lpstr>PowerPoint Presentation</vt:lpstr>
      <vt:lpstr>String -&gt; char[]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revision>3</cp:revision>
  <dcterms:modified xsi:type="dcterms:W3CDTF">2024-03-13T12:29:19Z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0x010100673AB7FCC0C2B04DBFE4669CA122D8FA</vt:lpwstr>
  </property>
</Properties>
</file>