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21"/>
  </p:notesMasterIdLst>
  <p:sldIdLst>
    <p:sldId id="257" r:id="rId6"/>
    <p:sldId id="280" r:id="rId7"/>
    <p:sldId id="371" r:id="rId8"/>
    <p:sldId id="372" r:id="rId9"/>
    <p:sldId id="334" r:id="rId10"/>
    <p:sldId id="376" r:id="rId11"/>
    <p:sldId id="365" r:id="rId12"/>
    <p:sldId id="366" r:id="rId13"/>
    <p:sldId id="368" r:id="rId14"/>
    <p:sldId id="369" r:id="rId15"/>
    <p:sldId id="373" r:id="rId16"/>
    <p:sldId id="370" r:id="rId17"/>
    <p:sldId id="375" r:id="rId18"/>
    <p:sldId id="374" r:id="rId19"/>
    <p:sldId id="277"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A9612-8D69-D2A3-D691-EC07EC2964E5}" v="143" dt="2024-03-13T12:47:20.47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vinas  Kesminas" userId="S::edvinas.kesminas@codeacademylt.onmicrosoft.com::76785bdc-6e48-4d11-a040-6f6b8512d918" providerId="AD" clId="Web-{25FD22C4-7883-41E9-8A5F-211E1B65AFBA}"/>
    <pc:docChg chg="modSld">
      <pc:chgData name="Edvinas  Kesminas" userId="S::edvinas.kesminas@codeacademylt.onmicrosoft.com::76785bdc-6e48-4d11-a040-6f6b8512d918" providerId="AD" clId="Web-{25FD22C4-7883-41E9-8A5F-211E1B65AFBA}" dt="2024-02-20T17:33:46.995" v="1" actId="20577"/>
      <pc:docMkLst>
        <pc:docMk/>
      </pc:docMkLst>
      <pc:sldChg chg="modSp">
        <pc:chgData name="Edvinas  Kesminas" userId="S::edvinas.kesminas@codeacademylt.onmicrosoft.com::76785bdc-6e48-4d11-a040-6f6b8512d918" providerId="AD" clId="Web-{25FD22C4-7883-41E9-8A5F-211E1B65AFBA}" dt="2024-02-20T17:33:46.995" v="1" actId="20577"/>
        <pc:sldMkLst>
          <pc:docMk/>
          <pc:sldMk cId="1392026619" sldId="370"/>
        </pc:sldMkLst>
        <pc:spChg chg="mod">
          <ac:chgData name="Edvinas  Kesminas" userId="S::edvinas.kesminas@codeacademylt.onmicrosoft.com::76785bdc-6e48-4d11-a040-6f6b8512d918" providerId="AD" clId="Web-{25FD22C4-7883-41E9-8A5F-211E1B65AFBA}" dt="2024-02-20T17:33:46.995" v="1" actId="20577"/>
          <ac:spMkLst>
            <pc:docMk/>
            <pc:sldMk cId="1392026619" sldId="370"/>
            <ac:spMk id="7" creationId="{8393EA32-1E5C-4940-ABB7-ACA92E12BC62}"/>
          </ac:spMkLst>
        </pc:spChg>
      </pc:sldChg>
    </pc:docChg>
  </pc:docChgLst>
  <pc:docChgLst>
    <pc:chgData name="Edvinas  Kesminas" userId="S::edvinas.kesminas@codeacademylt.onmicrosoft.com::76785bdc-6e48-4d11-a040-6f6b8512d918" providerId="AD" clId="Web-{2C2D332F-D620-470B-B7F0-2D3EDCE037E2}"/>
    <pc:docChg chg="modSld">
      <pc:chgData name="Edvinas  Kesminas" userId="S::edvinas.kesminas@codeacademylt.onmicrosoft.com::76785bdc-6e48-4d11-a040-6f6b8512d918" providerId="AD" clId="Web-{2C2D332F-D620-470B-B7F0-2D3EDCE037E2}" dt="2023-09-22T07:29:13.970" v="4" actId="20577"/>
      <pc:docMkLst>
        <pc:docMk/>
      </pc:docMkLst>
      <pc:sldChg chg="modSp">
        <pc:chgData name="Edvinas  Kesminas" userId="S::edvinas.kesminas@codeacademylt.onmicrosoft.com::76785bdc-6e48-4d11-a040-6f6b8512d918" providerId="AD" clId="Web-{2C2D332F-D620-470B-B7F0-2D3EDCE037E2}" dt="2023-09-22T07:29:13.970" v="4" actId="20577"/>
        <pc:sldMkLst>
          <pc:docMk/>
          <pc:sldMk cId="1392026619" sldId="370"/>
        </pc:sldMkLst>
        <pc:spChg chg="mod">
          <ac:chgData name="Edvinas  Kesminas" userId="S::edvinas.kesminas@codeacademylt.onmicrosoft.com::76785bdc-6e48-4d11-a040-6f6b8512d918" providerId="AD" clId="Web-{2C2D332F-D620-470B-B7F0-2D3EDCE037E2}" dt="2023-09-22T07:29:13.970" v="4" actId="20577"/>
          <ac:spMkLst>
            <pc:docMk/>
            <pc:sldMk cId="1392026619" sldId="370"/>
            <ac:spMk id="7" creationId="{8393EA32-1E5C-4940-ABB7-ACA92E12BC62}"/>
          </ac:spMkLst>
        </pc:spChg>
      </pc:sldChg>
    </pc:docChg>
  </pc:docChgLst>
  <pc:docChgLst>
    <pc:chgData name="Enrika Tribockaja" userId="S::enrika@codeacademy.lt::af70034f-6747-4306-867e-c4e82cb3e8bf" providerId="AD" clId="Web-{116A9612-8D69-D2A3-D691-EC07EC2964E5}"/>
    <pc:docChg chg="modSld">
      <pc:chgData name="Enrika Tribockaja" userId="S::enrika@codeacademy.lt::af70034f-6747-4306-867e-c4e82cb3e8bf" providerId="AD" clId="Web-{116A9612-8D69-D2A3-D691-EC07EC2964E5}" dt="2024-03-13T12:47:20.477" v="132" actId="20577"/>
      <pc:docMkLst>
        <pc:docMk/>
      </pc:docMkLst>
      <pc:sldChg chg="modSp">
        <pc:chgData name="Enrika Tribockaja" userId="S::enrika@codeacademy.lt::af70034f-6747-4306-867e-c4e82cb3e8bf" providerId="AD" clId="Web-{116A9612-8D69-D2A3-D691-EC07EC2964E5}" dt="2024-03-13T12:38:56.505" v="13" actId="20577"/>
        <pc:sldMkLst>
          <pc:docMk/>
          <pc:sldMk cId="572271074" sldId="334"/>
        </pc:sldMkLst>
        <pc:spChg chg="mod">
          <ac:chgData name="Enrika Tribockaja" userId="S::enrika@codeacademy.lt::af70034f-6747-4306-867e-c4e82cb3e8bf" providerId="AD" clId="Web-{116A9612-8D69-D2A3-D691-EC07EC2964E5}" dt="2024-03-13T12:38:56.505" v="13" actId="20577"/>
          <ac:spMkLst>
            <pc:docMk/>
            <pc:sldMk cId="572271074" sldId="334"/>
            <ac:spMk id="7" creationId="{8393EA32-1E5C-4940-ABB7-ACA92E12BC62}"/>
          </ac:spMkLst>
        </pc:spChg>
      </pc:sldChg>
      <pc:sldChg chg="modSp">
        <pc:chgData name="Enrika Tribockaja" userId="S::enrika@codeacademy.lt::af70034f-6747-4306-867e-c4e82cb3e8bf" providerId="AD" clId="Web-{116A9612-8D69-D2A3-D691-EC07EC2964E5}" dt="2024-03-13T12:45:27.156" v="125" actId="20577"/>
        <pc:sldMkLst>
          <pc:docMk/>
          <pc:sldMk cId="1392026619" sldId="370"/>
        </pc:sldMkLst>
        <pc:spChg chg="mod">
          <ac:chgData name="Enrika Tribockaja" userId="S::enrika@codeacademy.lt::af70034f-6747-4306-867e-c4e82cb3e8bf" providerId="AD" clId="Web-{116A9612-8D69-D2A3-D691-EC07EC2964E5}" dt="2024-03-13T12:45:27.156" v="125" actId="20577"/>
          <ac:spMkLst>
            <pc:docMk/>
            <pc:sldMk cId="1392026619" sldId="370"/>
            <ac:spMk id="7" creationId="{8393EA32-1E5C-4940-ABB7-ACA92E12BC62}"/>
          </ac:spMkLst>
        </pc:spChg>
      </pc:sldChg>
      <pc:sldChg chg="modSp">
        <pc:chgData name="Enrika Tribockaja" userId="S::enrika@codeacademy.lt::af70034f-6747-4306-867e-c4e82cb3e8bf" providerId="AD" clId="Web-{116A9612-8D69-D2A3-D691-EC07EC2964E5}" dt="2024-03-13T12:47:20.477" v="132" actId="20577"/>
        <pc:sldMkLst>
          <pc:docMk/>
          <pc:sldMk cId="3813723418" sldId="374"/>
        </pc:sldMkLst>
        <pc:spChg chg="mod">
          <ac:chgData name="Enrika Tribockaja" userId="S::enrika@codeacademy.lt::af70034f-6747-4306-867e-c4e82cb3e8bf" providerId="AD" clId="Web-{116A9612-8D69-D2A3-D691-EC07EC2964E5}" dt="2024-03-13T12:47:20.477" v="132" actId="20577"/>
          <ac:spMkLst>
            <pc:docMk/>
            <pc:sldMk cId="3813723418" sldId="374"/>
            <ac:spMk id="7" creationId="{8393EA32-1E5C-4940-ABB7-ACA92E12BC62}"/>
          </ac:spMkLst>
        </pc:spChg>
      </pc:sldChg>
      <pc:sldChg chg="modSp">
        <pc:chgData name="Enrika Tribockaja" userId="S::enrika@codeacademy.lt::af70034f-6747-4306-867e-c4e82cb3e8bf" providerId="AD" clId="Web-{116A9612-8D69-D2A3-D691-EC07EC2964E5}" dt="2024-03-13T12:40:40.887" v="63" actId="20577"/>
        <pc:sldMkLst>
          <pc:docMk/>
          <pc:sldMk cId="129569586" sldId="376"/>
        </pc:sldMkLst>
        <pc:spChg chg="mod">
          <ac:chgData name="Enrika Tribockaja" userId="S::enrika@codeacademy.lt::af70034f-6747-4306-867e-c4e82cb3e8bf" providerId="AD" clId="Web-{116A9612-8D69-D2A3-D691-EC07EC2964E5}" dt="2024-03-13T12:40:40.887" v="63" actId="20577"/>
          <ac:spMkLst>
            <pc:docMk/>
            <pc:sldMk cId="129569586" sldId="376"/>
            <ac:spMk id="7" creationId="{8393EA32-1E5C-4940-ABB7-ACA92E12BC62}"/>
          </ac:spMkLst>
        </pc:spChg>
      </pc:sldChg>
    </pc:docChg>
  </pc:docChgLst>
  <pc:docChgLst>
    <pc:chgData name="Edvinas  Kesminas" userId="S::edvinas.kesminas@codeacademylt.onmicrosoft.com::76785bdc-6e48-4d11-a040-6f6b8512d918" providerId="AD" clId="Web-{FD95009E-F3EF-4068-8B33-87EBD853EE98}"/>
    <pc:docChg chg="modSld">
      <pc:chgData name="Edvinas  Kesminas" userId="S::edvinas.kesminas@codeacademylt.onmicrosoft.com::76785bdc-6e48-4d11-a040-6f6b8512d918" providerId="AD" clId="Web-{FD95009E-F3EF-4068-8B33-87EBD853EE98}" dt="2024-02-20T18:55:27.066" v="24" actId="20577"/>
      <pc:docMkLst>
        <pc:docMk/>
      </pc:docMkLst>
      <pc:sldChg chg="modSp">
        <pc:chgData name="Edvinas  Kesminas" userId="S::edvinas.kesminas@codeacademylt.onmicrosoft.com::76785bdc-6e48-4d11-a040-6f6b8512d918" providerId="AD" clId="Web-{FD95009E-F3EF-4068-8B33-87EBD853EE98}" dt="2024-02-20T18:55:27.066" v="24" actId="20577"/>
        <pc:sldMkLst>
          <pc:docMk/>
          <pc:sldMk cId="1392026619" sldId="370"/>
        </pc:sldMkLst>
        <pc:spChg chg="mod">
          <ac:chgData name="Edvinas  Kesminas" userId="S::edvinas.kesminas@codeacademylt.onmicrosoft.com::76785bdc-6e48-4d11-a040-6f6b8512d918" providerId="AD" clId="Web-{FD95009E-F3EF-4068-8B33-87EBD853EE98}" dt="2024-02-20T18:55:27.066" v="24" actId="20577"/>
          <ac:spMkLst>
            <pc:docMk/>
            <pc:sldMk cId="1392026619" sldId="370"/>
            <ac:spMk id="7" creationId="{8393EA32-1E5C-4940-ABB7-ACA92E12BC62}"/>
          </ac:spMkLst>
        </pc:spChg>
      </pc:sldChg>
      <pc:sldChg chg="modSp">
        <pc:chgData name="Edvinas  Kesminas" userId="S::edvinas.kesminas@codeacademylt.onmicrosoft.com::76785bdc-6e48-4d11-a040-6f6b8512d918" providerId="AD" clId="Web-{FD95009E-F3EF-4068-8B33-87EBD853EE98}" dt="2024-02-20T18:55:12.675" v="19" actId="20577"/>
        <pc:sldMkLst>
          <pc:docMk/>
          <pc:sldMk cId="3400046192" sldId="375"/>
        </pc:sldMkLst>
        <pc:spChg chg="mod">
          <ac:chgData name="Edvinas  Kesminas" userId="S::edvinas.kesminas@codeacademylt.onmicrosoft.com::76785bdc-6e48-4d11-a040-6f6b8512d918" providerId="AD" clId="Web-{FD95009E-F3EF-4068-8B33-87EBD853EE98}" dt="2024-02-20T18:55:12.675" v="19" actId="20577"/>
          <ac:spMkLst>
            <pc:docMk/>
            <pc:sldMk cId="3400046192" sldId="375"/>
            <ac:spMk id="7" creationId="{8393EA32-1E5C-4940-ABB7-ACA92E12BC62}"/>
          </ac:spMkLst>
        </pc:spChg>
      </pc:sldChg>
    </pc:docChg>
  </pc:docChgLst>
  <pc:docChgLst>
    <pc:chgData name="Edvinas K" userId="7d071e26f81614c5" providerId="LiveId" clId="{F04EA92F-A6EF-46A5-86D8-BF469DF67124}"/>
    <pc:docChg chg="undo redo custSel addSld delSld modSld sldOrd modMainMaster">
      <pc:chgData name="Edvinas K" userId="7d071e26f81614c5" providerId="LiveId" clId="{F04EA92F-A6EF-46A5-86D8-BF469DF67124}" dt="2023-06-28T14:23:59.416" v="3097" actId="20577"/>
      <pc:docMkLst>
        <pc:docMk/>
      </pc:docMkLst>
      <pc:sldChg chg="modSp mod modTransition">
        <pc:chgData name="Edvinas K" userId="7d071e26f81614c5" providerId="LiveId" clId="{F04EA92F-A6EF-46A5-86D8-BF469DF67124}" dt="2023-06-27T19:52:07.883" v="3011"/>
        <pc:sldMkLst>
          <pc:docMk/>
          <pc:sldMk cId="0" sldId="257"/>
        </pc:sldMkLst>
        <pc:spChg chg="mod">
          <ac:chgData name="Edvinas K" userId="7d071e26f81614c5" providerId="LiveId" clId="{F04EA92F-A6EF-46A5-86D8-BF469DF67124}" dt="2023-06-27T13:20:47.049" v="277" actId="20577"/>
          <ac:spMkLst>
            <pc:docMk/>
            <pc:sldMk cId="0" sldId="257"/>
            <ac:spMk id="150" creationId="{00000000-0000-0000-0000-000000000000}"/>
          </ac:spMkLst>
        </pc:spChg>
      </pc:sldChg>
      <pc:sldChg chg="delSp modSp mod modTransition">
        <pc:chgData name="Edvinas K" userId="7d071e26f81614c5" providerId="LiveId" clId="{F04EA92F-A6EF-46A5-86D8-BF469DF67124}" dt="2023-06-27T19:52:07.883" v="3011"/>
        <pc:sldMkLst>
          <pc:docMk/>
          <pc:sldMk cId="0" sldId="277"/>
        </pc:sldMkLst>
        <pc:spChg chg="mod">
          <ac:chgData name="Edvinas K" userId="7d071e26f81614c5" providerId="LiveId" clId="{F04EA92F-A6EF-46A5-86D8-BF469DF67124}" dt="2023-06-27T13:22:13.724" v="290"/>
          <ac:spMkLst>
            <pc:docMk/>
            <pc:sldMk cId="0" sldId="277"/>
            <ac:spMk id="329" creationId="{00000000-0000-0000-0000-000000000000}"/>
          </ac:spMkLst>
        </pc:spChg>
        <pc:spChg chg="del">
          <ac:chgData name="Edvinas K" userId="7d071e26f81614c5" providerId="LiveId" clId="{F04EA92F-A6EF-46A5-86D8-BF469DF67124}" dt="2023-06-27T19:20:41.220" v="2366" actId="478"/>
          <ac:spMkLst>
            <pc:docMk/>
            <pc:sldMk cId="0" sldId="277"/>
            <ac:spMk id="330" creationId="{00000000-0000-0000-0000-000000000000}"/>
          </ac:spMkLst>
        </pc:spChg>
        <pc:spChg chg="mod">
          <ac:chgData name="Edvinas K" userId="7d071e26f81614c5" providerId="LiveId" clId="{F04EA92F-A6EF-46A5-86D8-BF469DF67124}" dt="2023-06-27T19:21:04.669" v="2368" actId="20577"/>
          <ac:spMkLst>
            <pc:docMk/>
            <pc:sldMk cId="0" sldId="277"/>
            <ac:spMk id="333" creationId="{00000000-0000-0000-0000-000000000000}"/>
          </ac:spMkLst>
        </pc:spChg>
      </pc:sldChg>
      <pc:sldChg chg="addSp delSp modSp mod modTransition">
        <pc:chgData name="Edvinas K" userId="7d071e26f81614c5" providerId="LiveId" clId="{F04EA92F-A6EF-46A5-86D8-BF469DF67124}" dt="2023-06-27T19:52:07.883" v="3011"/>
        <pc:sldMkLst>
          <pc:docMk/>
          <pc:sldMk cId="227813620" sldId="280"/>
        </pc:sldMkLst>
        <pc:spChg chg="add del mod">
          <ac:chgData name="Edvinas K" userId="7d071e26f81614c5" providerId="LiveId" clId="{F04EA92F-A6EF-46A5-86D8-BF469DF67124}" dt="2023-06-27T19:42:54.160" v="2628" actId="478"/>
          <ac:spMkLst>
            <pc:docMk/>
            <pc:sldMk cId="227813620" sldId="280"/>
            <ac:spMk id="3" creationId="{F91EB63C-FE88-6E12-627A-C4AD05A0EB41}"/>
          </ac:spMkLst>
        </pc:spChg>
        <pc:spChg chg="add del mod">
          <ac:chgData name="Edvinas K" userId="7d071e26f81614c5" providerId="LiveId" clId="{F04EA92F-A6EF-46A5-86D8-BF469DF67124}" dt="2023-06-27T19:42:54.160" v="2628" actId="478"/>
          <ac:spMkLst>
            <pc:docMk/>
            <pc:sldMk cId="227813620" sldId="280"/>
            <ac:spMk id="5" creationId="{5CD4F77D-2093-189C-C039-DF8033DBC90C}"/>
          </ac:spMkLst>
        </pc:spChg>
        <pc:spChg chg="add del mod">
          <ac:chgData name="Edvinas K" userId="7d071e26f81614c5" providerId="LiveId" clId="{F04EA92F-A6EF-46A5-86D8-BF469DF67124}" dt="2023-06-27T19:42:54.160" v="2628" actId="478"/>
          <ac:spMkLst>
            <pc:docMk/>
            <pc:sldMk cId="227813620" sldId="280"/>
            <ac:spMk id="7" creationId="{1AC5CD8F-7368-7E15-2C56-5C6E4D95DDA0}"/>
          </ac:spMkLst>
        </pc:spChg>
        <pc:spChg chg="mod">
          <ac:chgData name="Edvinas K" userId="7d071e26f81614c5" providerId="LiveId" clId="{F04EA92F-A6EF-46A5-86D8-BF469DF67124}" dt="2023-06-27T13:21:50.237" v="278"/>
          <ac:spMkLst>
            <pc:docMk/>
            <pc:sldMk cId="227813620" sldId="280"/>
            <ac:spMk id="218" creationId="{00000000-0000-0000-0000-000000000000}"/>
          </ac:spMkLst>
        </pc:spChg>
        <pc:spChg chg="mod">
          <ac:chgData name="Edvinas K" userId="7d071e26f81614c5" providerId="LiveId" clId="{F04EA92F-A6EF-46A5-86D8-BF469DF67124}" dt="2023-06-27T13:20:32.230" v="246" actId="20577"/>
          <ac:spMkLst>
            <pc:docMk/>
            <pc:sldMk cId="227813620" sldId="280"/>
            <ac:spMk id="220" creationId="{00000000-0000-0000-0000-000000000000}"/>
          </ac:spMkLst>
        </pc:spChg>
        <pc:spChg chg="mod">
          <ac:chgData name="Edvinas K" userId="7d071e26f81614c5" providerId="LiveId" clId="{F04EA92F-A6EF-46A5-86D8-BF469DF67124}" dt="2023-06-27T13:20:29.906" v="239"/>
          <ac:spMkLst>
            <pc:docMk/>
            <pc:sldMk cId="227813620" sldId="280"/>
            <ac:spMk id="221" creationId="{00000000-0000-0000-0000-000000000000}"/>
          </ac:spMkLst>
        </pc:spChg>
        <pc:spChg chg="mod">
          <ac:chgData name="Edvinas K" userId="7d071e26f81614c5" providerId="LiveId" clId="{F04EA92F-A6EF-46A5-86D8-BF469DF67124}" dt="2023-06-27T13:20:25.979" v="237"/>
          <ac:spMkLst>
            <pc:docMk/>
            <pc:sldMk cId="227813620" sldId="280"/>
            <ac:spMk id="222" creationId="{00000000-0000-0000-0000-000000000000}"/>
          </ac:spMkLst>
        </pc:spChg>
        <pc:spChg chg="del">
          <ac:chgData name="Edvinas K" userId="7d071e26f81614c5" providerId="LiveId" clId="{F04EA92F-A6EF-46A5-86D8-BF469DF67124}" dt="2023-06-27T19:42:52.753" v="2627" actId="478"/>
          <ac:spMkLst>
            <pc:docMk/>
            <pc:sldMk cId="227813620" sldId="280"/>
            <ac:spMk id="223" creationId="{00000000-0000-0000-0000-000000000000}"/>
          </ac:spMkLst>
        </pc:spChg>
        <pc:spChg chg="del">
          <ac:chgData name="Edvinas K" userId="7d071e26f81614c5" providerId="LiveId" clId="{F04EA92F-A6EF-46A5-86D8-BF469DF67124}" dt="2023-06-27T19:42:52.753" v="2627" actId="478"/>
          <ac:spMkLst>
            <pc:docMk/>
            <pc:sldMk cId="227813620" sldId="280"/>
            <ac:spMk id="224" creationId="{00000000-0000-0000-0000-000000000000}"/>
          </ac:spMkLst>
        </pc:spChg>
        <pc:spChg chg="del">
          <ac:chgData name="Edvinas K" userId="7d071e26f81614c5" providerId="LiveId" clId="{F04EA92F-A6EF-46A5-86D8-BF469DF67124}" dt="2023-06-27T19:42:52.753" v="2627" actId="478"/>
          <ac:spMkLst>
            <pc:docMk/>
            <pc:sldMk cId="227813620" sldId="280"/>
            <ac:spMk id="225" creationId="{00000000-0000-0000-0000-000000000000}"/>
          </ac:spMkLst>
        </pc:spChg>
        <pc:grpChg chg="del">
          <ac:chgData name="Edvinas K" userId="7d071e26f81614c5" providerId="LiveId" clId="{F04EA92F-A6EF-46A5-86D8-BF469DF67124}" dt="2023-06-27T19:42:52.753" v="2627" actId="478"/>
          <ac:grpSpMkLst>
            <pc:docMk/>
            <pc:sldMk cId="227813620" sldId="280"/>
            <ac:grpSpMk id="237" creationId="{00000000-0000-0000-0000-000000000000}"/>
          </ac:grpSpMkLst>
        </pc:grpChg>
        <pc:grpChg chg="del">
          <ac:chgData name="Edvinas K" userId="7d071e26f81614c5" providerId="LiveId" clId="{F04EA92F-A6EF-46A5-86D8-BF469DF67124}" dt="2023-06-27T19:42:52.753" v="2627" actId="478"/>
          <ac:grpSpMkLst>
            <pc:docMk/>
            <pc:sldMk cId="227813620" sldId="280"/>
            <ac:grpSpMk id="240" creationId="{00000000-0000-0000-0000-000000000000}"/>
          </ac:grpSpMkLst>
        </pc:grpChg>
        <pc:grpChg chg="del">
          <ac:chgData name="Edvinas K" userId="7d071e26f81614c5" providerId="LiveId" clId="{F04EA92F-A6EF-46A5-86D8-BF469DF67124}" dt="2023-06-27T19:42:52.753" v="2627" actId="478"/>
          <ac:grpSpMkLst>
            <pc:docMk/>
            <pc:sldMk cId="227813620" sldId="280"/>
            <ac:grpSpMk id="243" creationId="{00000000-0000-0000-0000-000000000000}"/>
          </ac:grpSpMkLst>
        </pc:grpChg>
      </pc:sldChg>
      <pc:sldChg chg="modSp mod ord modTransition">
        <pc:chgData name="Edvinas K" userId="7d071e26f81614c5" providerId="LiveId" clId="{F04EA92F-A6EF-46A5-86D8-BF469DF67124}" dt="2023-06-27T19:52:07.883" v="3011"/>
        <pc:sldMkLst>
          <pc:docMk/>
          <pc:sldMk cId="572271074" sldId="334"/>
        </pc:sldMkLst>
        <pc:spChg chg="mod">
          <ac:chgData name="Edvinas K" userId="7d071e26f81614c5" providerId="LiveId" clId="{F04EA92F-A6EF-46A5-86D8-BF469DF67124}" dt="2023-06-27T16:10:23.937" v="1121" actId="20577"/>
          <ac:spMkLst>
            <pc:docMk/>
            <pc:sldMk cId="572271074" sldId="334"/>
            <ac:spMk id="7" creationId="{8393EA32-1E5C-4940-ABB7-ACA92E12BC62}"/>
          </ac:spMkLst>
        </pc:spChg>
        <pc:spChg chg="mod">
          <ac:chgData name="Edvinas K" userId="7d071e26f81614c5" providerId="LiveId" clId="{F04EA92F-A6EF-46A5-86D8-BF469DF67124}" dt="2023-06-27T13:22:10.614" v="289"/>
          <ac:spMkLst>
            <pc:docMk/>
            <pc:sldMk cId="572271074" sldId="334"/>
            <ac:spMk id="194" creationId="{00000000-0000-0000-0000-000000000000}"/>
          </ac:spMkLst>
        </pc:spChg>
        <pc:picChg chg="mod">
          <ac:chgData name="Edvinas K" userId="7d071e26f81614c5" providerId="LiveId" clId="{F04EA92F-A6EF-46A5-86D8-BF469DF67124}" dt="2023-06-27T14:27:30.593" v="352" actId="1076"/>
          <ac:picMkLst>
            <pc:docMk/>
            <pc:sldMk cId="572271074" sldId="334"/>
            <ac:picMk id="6" creationId="{9BD39082-EE2F-9B4F-A3C9-2A11A9B5629A}"/>
          </ac:picMkLst>
        </pc:picChg>
      </pc:sldChg>
      <pc:sldChg chg="modSp del mod">
        <pc:chgData name="Edvinas K" userId="7d071e26f81614c5" providerId="LiveId" clId="{F04EA92F-A6EF-46A5-86D8-BF469DF67124}" dt="2023-06-27T14:24:45.281" v="331" actId="47"/>
        <pc:sldMkLst>
          <pc:docMk/>
          <pc:sldMk cId="1624274024" sldId="364"/>
        </pc:sldMkLst>
        <pc:spChg chg="mod">
          <ac:chgData name="Edvinas K" userId="7d071e26f81614c5" providerId="LiveId" clId="{F04EA92F-A6EF-46A5-86D8-BF469DF67124}" dt="2023-06-27T13:21:54.793" v="282"/>
          <ac:spMkLst>
            <pc:docMk/>
            <pc:sldMk cId="1624274024" sldId="364"/>
            <ac:spMk id="124" creationId="{00000000-0000-0000-0000-000000000000}"/>
          </ac:spMkLst>
        </pc:spChg>
      </pc:sldChg>
      <pc:sldChg chg="add del">
        <pc:chgData name="Edvinas K" userId="7d071e26f81614c5" providerId="LiveId" clId="{F04EA92F-A6EF-46A5-86D8-BF469DF67124}" dt="2023-06-27T10:53:13.225" v="124" actId="2890"/>
        <pc:sldMkLst>
          <pc:docMk/>
          <pc:sldMk cId="915775266" sldId="365"/>
        </pc:sldMkLst>
      </pc:sldChg>
      <pc:sldChg chg="addSp modSp add mod modTransition">
        <pc:chgData name="Edvinas K" userId="7d071e26f81614c5" providerId="LiveId" clId="{F04EA92F-A6EF-46A5-86D8-BF469DF67124}" dt="2023-06-27T19:52:07.883" v="3011"/>
        <pc:sldMkLst>
          <pc:docMk/>
          <pc:sldMk cId="1154839286" sldId="365"/>
        </pc:sldMkLst>
        <pc:spChg chg="mod">
          <ac:chgData name="Edvinas K" userId="7d071e26f81614c5" providerId="LiveId" clId="{F04EA92F-A6EF-46A5-86D8-BF469DF67124}" dt="2023-06-27T10:54:30.326" v="159"/>
          <ac:spMkLst>
            <pc:docMk/>
            <pc:sldMk cId="1154839286" sldId="365"/>
            <ac:spMk id="123" creationId="{00000000-0000-0000-0000-000000000000}"/>
          </ac:spMkLst>
        </pc:spChg>
        <pc:spChg chg="mod">
          <ac:chgData name="Edvinas K" userId="7d071e26f81614c5" providerId="LiveId" clId="{F04EA92F-A6EF-46A5-86D8-BF469DF67124}" dt="2023-06-27T13:21:59.259" v="284"/>
          <ac:spMkLst>
            <pc:docMk/>
            <pc:sldMk cId="1154839286" sldId="365"/>
            <ac:spMk id="124" creationId="{00000000-0000-0000-0000-000000000000}"/>
          </ac:spMkLst>
        </pc:spChg>
        <pc:spChg chg="mod">
          <ac:chgData name="Edvinas K" userId="7d071e26f81614c5" providerId="LiveId" clId="{F04EA92F-A6EF-46A5-86D8-BF469DF67124}" dt="2023-06-27T10:54:14.240" v="155"/>
          <ac:spMkLst>
            <pc:docMk/>
            <pc:sldMk cId="1154839286" sldId="365"/>
            <ac:spMk id="125" creationId="{00000000-0000-0000-0000-000000000000}"/>
          </ac:spMkLst>
        </pc:spChg>
        <pc:picChg chg="add mod">
          <ac:chgData name="Edvinas K" userId="7d071e26f81614c5" providerId="LiveId" clId="{F04EA92F-A6EF-46A5-86D8-BF469DF67124}" dt="2023-06-27T16:11:56.456" v="1126" actId="1076"/>
          <ac:picMkLst>
            <pc:docMk/>
            <pc:sldMk cId="1154839286" sldId="365"/>
            <ac:picMk id="3" creationId="{825D1FE2-5359-62A5-612A-D72C40D6E821}"/>
          </ac:picMkLst>
        </pc:picChg>
      </pc:sldChg>
      <pc:sldChg chg="addSp modSp add mod modTransition">
        <pc:chgData name="Edvinas K" userId="7d071e26f81614c5" providerId="LiveId" clId="{F04EA92F-A6EF-46A5-86D8-BF469DF67124}" dt="2023-06-27T19:52:07.883" v="3011"/>
        <pc:sldMkLst>
          <pc:docMk/>
          <pc:sldMk cId="2276643970" sldId="366"/>
        </pc:sldMkLst>
        <pc:spChg chg="mod">
          <ac:chgData name="Edvinas K" userId="7d071e26f81614c5" providerId="LiveId" clId="{F04EA92F-A6EF-46A5-86D8-BF469DF67124}" dt="2023-06-27T10:55:08.376" v="169"/>
          <ac:spMkLst>
            <pc:docMk/>
            <pc:sldMk cId="2276643970" sldId="366"/>
            <ac:spMk id="123" creationId="{00000000-0000-0000-0000-000000000000}"/>
          </ac:spMkLst>
        </pc:spChg>
        <pc:spChg chg="mod">
          <ac:chgData name="Edvinas K" userId="7d071e26f81614c5" providerId="LiveId" clId="{F04EA92F-A6EF-46A5-86D8-BF469DF67124}" dt="2023-06-27T13:22:01.880" v="285"/>
          <ac:spMkLst>
            <pc:docMk/>
            <pc:sldMk cId="2276643970" sldId="366"/>
            <ac:spMk id="124" creationId="{00000000-0000-0000-0000-000000000000}"/>
          </ac:spMkLst>
        </pc:spChg>
        <pc:spChg chg="mod">
          <ac:chgData name="Edvinas K" userId="7d071e26f81614c5" providerId="LiveId" clId="{F04EA92F-A6EF-46A5-86D8-BF469DF67124}" dt="2023-06-27T10:59:15.406" v="227" actId="20577"/>
          <ac:spMkLst>
            <pc:docMk/>
            <pc:sldMk cId="2276643970" sldId="366"/>
            <ac:spMk id="125" creationId="{00000000-0000-0000-0000-000000000000}"/>
          </ac:spMkLst>
        </pc:spChg>
        <pc:picChg chg="add mod">
          <ac:chgData name="Edvinas K" userId="7d071e26f81614c5" providerId="LiveId" clId="{F04EA92F-A6EF-46A5-86D8-BF469DF67124}" dt="2023-06-27T18:58:12.678" v="1131" actId="1076"/>
          <ac:picMkLst>
            <pc:docMk/>
            <pc:sldMk cId="2276643970" sldId="366"/>
            <ac:picMk id="3" creationId="{76EBD18C-CB89-E3BD-194A-E5AB158297A7}"/>
          </ac:picMkLst>
        </pc:picChg>
        <pc:picChg chg="add mod">
          <ac:chgData name="Edvinas K" userId="7d071e26f81614c5" providerId="LiveId" clId="{F04EA92F-A6EF-46A5-86D8-BF469DF67124}" dt="2023-06-27T18:58:34.558" v="1135" actId="1440"/>
          <ac:picMkLst>
            <pc:docMk/>
            <pc:sldMk cId="2276643970" sldId="366"/>
            <ac:picMk id="5" creationId="{9F167E01-53F5-A8FC-2653-3B188C49C231}"/>
          </ac:picMkLst>
        </pc:picChg>
      </pc:sldChg>
      <pc:sldChg chg="modSp add del mod">
        <pc:chgData name="Edvinas K" userId="7d071e26f81614c5" providerId="LiveId" clId="{F04EA92F-A6EF-46A5-86D8-BF469DF67124}" dt="2023-06-27T19:03:03.397" v="1171" actId="47"/>
        <pc:sldMkLst>
          <pc:docMk/>
          <pc:sldMk cId="3281431407" sldId="367"/>
        </pc:sldMkLst>
        <pc:spChg chg="mod">
          <ac:chgData name="Edvinas K" userId="7d071e26f81614c5" providerId="LiveId" clId="{F04EA92F-A6EF-46A5-86D8-BF469DF67124}" dt="2023-06-27T13:22:08.357" v="288"/>
          <ac:spMkLst>
            <pc:docMk/>
            <pc:sldMk cId="3281431407" sldId="367"/>
            <ac:spMk id="124" creationId="{00000000-0000-0000-0000-000000000000}"/>
          </ac:spMkLst>
        </pc:spChg>
      </pc:sldChg>
      <pc:sldChg chg="addSp modSp add mod modTransition">
        <pc:chgData name="Edvinas K" userId="7d071e26f81614c5" providerId="LiveId" clId="{F04EA92F-A6EF-46A5-86D8-BF469DF67124}" dt="2023-06-27T19:52:07.883" v="3011"/>
        <pc:sldMkLst>
          <pc:docMk/>
          <pc:sldMk cId="866091911" sldId="368"/>
        </pc:sldMkLst>
        <pc:spChg chg="mod">
          <ac:chgData name="Edvinas K" userId="7d071e26f81614c5" providerId="LiveId" clId="{F04EA92F-A6EF-46A5-86D8-BF469DF67124}" dt="2023-06-27T13:22:04.409" v="286"/>
          <ac:spMkLst>
            <pc:docMk/>
            <pc:sldMk cId="866091911" sldId="368"/>
            <ac:spMk id="124" creationId="{00000000-0000-0000-0000-000000000000}"/>
          </ac:spMkLst>
        </pc:spChg>
        <pc:spChg chg="mod">
          <ac:chgData name="Edvinas K" userId="7d071e26f81614c5" providerId="LiveId" clId="{F04EA92F-A6EF-46A5-86D8-BF469DF67124}" dt="2023-06-27T10:59:39.365" v="235" actId="20577"/>
          <ac:spMkLst>
            <pc:docMk/>
            <pc:sldMk cId="866091911" sldId="368"/>
            <ac:spMk id="125" creationId="{00000000-0000-0000-0000-000000000000}"/>
          </ac:spMkLst>
        </pc:spChg>
        <pc:picChg chg="add mod">
          <ac:chgData name="Edvinas K" userId="7d071e26f81614c5" providerId="LiveId" clId="{F04EA92F-A6EF-46A5-86D8-BF469DF67124}" dt="2023-06-27T19:00:16.213" v="1139" actId="1440"/>
          <ac:picMkLst>
            <pc:docMk/>
            <pc:sldMk cId="866091911" sldId="368"/>
            <ac:picMk id="3" creationId="{D01D9212-506B-FB06-D61B-E6B0689134EC}"/>
          </ac:picMkLst>
        </pc:picChg>
        <pc:picChg chg="add mod">
          <ac:chgData name="Edvinas K" userId="7d071e26f81614c5" providerId="LiveId" clId="{F04EA92F-A6EF-46A5-86D8-BF469DF67124}" dt="2023-06-27T19:00:32.198" v="1142" actId="1440"/>
          <ac:picMkLst>
            <pc:docMk/>
            <pc:sldMk cId="866091911" sldId="368"/>
            <ac:picMk id="5" creationId="{39144F39-40BB-E06E-520C-645D42038BEB}"/>
          </ac:picMkLst>
        </pc:picChg>
      </pc:sldChg>
      <pc:sldChg chg="addSp modSp add mod modTransition">
        <pc:chgData name="Edvinas K" userId="7d071e26f81614c5" providerId="LiveId" clId="{F04EA92F-A6EF-46A5-86D8-BF469DF67124}" dt="2023-06-27T19:52:07.883" v="3011"/>
        <pc:sldMkLst>
          <pc:docMk/>
          <pc:sldMk cId="3230928247" sldId="369"/>
        </pc:sldMkLst>
        <pc:spChg chg="mod">
          <ac:chgData name="Edvinas K" userId="7d071e26f81614c5" providerId="LiveId" clId="{F04EA92F-A6EF-46A5-86D8-BF469DF67124}" dt="2023-06-27T13:22:06.515" v="287"/>
          <ac:spMkLst>
            <pc:docMk/>
            <pc:sldMk cId="3230928247" sldId="369"/>
            <ac:spMk id="124" creationId="{00000000-0000-0000-0000-000000000000}"/>
          </ac:spMkLst>
        </pc:spChg>
        <pc:spChg chg="mod">
          <ac:chgData name="Edvinas K" userId="7d071e26f81614c5" providerId="LiveId" clId="{F04EA92F-A6EF-46A5-86D8-BF469DF67124}" dt="2023-06-27T19:01:23.761" v="1154" actId="20577"/>
          <ac:spMkLst>
            <pc:docMk/>
            <pc:sldMk cId="3230928247" sldId="369"/>
            <ac:spMk id="125" creationId="{00000000-0000-0000-0000-000000000000}"/>
          </ac:spMkLst>
        </pc:spChg>
        <pc:picChg chg="add mod">
          <ac:chgData name="Edvinas K" userId="7d071e26f81614c5" providerId="LiveId" clId="{F04EA92F-A6EF-46A5-86D8-BF469DF67124}" dt="2023-06-27T19:05:44.335" v="1176" actId="1076"/>
          <ac:picMkLst>
            <pc:docMk/>
            <pc:sldMk cId="3230928247" sldId="369"/>
            <ac:picMk id="3" creationId="{4DF5BB2E-0FA6-C0F9-1DC7-DFAFA9D0C604}"/>
          </ac:picMkLst>
        </pc:picChg>
      </pc:sldChg>
      <pc:sldChg chg="addSp delSp modSp add mod modTransition modNotesTx">
        <pc:chgData name="Edvinas K" userId="7d071e26f81614c5" providerId="LiveId" clId="{F04EA92F-A6EF-46A5-86D8-BF469DF67124}" dt="2023-06-27T19:52:07.883" v="3011"/>
        <pc:sldMkLst>
          <pc:docMk/>
          <pc:sldMk cId="1392026619" sldId="370"/>
        </pc:sldMkLst>
        <pc:spChg chg="add del">
          <ac:chgData name="Edvinas K" userId="7d071e26f81614c5" providerId="LiveId" clId="{F04EA92F-A6EF-46A5-86D8-BF469DF67124}" dt="2023-06-27T19:34:57.033" v="2372"/>
          <ac:spMkLst>
            <pc:docMk/>
            <pc:sldMk cId="1392026619" sldId="370"/>
            <ac:spMk id="4" creationId="{7442C70C-A8C9-2904-7090-45B32C4254CA}"/>
          </ac:spMkLst>
        </pc:spChg>
        <pc:spChg chg="mod">
          <ac:chgData name="Edvinas K" userId="7d071e26f81614c5" providerId="LiveId" clId="{F04EA92F-A6EF-46A5-86D8-BF469DF67124}" dt="2023-06-27T19:35:02.570" v="2376"/>
          <ac:spMkLst>
            <pc:docMk/>
            <pc:sldMk cId="1392026619" sldId="370"/>
            <ac:spMk id="7" creationId="{8393EA32-1E5C-4940-ABB7-ACA92E12BC62}"/>
          </ac:spMkLst>
        </pc:spChg>
        <pc:spChg chg="mod">
          <ac:chgData name="Edvinas K" userId="7d071e26f81614c5" providerId="LiveId" clId="{F04EA92F-A6EF-46A5-86D8-BF469DF67124}" dt="2023-06-27T19:09:29.294" v="1193" actId="20577"/>
          <ac:spMkLst>
            <pc:docMk/>
            <pc:sldMk cId="1392026619" sldId="370"/>
            <ac:spMk id="10" creationId="{5370151D-47F6-1A41-84B1-BB942B57263B}"/>
          </ac:spMkLst>
        </pc:spChg>
        <pc:picChg chg="add mod">
          <ac:chgData name="Edvinas K" userId="7d071e26f81614c5" providerId="LiveId" clId="{F04EA92F-A6EF-46A5-86D8-BF469DF67124}" dt="2023-06-27T19:10:39.381" v="1252" actId="1440"/>
          <ac:picMkLst>
            <pc:docMk/>
            <pc:sldMk cId="1392026619" sldId="370"/>
            <ac:picMk id="3" creationId="{DE095531-82FC-9CEC-94E2-1011AEDC416A}"/>
          </ac:picMkLst>
        </pc:picChg>
      </pc:sldChg>
      <pc:sldChg chg="addSp delSp modSp add mod modTransition modNotesTx">
        <pc:chgData name="Edvinas K" userId="7d071e26f81614c5" providerId="LiveId" clId="{F04EA92F-A6EF-46A5-86D8-BF469DF67124}" dt="2023-06-27T19:52:07.883" v="3011"/>
        <pc:sldMkLst>
          <pc:docMk/>
          <pc:sldMk cId="2808184642" sldId="371"/>
        </pc:sldMkLst>
        <pc:spChg chg="add del">
          <ac:chgData name="Edvinas K" userId="7d071e26f81614c5" providerId="LiveId" clId="{F04EA92F-A6EF-46A5-86D8-BF469DF67124}" dt="2023-06-27T13:48:38.279" v="303"/>
          <ac:spMkLst>
            <pc:docMk/>
            <pc:sldMk cId="2808184642" sldId="371"/>
            <ac:spMk id="2" creationId="{E142D47F-1D47-1156-3766-87932BE928C7}"/>
          </ac:spMkLst>
        </pc:spChg>
        <pc:spChg chg="mod">
          <ac:chgData name="Edvinas K" userId="7d071e26f81614c5" providerId="LiveId" clId="{F04EA92F-A6EF-46A5-86D8-BF469DF67124}" dt="2023-06-27T13:48:34.931" v="301" actId="20577"/>
          <ac:spMkLst>
            <pc:docMk/>
            <pc:sldMk cId="2808184642" sldId="371"/>
            <ac:spMk id="123" creationId="{00000000-0000-0000-0000-000000000000}"/>
          </ac:spMkLst>
        </pc:spChg>
        <pc:spChg chg="mod">
          <ac:chgData name="Edvinas K" userId="7d071e26f81614c5" providerId="LiveId" clId="{F04EA92F-A6EF-46A5-86D8-BF469DF67124}" dt="2023-06-27T13:49:48.161" v="314" actId="20577"/>
          <ac:spMkLst>
            <pc:docMk/>
            <pc:sldMk cId="2808184642" sldId="371"/>
            <ac:spMk id="125" creationId="{00000000-0000-0000-0000-000000000000}"/>
          </ac:spMkLst>
        </pc:spChg>
        <pc:picChg chg="add mod">
          <ac:chgData name="Edvinas K" userId="7d071e26f81614c5" providerId="LiveId" clId="{F04EA92F-A6EF-46A5-86D8-BF469DF67124}" dt="2023-06-27T14:26:33.565" v="347" actId="1076"/>
          <ac:picMkLst>
            <pc:docMk/>
            <pc:sldMk cId="2808184642" sldId="371"/>
            <ac:picMk id="4" creationId="{D7929AEB-42DD-9167-37CC-EA5012FBAEB9}"/>
          </ac:picMkLst>
        </pc:picChg>
        <pc:picChg chg="add del mod">
          <ac:chgData name="Edvinas K" userId="7d071e26f81614c5" providerId="LiveId" clId="{F04EA92F-A6EF-46A5-86D8-BF469DF67124}" dt="2023-06-27T14:25:44.423" v="341" actId="931"/>
          <ac:picMkLst>
            <pc:docMk/>
            <pc:sldMk cId="2808184642" sldId="371"/>
            <ac:picMk id="6" creationId="{DCD9C082-FD1B-CE3C-76D4-713A2F7FC5C4}"/>
          </ac:picMkLst>
        </pc:picChg>
        <pc:picChg chg="add mod">
          <ac:chgData name="Edvinas K" userId="7d071e26f81614c5" providerId="LiveId" clId="{F04EA92F-A6EF-46A5-86D8-BF469DF67124}" dt="2023-06-27T14:26:38.412" v="350" actId="207"/>
          <ac:picMkLst>
            <pc:docMk/>
            <pc:sldMk cId="2808184642" sldId="371"/>
            <ac:picMk id="8" creationId="{6F829A3C-8BCC-D13B-F800-B97713A992AD}"/>
          </ac:picMkLst>
        </pc:picChg>
      </pc:sldChg>
      <pc:sldChg chg="addSp delSp modSp add mod modTransition modNotesTx">
        <pc:chgData name="Edvinas K" userId="7d071e26f81614c5" providerId="LiveId" clId="{F04EA92F-A6EF-46A5-86D8-BF469DF67124}" dt="2023-06-27T19:52:07.883" v="3011"/>
        <pc:sldMkLst>
          <pc:docMk/>
          <pc:sldMk cId="2089772383" sldId="372"/>
        </pc:sldMkLst>
        <pc:spChg chg="add del">
          <ac:chgData name="Edvinas K" userId="7d071e26f81614c5" providerId="LiveId" clId="{F04EA92F-A6EF-46A5-86D8-BF469DF67124}" dt="2023-06-27T14:23:05.201" v="319"/>
          <ac:spMkLst>
            <pc:docMk/>
            <pc:sldMk cId="2089772383" sldId="372"/>
            <ac:spMk id="2" creationId="{1E7B3103-BFA0-F489-DD45-B456C500EAB4}"/>
          </ac:spMkLst>
        </pc:spChg>
        <pc:spChg chg="mod">
          <ac:chgData name="Edvinas K" userId="7d071e26f81614c5" providerId="LiveId" clId="{F04EA92F-A6EF-46A5-86D8-BF469DF67124}" dt="2023-06-27T14:23:25.996" v="326" actId="20577"/>
          <ac:spMkLst>
            <pc:docMk/>
            <pc:sldMk cId="2089772383" sldId="372"/>
            <ac:spMk id="125" creationId="{00000000-0000-0000-0000-000000000000}"/>
          </ac:spMkLst>
        </pc:spChg>
        <pc:picChg chg="add mod">
          <ac:chgData name="Edvinas K" userId="7d071e26f81614c5" providerId="LiveId" clId="{F04EA92F-A6EF-46A5-86D8-BF469DF67124}" dt="2023-06-27T14:24:42.113" v="330" actId="1440"/>
          <ac:picMkLst>
            <pc:docMk/>
            <pc:sldMk cId="2089772383" sldId="372"/>
            <ac:picMk id="4" creationId="{CE598C5F-EE2C-D3B5-6DE6-39D4E80270C8}"/>
          </ac:picMkLst>
        </pc:picChg>
      </pc:sldChg>
      <pc:sldChg chg="addSp delSp modSp add mod ord modTransition">
        <pc:chgData name="Edvinas K" userId="7d071e26f81614c5" providerId="LiveId" clId="{F04EA92F-A6EF-46A5-86D8-BF469DF67124}" dt="2023-06-27T19:52:07.883" v="3011"/>
        <pc:sldMkLst>
          <pc:docMk/>
          <pc:sldMk cId="2615623570" sldId="373"/>
        </pc:sldMkLst>
        <pc:spChg chg="mod">
          <ac:chgData name="Edvinas K" userId="7d071e26f81614c5" providerId="LiveId" clId="{F04EA92F-A6EF-46A5-86D8-BF469DF67124}" dt="2023-06-27T19:02:35.876" v="1170" actId="20577"/>
          <ac:spMkLst>
            <pc:docMk/>
            <pc:sldMk cId="2615623570" sldId="373"/>
            <ac:spMk id="125" creationId="{00000000-0000-0000-0000-000000000000}"/>
          </ac:spMkLst>
        </pc:spChg>
        <pc:picChg chg="del">
          <ac:chgData name="Edvinas K" userId="7d071e26f81614c5" providerId="LiveId" clId="{F04EA92F-A6EF-46A5-86D8-BF469DF67124}" dt="2023-06-27T19:02:12.336" v="1161" actId="478"/>
          <ac:picMkLst>
            <pc:docMk/>
            <pc:sldMk cId="2615623570" sldId="373"/>
            <ac:picMk id="3" creationId="{D01D9212-506B-FB06-D61B-E6B0689134EC}"/>
          </ac:picMkLst>
        </pc:picChg>
        <pc:picChg chg="add mod ord">
          <ac:chgData name="Edvinas K" userId="7d071e26f81614c5" providerId="LiveId" clId="{F04EA92F-A6EF-46A5-86D8-BF469DF67124}" dt="2023-06-27T19:08:21.227" v="1191" actId="1076"/>
          <ac:picMkLst>
            <pc:docMk/>
            <pc:sldMk cId="2615623570" sldId="373"/>
            <ac:picMk id="4" creationId="{5030E967-A090-0600-70CC-6348DDA17568}"/>
          </ac:picMkLst>
        </pc:picChg>
        <pc:picChg chg="del">
          <ac:chgData name="Edvinas K" userId="7d071e26f81614c5" providerId="LiveId" clId="{F04EA92F-A6EF-46A5-86D8-BF469DF67124}" dt="2023-06-27T19:02:11.834" v="1160" actId="478"/>
          <ac:picMkLst>
            <pc:docMk/>
            <pc:sldMk cId="2615623570" sldId="373"/>
            <ac:picMk id="5" creationId="{39144F39-40BB-E06E-520C-645D42038BEB}"/>
          </ac:picMkLst>
        </pc:picChg>
        <pc:picChg chg="add mod">
          <ac:chgData name="Edvinas K" userId="7d071e26f81614c5" providerId="LiveId" clId="{F04EA92F-A6EF-46A5-86D8-BF469DF67124}" dt="2023-06-27T19:08:19.305" v="1190" actId="1076"/>
          <ac:picMkLst>
            <pc:docMk/>
            <pc:sldMk cId="2615623570" sldId="373"/>
            <ac:picMk id="7" creationId="{D441DAA3-9FBF-7798-2AE4-AF9439D45274}"/>
          </ac:picMkLst>
        </pc:picChg>
      </pc:sldChg>
      <pc:sldChg chg="add del">
        <pc:chgData name="Edvinas K" userId="7d071e26f81614c5" providerId="LiveId" clId="{F04EA92F-A6EF-46A5-86D8-BF469DF67124}" dt="2023-06-27T19:02:06.570" v="1156" actId="2890"/>
        <pc:sldMkLst>
          <pc:docMk/>
          <pc:sldMk cId="3622104247" sldId="373"/>
        </pc:sldMkLst>
      </pc:sldChg>
      <pc:sldChg chg="delSp modSp add mod modTransition">
        <pc:chgData name="Edvinas K" userId="7d071e26f81614c5" providerId="LiveId" clId="{F04EA92F-A6EF-46A5-86D8-BF469DF67124}" dt="2023-06-27T19:52:07.883" v="3011"/>
        <pc:sldMkLst>
          <pc:docMk/>
          <pc:sldMk cId="3813723418" sldId="374"/>
        </pc:sldMkLst>
        <pc:spChg chg="mod">
          <ac:chgData name="Edvinas K" userId="7d071e26f81614c5" providerId="LiveId" clId="{F04EA92F-A6EF-46A5-86D8-BF469DF67124}" dt="2023-06-27T19:20:29.241" v="2365" actId="20577"/>
          <ac:spMkLst>
            <pc:docMk/>
            <pc:sldMk cId="3813723418" sldId="374"/>
            <ac:spMk id="7" creationId="{8393EA32-1E5C-4940-ABB7-ACA92E12BC62}"/>
          </ac:spMkLst>
        </pc:spChg>
        <pc:spChg chg="mod">
          <ac:chgData name="Edvinas K" userId="7d071e26f81614c5" providerId="LiveId" clId="{F04EA92F-A6EF-46A5-86D8-BF469DF67124}" dt="2023-06-27T19:14:08.986" v="1502" actId="20577"/>
          <ac:spMkLst>
            <pc:docMk/>
            <pc:sldMk cId="3813723418" sldId="374"/>
            <ac:spMk id="10" creationId="{5370151D-47F6-1A41-84B1-BB942B57263B}"/>
          </ac:spMkLst>
        </pc:spChg>
        <pc:picChg chg="del">
          <ac:chgData name="Edvinas K" userId="7d071e26f81614c5" providerId="LiveId" clId="{F04EA92F-A6EF-46A5-86D8-BF469DF67124}" dt="2023-06-27T19:13:59.898" v="1491" actId="478"/>
          <ac:picMkLst>
            <pc:docMk/>
            <pc:sldMk cId="3813723418" sldId="374"/>
            <ac:picMk id="3" creationId="{DE095531-82FC-9CEC-94E2-1011AEDC416A}"/>
          </ac:picMkLst>
        </pc:picChg>
      </pc:sldChg>
      <pc:sldChg chg="modSp add del mod">
        <pc:chgData name="Edvinas K" userId="7d071e26f81614c5" providerId="LiveId" clId="{F04EA92F-A6EF-46A5-86D8-BF469DF67124}" dt="2023-06-27T19:19:02.991" v="2132" actId="47"/>
        <pc:sldMkLst>
          <pc:docMk/>
          <pc:sldMk cId="2576178364" sldId="375"/>
        </pc:sldMkLst>
        <pc:spChg chg="mod">
          <ac:chgData name="Edvinas K" userId="7d071e26f81614c5" providerId="LiveId" clId="{F04EA92F-A6EF-46A5-86D8-BF469DF67124}" dt="2023-06-27T19:18:44.662" v="2131" actId="20577"/>
          <ac:spMkLst>
            <pc:docMk/>
            <pc:sldMk cId="2576178364" sldId="375"/>
            <ac:spMk id="7" creationId="{8393EA32-1E5C-4940-ABB7-ACA92E12BC62}"/>
          </ac:spMkLst>
        </pc:spChg>
      </pc:sldChg>
      <pc:sldChg chg="addSp delSp modSp add mod modTransition">
        <pc:chgData name="Edvinas K" userId="7d071e26f81614c5" providerId="LiveId" clId="{F04EA92F-A6EF-46A5-86D8-BF469DF67124}" dt="2023-06-27T19:52:07.883" v="3011"/>
        <pc:sldMkLst>
          <pc:docMk/>
          <pc:sldMk cId="3400046192" sldId="375"/>
        </pc:sldMkLst>
        <pc:spChg chg="mod">
          <ac:chgData name="Edvinas K" userId="7d071e26f81614c5" providerId="LiveId" clId="{F04EA92F-A6EF-46A5-86D8-BF469DF67124}" dt="2023-06-27T19:48:35.353" v="3006" actId="20577"/>
          <ac:spMkLst>
            <pc:docMk/>
            <pc:sldMk cId="3400046192" sldId="375"/>
            <ac:spMk id="7" creationId="{8393EA32-1E5C-4940-ABB7-ACA92E12BC62}"/>
          </ac:spMkLst>
        </pc:spChg>
        <pc:spChg chg="mod">
          <ac:chgData name="Edvinas K" userId="7d071e26f81614c5" providerId="LiveId" clId="{F04EA92F-A6EF-46A5-86D8-BF469DF67124}" dt="2023-06-27T19:35:39.305" v="2381" actId="20577"/>
          <ac:spMkLst>
            <pc:docMk/>
            <pc:sldMk cId="3400046192" sldId="375"/>
            <ac:spMk id="10" creationId="{5370151D-47F6-1A41-84B1-BB942B57263B}"/>
          </ac:spMkLst>
        </pc:spChg>
        <pc:picChg chg="del">
          <ac:chgData name="Edvinas K" userId="7d071e26f81614c5" providerId="LiveId" clId="{F04EA92F-A6EF-46A5-86D8-BF469DF67124}" dt="2023-06-27T19:35:46.922" v="2386" actId="478"/>
          <ac:picMkLst>
            <pc:docMk/>
            <pc:sldMk cId="3400046192" sldId="375"/>
            <ac:picMk id="3" creationId="{DE095531-82FC-9CEC-94E2-1011AEDC416A}"/>
          </ac:picMkLst>
        </pc:picChg>
        <pc:picChg chg="add mod">
          <ac:chgData name="Edvinas K" userId="7d071e26f81614c5" providerId="LiveId" clId="{F04EA92F-A6EF-46A5-86D8-BF469DF67124}" dt="2023-06-27T19:48:43.348" v="3009" actId="1076"/>
          <ac:picMkLst>
            <pc:docMk/>
            <pc:sldMk cId="3400046192" sldId="375"/>
            <ac:picMk id="4" creationId="{C52DFBD9-FFB9-1E39-ACE5-A0B89909D112}"/>
          </ac:picMkLst>
        </pc:picChg>
      </pc:sldChg>
      <pc:sldChg chg="modSp add mod">
        <pc:chgData name="Edvinas K" userId="7d071e26f81614c5" providerId="LiveId" clId="{F04EA92F-A6EF-46A5-86D8-BF469DF67124}" dt="2023-06-28T14:23:59.416" v="3097" actId="20577"/>
        <pc:sldMkLst>
          <pc:docMk/>
          <pc:sldMk cId="129569586" sldId="376"/>
        </pc:sldMkLst>
        <pc:spChg chg="mod">
          <ac:chgData name="Edvinas K" userId="7d071e26f81614c5" providerId="LiveId" clId="{F04EA92F-A6EF-46A5-86D8-BF469DF67124}" dt="2023-06-28T14:23:59.416" v="3097" actId="20577"/>
          <ac:spMkLst>
            <pc:docMk/>
            <pc:sldMk cId="129569586" sldId="376"/>
            <ac:spMk id="7" creationId="{8393EA32-1E5C-4940-ABB7-ACA92E12BC62}"/>
          </ac:spMkLst>
        </pc:spChg>
      </pc:sldChg>
      <pc:sldMasterChg chg="modTransition modSldLayout">
        <pc:chgData name="Edvinas K" userId="7d071e26f81614c5" providerId="LiveId" clId="{F04EA92F-A6EF-46A5-86D8-BF469DF67124}" dt="2023-06-27T19:52:07.883" v="3011"/>
        <pc:sldMasterMkLst>
          <pc:docMk/>
          <pc:sldMasterMk cId="0" sldId="2147483648"/>
        </pc:sldMasterMkLst>
        <pc:sldLayoutChg chg="modTransition">
          <pc:chgData name="Edvinas K" userId="7d071e26f81614c5" providerId="LiveId" clId="{F04EA92F-A6EF-46A5-86D8-BF469DF67124}" dt="2023-06-27T19:52:07.883" v="3011"/>
          <pc:sldLayoutMkLst>
            <pc:docMk/>
            <pc:sldMasterMk cId="0" sldId="2147483648"/>
            <pc:sldLayoutMk cId="0" sldId="2147483649"/>
          </pc:sldLayoutMkLst>
        </pc:sldLayoutChg>
        <pc:sldLayoutChg chg="modTransition">
          <pc:chgData name="Edvinas K" userId="7d071e26f81614c5" providerId="LiveId" clId="{F04EA92F-A6EF-46A5-86D8-BF469DF67124}" dt="2023-06-27T19:52:07.883" v="3011"/>
          <pc:sldLayoutMkLst>
            <pc:docMk/>
            <pc:sldMasterMk cId="0" sldId="2147483648"/>
            <pc:sldLayoutMk cId="0" sldId="2147483651"/>
          </pc:sldLayoutMkLst>
        </pc:sldLayoutChg>
        <pc:sldLayoutChg chg="modTransition">
          <pc:chgData name="Edvinas K" userId="7d071e26f81614c5" providerId="LiveId" clId="{F04EA92F-A6EF-46A5-86D8-BF469DF67124}" dt="2023-06-27T19:52:07.883" v="3011"/>
          <pc:sldLayoutMkLst>
            <pc:docMk/>
            <pc:sldMasterMk cId="0" sldId="2147483648"/>
            <pc:sldLayoutMk cId="0" sldId="2147483652"/>
          </pc:sldLayoutMkLst>
        </pc:sldLayoutChg>
        <pc:sldLayoutChg chg="modTransition">
          <pc:chgData name="Edvinas K" userId="7d071e26f81614c5" providerId="LiveId" clId="{F04EA92F-A6EF-46A5-86D8-BF469DF67124}" dt="2023-06-27T19:52:07.883" v="3011"/>
          <pc:sldLayoutMkLst>
            <pc:docMk/>
            <pc:sldMasterMk cId="0" sldId="2147483648"/>
            <pc:sldLayoutMk cId="0" sldId="2147483654"/>
          </pc:sldLayoutMkLst>
        </pc:sldLayoutChg>
        <pc:sldLayoutChg chg="modTransition">
          <pc:chgData name="Edvinas K" userId="7d071e26f81614c5" providerId="LiveId" clId="{F04EA92F-A6EF-46A5-86D8-BF469DF67124}" dt="2023-06-27T19:52:07.883" v="3011"/>
          <pc:sldLayoutMkLst>
            <pc:docMk/>
            <pc:sldMasterMk cId="0" sldId="2147483648"/>
            <pc:sldLayoutMk cId="0" sldId="2147483655"/>
          </pc:sldLayoutMkLst>
        </pc:sldLayoutChg>
        <pc:sldLayoutChg chg="modTransition">
          <pc:chgData name="Edvinas K" userId="7d071e26f81614c5" providerId="LiveId" clId="{F04EA92F-A6EF-46A5-86D8-BF469DF67124}" dt="2023-06-27T19:52:07.883" v="3011"/>
          <pc:sldLayoutMkLst>
            <pc:docMk/>
            <pc:sldMasterMk cId="0" sldId="2147483648"/>
            <pc:sldLayoutMk cId="1557821446" sldId="2147483656"/>
          </pc:sldLayoutMkLst>
        </pc:sldLayoutChg>
      </pc:sldMasterChg>
      <pc:sldMasterChg chg="modTransition modSldLayout">
        <pc:chgData name="Edvinas K" userId="7d071e26f81614c5" providerId="LiveId" clId="{F04EA92F-A6EF-46A5-86D8-BF469DF67124}" dt="2023-06-27T19:52:07.883" v="3011"/>
        <pc:sldMasterMkLst>
          <pc:docMk/>
          <pc:sldMasterMk cId="14586663" sldId="2147483685"/>
        </pc:sldMasterMkLst>
        <pc:sldLayoutChg chg="modTransition">
          <pc:chgData name="Edvinas K" userId="7d071e26f81614c5" providerId="LiveId" clId="{F04EA92F-A6EF-46A5-86D8-BF469DF67124}" dt="2023-06-27T19:52:07.883" v="3011"/>
          <pc:sldLayoutMkLst>
            <pc:docMk/>
            <pc:sldMasterMk cId="14586663" sldId="2147483685"/>
            <pc:sldLayoutMk cId="1565597752" sldId="2147483686"/>
          </pc:sldLayoutMkLst>
        </pc:sldLayoutChg>
        <pc:sldLayoutChg chg="modTransition">
          <pc:chgData name="Edvinas K" userId="7d071e26f81614c5" providerId="LiveId" clId="{F04EA92F-A6EF-46A5-86D8-BF469DF67124}" dt="2023-06-27T19:52:07.883" v="3011"/>
          <pc:sldLayoutMkLst>
            <pc:docMk/>
            <pc:sldMasterMk cId="14586663" sldId="2147483685"/>
            <pc:sldLayoutMk cId="167496522" sldId="2147483687"/>
          </pc:sldLayoutMkLst>
        </pc:sldLayoutChg>
        <pc:sldLayoutChg chg="modTransition">
          <pc:chgData name="Edvinas K" userId="7d071e26f81614c5" providerId="LiveId" clId="{F04EA92F-A6EF-46A5-86D8-BF469DF67124}" dt="2023-06-27T19:52:07.883" v="3011"/>
          <pc:sldLayoutMkLst>
            <pc:docMk/>
            <pc:sldMasterMk cId="14586663" sldId="2147483685"/>
            <pc:sldLayoutMk cId="711405493" sldId="2147483688"/>
          </pc:sldLayoutMkLst>
        </pc:sldLayoutChg>
        <pc:sldLayoutChg chg="modTransition">
          <pc:chgData name="Edvinas K" userId="7d071e26f81614c5" providerId="LiveId" clId="{F04EA92F-A6EF-46A5-86D8-BF469DF67124}" dt="2023-06-27T19:52:07.883" v="3011"/>
          <pc:sldLayoutMkLst>
            <pc:docMk/>
            <pc:sldMasterMk cId="14586663" sldId="2147483685"/>
            <pc:sldLayoutMk cId="2170180334" sldId="2147483689"/>
          </pc:sldLayoutMkLst>
        </pc:sldLayoutChg>
        <pc:sldLayoutChg chg="modTransition">
          <pc:chgData name="Edvinas K" userId="7d071e26f81614c5" providerId="LiveId" clId="{F04EA92F-A6EF-46A5-86D8-BF469DF67124}" dt="2023-06-27T19:52:07.883" v="3011"/>
          <pc:sldLayoutMkLst>
            <pc:docMk/>
            <pc:sldMasterMk cId="14586663" sldId="2147483685"/>
            <pc:sldLayoutMk cId="1256391893" sldId="2147483690"/>
          </pc:sldLayoutMkLst>
        </pc:sldLayoutChg>
        <pc:sldLayoutChg chg="modTransition">
          <pc:chgData name="Edvinas K" userId="7d071e26f81614c5" providerId="LiveId" clId="{F04EA92F-A6EF-46A5-86D8-BF469DF67124}" dt="2023-06-27T19:52:07.883" v="3011"/>
          <pc:sldLayoutMkLst>
            <pc:docMk/>
            <pc:sldMasterMk cId="14586663" sldId="2147483685"/>
            <pc:sldLayoutMk cId="2029085676" sldId="2147483691"/>
          </pc:sldLayoutMkLst>
        </pc:sldLayoutChg>
        <pc:sldLayoutChg chg="modTransition">
          <pc:chgData name="Edvinas K" userId="7d071e26f81614c5" providerId="LiveId" clId="{F04EA92F-A6EF-46A5-86D8-BF469DF67124}" dt="2023-06-27T19:52:07.883" v="3011"/>
          <pc:sldLayoutMkLst>
            <pc:docMk/>
            <pc:sldMasterMk cId="14586663" sldId="2147483685"/>
            <pc:sldLayoutMk cId="2179736073" sldId="2147483692"/>
          </pc:sldLayoutMkLst>
        </pc:sldLayoutChg>
        <pc:sldLayoutChg chg="modTransition">
          <pc:chgData name="Edvinas K" userId="7d071e26f81614c5" providerId="LiveId" clId="{F04EA92F-A6EF-46A5-86D8-BF469DF67124}" dt="2023-06-27T19:52:07.883" v="3011"/>
          <pc:sldLayoutMkLst>
            <pc:docMk/>
            <pc:sldMasterMk cId="14586663" sldId="2147483685"/>
            <pc:sldLayoutMk cId="271830527" sldId="2147483693"/>
          </pc:sldLayoutMkLst>
        </pc:sldLayoutChg>
        <pc:sldLayoutChg chg="modTransition">
          <pc:chgData name="Edvinas K" userId="7d071e26f81614c5" providerId="LiveId" clId="{F04EA92F-A6EF-46A5-86D8-BF469DF67124}" dt="2023-06-27T19:52:07.883" v="3011"/>
          <pc:sldLayoutMkLst>
            <pc:docMk/>
            <pc:sldMasterMk cId="14586663" sldId="2147483685"/>
            <pc:sldLayoutMk cId="3890070212" sldId="2147483694"/>
          </pc:sldLayoutMkLst>
        </pc:sldLayoutChg>
        <pc:sldLayoutChg chg="modTransition">
          <pc:chgData name="Edvinas K" userId="7d071e26f81614c5" providerId="LiveId" clId="{F04EA92F-A6EF-46A5-86D8-BF469DF67124}" dt="2023-06-27T19:52:07.883" v="3011"/>
          <pc:sldLayoutMkLst>
            <pc:docMk/>
            <pc:sldMasterMk cId="14586663" sldId="2147483685"/>
            <pc:sldLayoutMk cId="359997005" sldId="2147483695"/>
          </pc:sldLayoutMkLst>
        </pc:sldLayoutChg>
        <pc:sldLayoutChg chg="modTransition">
          <pc:chgData name="Edvinas K" userId="7d071e26f81614c5" providerId="LiveId" clId="{F04EA92F-A6EF-46A5-86D8-BF469DF67124}" dt="2023-06-27T19:52:07.883" v="3011"/>
          <pc:sldLayoutMkLst>
            <pc:docMk/>
            <pc:sldMasterMk cId="14586663" sldId="2147483685"/>
            <pc:sldLayoutMk cId="3208488799" sldId="2147483696"/>
          </pc:sldLayoutMkLst>
        </pc:sldLayoutChg>
        <pc:sldLayoutChg chg="modTransition">
          <pc:chgData name="Edvinas K" userId="7d071e26f81614c5" providerId="LiveId" clId="{F04EA92F-A6EF-46A5-86D8-BF469DF67124}" dt="2023-06-27T19:52:07.883" v="3011"/>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325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572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988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577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698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6552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8591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068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1255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dotnet/csharp/programming-guide/arrays/multidimensional-array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en-US" dirty="0"/>
              <a:t>Foreach and </a:t>
            </a:r>
            <a:r>
              <a:rPr lang="en-US" dirty="0" err="1"/>
              <a:t>Dvima</a:t>
            </a:r>
            <a:r>
              <a:rPr lang="lt-LT" dirty="0"/>
              <a:t>čiai Arrays</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dirty="0"/>
              <a:t>Dėstytojas</a:t>
            </a:r>
          </a:p>
          <a:p>
            <a:r>
              <a:rPr lang="lt-LT" dirty="0"/>
              <a:t>Edvinas Kesminas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Kada naudoti dvimačius masyvus?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and Dvimačiai Arrays</a:t>
            </a:r>
          </a:p>
        </p:txBody>
      </p:sp>
      <p:sp>
        <p:nvSpPr>
          <p:cNvPr id="125" name="Google Shape;125;p3"/>
          <p:cNvSpPr txBox="1">
            <a:spLocks noGrp="1"/>
          </p:cNvSpPr>
          <p:nvPr>
            <p:ph type="body" idx="2"/>
          </p:nvPr>
        </p:nvSpPr>
        <p:spPr>
          <a:xfrm>
            <a:off x="7353300" y="2671875"/>
            <a:ext cx="4101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Žaidimų programavimas: Dvimačiai masyvai dažnai naudojami žaidimų kūrimo srityje, kur galima atvaizduoti žaidimo žemėlapius, žaidėjų pozicijas ar objektų struktūras.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Jie padeda organizuoti ir manipuliuoti žaidimo duomenimis, tokius kaip žemėlapio teritorija ar žaidimo lygių struktūra.</a:t>
            </a:r>
            <a:endParaRPr lang="lt-LT" sz="1400" dirty="0">
              <a:solidFill>
                <a:schemeClr val="tx1"/>
              </a:solidFill>
            </a:endParaRPr>
          </a:p>
        </p:txBody>
      </p:sp>
      <p:pic>
        <p:nvPicPr>
          <p:cNvPr id="3" name="Picture 2">
            <a:extLst>
              <a:ext uri="{FF2B5EF4-FFF2-40B4-BE49-F238E27FC236}">
                <a16:creationId xmlns:a16="http://schemas.microsoft.com/office/drawing/2014/main" id="{4DF5BB2E-0FA6-C0F9-1DC7-DFAFA9D0C604}"/>
              </a:ext>
            </a:extLst>
          </p:cNvPr>
          <p:cNvPicPr>
            <a:picLocks noChangeAspect="1"/>
          </p:cNvPicPr>
          <p:nvPr/>
        </p:nvPicPr>
        <p:blipFill>
          <a:blip r:embed="rId3"/>
          <a:stretch>
            <a:fillRect/>
          </a:stretch>
        </p:blipFill>
        <p:spPr>
          <a:xfrm>
            <a:off x="737050" y="2138049"/>
            <a:ext cx="2788839" cy="3499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0928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Kada naudoti dvimačius masyvus?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and Dvimačiai Arrays</a:t>
            </a:r>
          </a:p>
        </p:txBody>
      </p:sp>
      <p:sp>
        <p:nvSpPr>
          <p:cNvPr id="125" name="Google Shape;125;p3"/>
          <p:cNvSpPr txBox="1">
            <a:spLocks noGrp="1"/>
          </p:cNvSpPr>
          <p:nvPr>
            <p:ph type="body" idx="2"/>
          </p:nvPr>
        </p:nvSpPr>
        <p:spPr>
          <a:xfrm>
            <a:off x="654050" y="2671875"/>
            <a:ext cx="33591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Vaizdavimas: Dvimačiai masyvai gali būti naudojami paveikslų ar vaizdų duomenų manipuliavimui.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Kiekvienam pikseliui gali būti priskirtos tam tikros reikšmės arba informacija, kurią galima saugoti dvimačiame masyve. Tai leidžia atlikti įvairias operacijas, pavyzdžiui, filtravimą, prieštaravimų paiešką arba paveikslų manipuliavimą.</a:t>
            </a:r>
            <a:endParaRPr lang="lt-LT" sz="1400" dirty="0">
              <a:solidFill>
                <a:schemeClr val="tx1"/>
              </a:solidFill>
            </a:endParaRPr>
          </a:p>
        </p:txBody>
      </p:sp>
      <p:pic>
        <p:nvPicPr>
          <p:cNvPr id="7" name="Graphic 6" descr="Grid lines">
            <a:extLst>
              <a:ext uri="{FF2B5EF4-FFF2-40B4-BE49-F238E27FC236}">
                <a16:creationId xmlns:a16="http://schemas.microsoft.com/office/drawing/2014/main" id="{D441DAA3-9FBF-7798-2AE4-AF9439D452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7400" y="2021800"/>
            <a:ext cx="3963450" cy="3963450"/>
          </a:xfrm>
          <a:prstGeom prst="rect">
            <a:avLst/>
          </a:prstGeom>
        </p:spPr>
      </p:pic>
      <p:pic>
        <p:nvPicPr>
          <p:cNvPr id="4" name="Graphic 3" descr="A circle filled with tiny crosses">
            <a:extLst>
              <a:ext uri="{FF2B5EF4-FFF2-40B4-BE49-F238E27FC236}">
                <a16:creationId xmlns:a16="http://schemas.microsoft.com/office/drawing/2014/main" id="{5030E967-A090-0600-70CC-6348DDA175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27101" y="1779050"/>
            <a:ext cx="5078950" cy="5078950"/>
          </a:xfrm>
          <a:prstGeom prst="rect">
            <a:avLst/>
          </a:prstGeom>
        </p:spPr>
      </p:pic>
    </p:spTree>
    <p:extLst>
      <p:ext uri="{BB962C8B-B14F-4D97-AF65-F5344CB8AC3E}">
        <p14:creationId xmlns:p14="http://schemas.microsoft.com/office/powerpoint/2010/main" val="261562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and Dvimačiai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Programa prašo įvesti eilučių ir stulpelių kiekį. Įvedus turėtų sukurti masyvą duoto dydžio, programa tada turi paprašyti įvesti kiekvieno elemento skaičių/reikšmę ir atspausdintų matrica iš pateiktų skaičių PVZ: Įvedame 2 2. Suvedame 1, 2, 2, 3</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cs typeface="Courier New"/>
              </a:rPr>
              <a:t>Parašykite metodą, kuris rastų ir atvaizduotų dvimačio masyvo maksimalią reikšmę ir jos poziciją (eilutės ir stulpelio numerius).</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cs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metodą, kuris paduotame dvimačiame masyve rastų visus pasikartojančius skaičius</a:t>
            </a:r>
            <a:endParaRPr lang="lt-LT" dirty="0">
              <a:solidFill>
                <a:schemeClr val="tx1"/>
              </a:solidFill>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metodą, kuris paduotame dvimačiame masyve rastų visus pasikartojančius vardus</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p:txBody>
      </p:sp>
      <p:pic>
        <p:nvPicPr>
          <p:cNvPr id="3" name="Picture 2">
            <a:extLst>
              <a:ext uri="{FF2B5EF4-FFF2-40B4-BE49-F238E27FC236}">
                <a16:creationId xmlns:a16="http://schemas.microsoft.com/office/drawing/2014/main" id="{DE095531-82FC-9CEC-94E2-1011AEDC416A}"/>
              </a:ext>
            </a:extLst>
          </p:cNvPr>
          <p:cNvPicPr>
            <a:picLocks noChangeAspect="1"/>
          </p:cNvPicPr>
          <p:nvPr/>
        </p:nvPicPr>
        <p:blipFill>
          <a:blip r:embed="rId4"/>
          <a:stretch>
            <a:fillRect/>
          </a:stretch>
        </p:blipFill>
        <p:spPr>
          <a:xfrm>
            <a:off x="7496144" y="2646331"/>
            <a:ext cx="438211" cy="447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2026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and Dvimačiai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a:lnSpc>
                <a:spcPct val="150000"/>
              </a:lnSpc>
              <a:spcBef>
                <a:spcPts val="0"/>
              </a:spcBef>
              <a:buSzPts val="1100"/>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programą, kuri nuskaito 3x3 masyvą ir patikrina, ar jis yra simetriškas (t.y., ar jis yra lygus, jei jį apverčiame horizontaliai arba vertikaliai). Rezultatą atvaizduokite konsolėje.</a:t>
            </a:r>
            <a:endParaRPr lang="en-US">
              <a:solidFill>
                <a:schemeClr val="tx1"/>
              </a:solidFill>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metodą, kuris priimtų gyvūnų kiekį reikalingą lentelei. Kiekvienam gyvūnui metodas turėtų paprašyti įvesti gyvūno vardą, tipą, kailio spalvą, būdą. Šią lentelę metodas turi atspausdinti.</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cs typeface="Courier New"/>
              </a:rPr>
              <a:t>Turite du masyvus: A su dydžiu 4x3 ir B su dydžiu 3x4. Parašykite programą, kuri atliktų matricų sandaugą (A * B) ir atvaizduotų rezultatą.</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Turite tuščią masyvą „</a:t>
            </a:r>
            <a:r>
              <a:rPr lang="en-US" sz="1400" dirty="0">
                <a:solidFill>
                  <a:schemeClr val="tx1"/>
                </a:solidFill>
                <a:latin typeface="Courier New"/>
              </a:rPr>
              <a:t>char[,] array = new char[4, 4];</a:t>
            </a:r>
            <a:r>
              <a:rPr lang="lt-LT" sz="1400" dirty="0">
                <a:solidFill>
                  <a:schemeClr val="tx1"/>
                </a:solidFill>
                <a:latin typeface="Courier New"/>
              </a:rPr>
              <a:t>“. Naudodami „for“ ciklus</a:t>
            </a:r>
            <a:r>
              <a:rPr lang="en-US" sz="1400" dirty="0">
                <a:solidFill>
                  <a:schemeClr val="tx1"/>
                </a:solidFill>
                <a:latin typeface="Courier New"/>
              </a:rPr>
              <a:t> </a:t>
            </a:r>
            <a:r>
              <a:rPr lang="en-US" sz="1400" dirty="0" err="1">
                <a:solidFill>
                  <a:schemeClr val="tx1"/>
                </a:solidFill>
                <a:latin typeface="Courier New"/>
              </a:rPr>
              <a:t>ir</a:t>
            </a:r>
            <a:r>
              <a:rPr lang="en-US" sz="1400" dirty="0">
                <a:solidFill>
                  <a:schemeClr val="tx1"/>
                </a:solidFill>
                <a:latin typeface="Courier New"/>
              </a:rPr>
              <a:t> “if” </a:t>
            </a:r>
            <a:r>
              <a:rPr lang="lt-LT" sz="1400" dirty="0">
                <a:solidFill>
                  <a:schemeClr val="tx1"/>
                </a:solidFill>
                <a:latin typeface="Courier New"/>
              </a:rPr>
              <a:t>sąlygas sudėkite „</a:t>
            </a:r>
            <a:r>
              <a:rPr lang="en-US" sz="1400" dirty="0">
                <a:solidFill>
                  <a:schemeClr val="tx1"/>
                </a:solidFill>
                <a:latin typeface="Courier New"/>
              </a:rPr>
              <a:t>*” </a:t>
            </a:r>
            <a:r>
              <a:rPr lang="en-US" sz="1400" dirty="0" err="1">
                <a:solidFill>
                  <a:schemeClr val="tx1"/>
                </a:solidFill>
                <a:latin typeface="Courier New"/>
              </a:rPr>
              <a:t>ir</a:t>
            </a:r>
            <a:r>
              <a:rPr lang="en-US" sz="1400" dirty="0">
                <a:solidFill>
                  <a:schemeClr val="tx1"/>
                </a:solidFill>
                <a:latin typeface="Courier New"/>
              </a:rPr>
              <a:t> “ “ </a:t>
            </a:r>
            <a:r>
              <a:rPr lang="en-US" sz="1400" dirty="0" err="1">
                <a:solidFill>
                  <a:schemeClr val="tx1"/>
                </a:solidFill>
                <a:latin typeface="Courier New"/>
              </a:rPr>
              <a:t>simbolius</a:t>
            </a:r>
            <a:r>
              <a:rPr lang="en-US" sz="1400" dirty="0">
                <a:solidFill>
                  <a:schemeClr val="tx1"/>
                </a:solidFill>
                <a:latin typeface="Courier New"/>
              </a:rPr>
              <a:t> </a:t>
            </a:r>
            <a:r>
              <a:rPr lang="en-US" sz="1400" dirty="0" err="1">
                <a:solidFill>
                  <a:schemeClr val="tx1"/>
                </a:solidFill>
                <a:latin typeface="Courier New"/>
              </a:rPr>
              <a:t>tinkamose</a:t>
            </a:r>
            <a:r>
              <a:rPr lang="en-US" sz="1400" dirty="0">
                <a:solidFill>
                  <a:schemeClr val="tx1"/>
                </a:solidFill>
                <a:latin typeface="Courier New"/>
              </a:rPr>
              <a:t> </a:t>
            </a:r>
            <a:r>
              <a:rPr lang="en-US" sz="1400" dirty="0" err="1">
                <a:solidFill>
                  <a:schemeClr val="tx1"/>
                </a:solidFill>
                <a:latin typeface="Courier New"/>
              </a:rPr>
              <a:t>vietose</a:t>
            </a:r>
            <a:r>
              <a:rPr lang="lt-LT" sz="1400" dirty="0">
                <a:solidFill>
                  <a:schemeClr val="tx1"/>
                </a:solidFill>
                <a:latin typeface="Courier New"/>
              </a:rPr>
              <a:t> taip, kad paleidus programą į ekraną išvestų:</a:t>
            </a:r>
          </a:p>
        </p:txBody>
      </p:sp>
      <p:pic>
        <p:nvPicPr>
          <p:cNvPr id="4" name="Picture 3">
            <a:extLst>
              <a:ext uri="{FF2B5EF4-FFF2-40B4-BE49-F238E27FC236}">
                <a16:creationId xmlns:a16="http://schemas.microsoft.com/office/drawing/2014/main" id="{C52DFBD9-FFB9-1E39-ACE5-A0B89909D112}"/>
              </a:ext>
            </a:extLst>
          </p:cNvPr>
          <p:cNvPicPr>
            <a:picLocks noChangeAspect="1"/>
          </p:cNvPicPr>
          <p:nvPr/>
        </p:nvPicPr>
        <p:blipFill>
          <a:blip r:embed="rId4"/>
          <a:stretch>
            <a:fillRect/>
          </a:stretch>
        </p:blipFill>
        <p:spPr>
          <a:xfrm>
            <a:off x="10304456" y="5721525"/>
            <a:ext cx="708444" cy="5713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0046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and Dvimačiai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Projektas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„Kryžiukai Nuliukai“ žaidimą.</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Žaidimas turėtų leisti žaisti dviems žaidėjams. Programa turėtų į ekraną išvesti meniu ir vienas iš meniu pasirinkimų turėtų būti „New Game-&gt;Two Players“, tada programa turi paprašyti žaidėjų vardų ir sekti jų rezultatus. Kada žaidimas prasideda pirmas žaidėjas turi įvesti eilutės ir stulpelio koordinates, kur norėtų dėti kryžiuką. Tokį patį procesą atliekame antram žaidėjui. Nepamirškite </a:t>
            </a:r>
            <a:r>
              <a:rPr lang="lt-LT" sz="1400" dirty="0" err="1">
                <a:solidFill>
                  <a:schemeClr val="tx1"/>
                </a:solidFill>
                <a:latin typeface="Courier New"/>
              </a:rPr>
              <a:t>validavimo</a:t>
            </a:r>
            <a:r>
              <a:rPr lang="lt-LT" sz="1400" dirty="0">
                <a:solidFill>
                  <a:schemeClr val="tx1"/>
                </a:solidFill>
                <a:latin typeface="Courier New"/>
              </a:rPr>
              <a:t>.</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Papildoma:</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Pabandykite kurti žaidimą galvodami apie tai, kaip kursite </a:t>
            </a:r>
            <a:r>
              <a:rPr lang="lt-LT" sz="1400" dirty="0" err="1">
                <a:solidFill>
                  <a:schemeClr val="tx1"/>
                </a:solidFill>
                <a:latin typeface="Courier New"/>
              </a:rPr>
              <a:t>Unit</a:t>
            </a:r>
            <a:r>
              <a:rPr lang="lt-LT" sz="1400" dirty="0">
                <a:solidFill>
                  <a:schemeClr val="tx1"/>
                </a:solidFill>
                <a:latin typeface="Courier New"/>
              </a:rPr>
              <a:t> Testus, kurie automatiškai galės jums patestuoti ar žaidimas veikia. Parašykite jūsų pagrindiniams funkcionalumams bent po 2 Unit Testus.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p:txBody>
      </p:sp>
    </p:spTree>
    <p:extLst>
      <p:ext uri="{BB962C8B-B14F-4D97-AF65-F5344CB8AC3E}">
        <p14:creationId xmlns:p14="http://schemas.microsoft.com/office/powerpoint/2010/main" val="381372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Foreach and Dvimačiai Arrays</a:t>
            </a: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Naudinga informacija</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https://learn.microsoft.com/en-us/dotnet/csharp/programming-guide/arrays/multidimensional-arrays</a:t>
            </a:r>
            <a:endParaRPr lang="en-US"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en-US" dirty="0"/>
              <a:t>Foreach and </a:t>
            </a:r>
            <a:r>
              <a:rPr lang="en-US" dirty="0" err="1"/>
              <a:t>Dvima</a:t>
            </a:r>
            <a:r>
              <a:rPr lang="lt-LT" dirty="0"/>
              <a:t>čiai Arrays</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Šiandien išmoksite</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t">
            <a:normAutofit/>
          </a:bodyPr>
          <a:lstStyle/>
          <a:p>
            <a:r>
              <a:rPr lang="en-US" dirty="0"/>
              <a:t>Foreach</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t">
            <a:normAutofit/>
          </a:bodyPr>
          <a:lstStyle/>
          <a:p>
            <a:r>
              <a:rPr lang="en-US" dirty="0"/>
              <a:t>Kas </a:t>
            </a:r>
            <a:r>
              <a:rPr lang="en-US" dirty="0" err="1"/>
              <a:t>yra</a:t>
            </a:r>
            <a:r>
              <a:rPr lang="en-US" dirty="0"/>
              <a:t> </a:t>
            </a:r>
            <a:r>
              <a:rPr lang="en-US" dirty="0" err="1"/>
              <a:t>dvimačiai</a:t>
            </a:r>
            <a:r>
              <a:rPr lang="en-US" dirty="0"/>
              <a:t> </a:t>
            </a:r>
            <a:r>
              <a:rPr lang="en-US" dirty="0" err="1"/>
              <a:t>masyvai</a:t>
            </a:r>
            <a:r>
              <a:rPr lang="en-US" dirty="0"/>
              <a:t>?</a:t>
            </a:r>
          </a:p>
          <a:p>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lt-LT" dirty="0"/>
              <a:t>Kada naudoti dvimačius masyvus?</a:t>
            </a:r>
            <a:endParaRPr lang="en-US"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2000">
                  <a:solidFill>
                    <a:srgbClr val="FEFFFF"/>
                  </a:solidFill>
                </a:defRPr>
              </a:lvl1pPr>
            </a:lstStyle>
            <a:p>
              <a:r>
                <a:t>03</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Foreach</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and Dvimačiai Arrays</a:t>
            </a:r>
          </a:p>
        </p:txBody>
      </p:sp>
      <p:sp>
        <p:nvSpPr>
          <p:cNvPr id="125" name="Google Shape;125;p3"/>
          <p:cNvSpPr txBox="1">
            <a:spLocks noGrp="1"/>
          </p:cNvSpPr>
          <p:nvPr>
            <p:ph type="body" idx="2"/>
          </p:nvPr>
        </p:nvSpPr>
        <p:spPr>
          <a:xfrm>
            <a:off x="480400" y="2671875"/>
            <a:ext cx="41233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Foreach ciklas yra naudingas C# programavimo konstruktas, kuris leidžia lengvai peržiūrėti ir manipuliuoti elementais kolekcijose arba masyvuose.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Šis ciklas yra labai patogus, kai norime atlikti tam tikrą veiksmą su kiekviena kolekcijos elemento kopija</a:t>
            </a:r>
          </a:p>
        </p:txBody>
      </p:sp>
      <p:pic>
        <p:nvPicPr>
          <p:cNvPr id="4" name="Graphic 3" descr="Completed with solid fill">
            <a:extLst>
              <a:ext uri="{FF2B5EF4-FFF2-40B4-BE49-F238E27FC236}">
                <a16:creationId xmlns:a16="http://schemas.microsoft.com/office/drawing/2014/main" id="{D7929AEB-42DD-9167-37CC-EA5012FBAE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250" y="1624125"/>
            <a:ext cx="2095500" cy="2095500"/>
          </a:xfrm>
          <a:prstGeom prst="rect">
            <a:avLst/>
          </a:prstGeom>
        </p:spPr>
      </p:pic>
      <p:pic>
        <p:nvPicPr>
          <p:cNvPr id="8" name="Graphic 7" descr="Woman wearing a suit">
            <a:extLst>
              <a:ext uri="{FF2B5EF4-FFF2-40B4-BE49-F238E27FC236}">
                <a16:creationId xmlns:a16="http://schemas.microsoft.com/office/drawing/2014/main" id="{6F829A3C-8BCC-D13B-F800-B97713A992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996639" y="2104022"/>
            <a:ext cx="2095500" cy="4505325"/>
          </a:xfrm>
          <a:prstGeom prst="rect">
            <a:avLst/>
          </a:prstGeom>
        </p:spPr>
      </p:pic>
    </p:spTree>
    <p:extLst>
      <p:ext uri="{BB962C8B-B14F-4D97-AF65-F5344CB8AC3E}">
        <p14:creationId xmlns:p14="http://schemas.microsoft.com/office/powerpoint/2010/main" val="280818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Foreach</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and Dvimačiai Arrays</a:t>
            </a:r>
          </a:p>
        </p:txBody>
      </p:sp>
      <p:sp>
        <p:nvSpPr>
          <p:cNvPr id="125" name="Google Shape;125;p3"/>
          <p:cNvSpPr txBox="1">
            <a:spLocks noGrp="1"/>
          </p:cNvSpPr>
          <p:nvPr>
            <p:ph type="body" idx="2"/>
          </p:nvPr>
        </p:nvSpPr>
        <p:spPr>
          <a:xfrm>
            <a:off x="6959600" y="2671875"/>
            <a:ext cx="4321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Foreach ciklas yra skirtas peržiūrėti kiekvieną elemento kolekcijoje kopiją, pradedant nuo pirmo iki paskutinio.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suteikia paprastą būdą iteruoti per kolekciją, nepriklausomai nuo jos dydžio ar struktūros.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Kiekvieną iteraciją kintamajame, kurį nurodome foreach konstrukcijoje, bus saugoma kolekcijos elemento kopija, su kuria galime atlikti reikalingus veiksmus.</a:t>
            </a:r>
          </a:p>
        </p:txBody>
      </p:sp>
      <p:pic>
        <p:nvPicPr>
          <p:cNvPr id="4" name="Picture 3">
            <a:extLst>
              <a:ext uri="{FF2B5EF4-FFF2-40B4-BE49-F238E27FC236}">
                <a16:creationId xmlns:a16="http://schemas.microsoft.com/office/drawing/2014/main" id="{CE598C5F-EE2C-D3B5-6DE6-39D4E80270C8}"/>
              </a:ext>
            </a:extLst>
          </p:cNvPr>
          <p:cNvPicPr>
            <a:picLocks noChangeAspect="1"/>
          </p:cNvPicPr>
          <p:nvPr/>
        </p:nvPicPr>
        <p:blipFill>
          <a:blip r:embed="rId3"/>
          <a:stretch>
            <a:fillRect/>
          </a:stretch>
        </p:blipFill>
        <p:spPr>
          <a:xfrm>
            <a:off x="766287" y="3409204"/>
            <a:ext cx="5240813" cy="12314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977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and Dvimačiai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NAUDODAMI FOREACH:</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metodą, kuris grąžintų </a:t>
            </a:r>
            <a:r>
              <a:rPr lang="lt-LT" sz="1400" dirty="0" err="1">
                <a:solidFill>
                  <a:schemeClr val="tx1"/>
                </a:solidFill>
                <a:latin typeface="Courier New"/>
              </a:rPr>
              <a:t>int</a:t>
            </a:r>
            <a:r>
              <a:rPr lang="lt-LT" sz="1400" dirty="0">
                <a:solidFill>
                  <a:schemeClr val="tx1"/>
                </a:solidFill>
                <a:latin typeface="Courier New"/>
              </a:rPr>
              <a:t> vienmačio masyvo skaičių vidurkį. Parašykite 2 testus tikrinant neigiamus ir teigiamus skaičius.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metodą, kuris grąžina teigiamus skaičius iš </a:t>
            </a:r>
            <a:r>
              <a:rPr lang="lt-LT" sz="1400" dirty="0" err="1">
                <a:solidFill>
                  <a:schemeClr val="tx1"/>
                </a:solidFill>
                <a:latin typeface="Courier New"/>
              </a:rPr>
              <a:t>int</a:t>
            </a:r>
            <a:r>
              <a:rPr lang="lt-LT" sz="1400" dirty="0">
                <a:solidFill>
                  <a:schemeClr val="tx1"/>
                </a:solidFill>
                <a:latin typeface="Courier New"/>
              </a:rPr>
              <a:t> masyvo, kuriame būtų ir teigiamų ir neigiamų skaičių rinkinys. Parašykite 2 testus įdėdami skirtingus masyvus (Pvz viename miksas skaičių, kitame tik pozityvūs)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metodą, kuris priimtų įmokų masyvą ir pagal jį apskaičiuotų kiek reikės sumokėti GPM. Uždavinio GPM: 15</a:t>
            </a:r>
            <a:r>
              <a:rPr lang="en-US" sz="1400" dirty="0">
                <a:solidFill>
                  <a:schemeClr val="tx1"/>
                </a:solidFill>
                <a:latin typeface="Courier New"/>
              </a:rPr>
              <a:t>%</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metodą, kuris priima sakinį, bet grąžina naują masyvą, kuriame būtų visi žodžiai, kurie buvo ilgesni arba lygūs 5 raidėms</a:t>
            </a:r>
            <a:endParaRPr lang="en-US" sz="1400" dirty="0">
              <a:solidFill>
                <a:schemeClr val="tx1"/>
              </a:solidFill>
            </a:endParaRPr>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and Dvimačiai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Parašykite metodą </a:t>
            </a:r>
            <a:r>
              <a:rPr lang="lt-LT" sz="1400" dirty="0" err="1">
                <a:solidFill>
                  <a:schemeClr val="tx1"/>
                </a:solidFill>
                <a:latin typeface="Courier New"/>
              </a:rPr>
              <a:t>ConstructDeck</a:t>
            </a:r>
            <a:r>
              <a:rPr lang="lt-LT" sz="1400" dirty="0">
                <a:solidFill>
                  <a:schemeClr val="tx1"/>
                </a:solidFill>
                <a:latin typeface="Courier New"/>
              </a:rPr>
              <a:t>(</a:t>
            </a:r>
            <a:r>
              <a:rPr lang="lt-LT" sz="1400" dirty="0" err="1">
                <a:solidFill>
                  <a:schemeClr val="tx1"/>
                </a:solidFill>
                <a:latin typeface="Courier New"/>
              </a:rPr>
              <a:t>types</a:t>
            </a:r>
            <a:r>
              <a:rPr lang="lt-LT" sz="1400" dirty="0">
                <a:solidFill>
                  <a:schemeClr val="tx1"/>
                </a:solidFill>
                <a:latin typeface="Courier New"/>
              </a:rPr>
              <a:t>, </a:t>
            </a:r>
            <a:r>
              <a:rPr lang="lt-LT" sz="1400" dirty="0" err="1">
                <a:solidFill>
                  <a:schemeClr val="tx1"/>
                </a:solidFill>
                <a:latin typeface="Courier New"/>
              </a:rPr>
              <a:t>cards</a:t>
            </a:r>
            <a:r>
              <a:rPr lang="lt-LT" sz="1400" dirty="0">
                <a:solidFill>
                  <a:schemeClr val="tx1"/>
                </a:solidFill>
                <a:latin typeface="Courier New"/>
              </a:rPr>
              <a:t>). Šis metodas turi sukonstruoti kaladę iš duotų 2 </a:t>
            </a:r>
            <a:r>
              <a:rPr lang="lt-LT" sz="1400" dirty="0" err="1">
                <a:solidFill>
                  <a:schemeClr val="tx1"/>
                </a:solidFill>
                <a:latin typeface="Courier New"/>
              </a:rPr>
              <a:t>string</a:t>
            </a:r>
            <a:r>
              <a:rPr lang="lt-LT" sz="1400" dirty="0">
                <a:solidFill>
                  <a:schemeClr val="tx1"/>
                </a:solidFill>
                <a:latin typeface="Courier New"/>
              </a:rPr>
              <a:t> masyvų. Tada parašykite metodą, kuris jūsų visas kortas atspausdintų ekrane PVZ: Išvedimas - Būgnų Tūzas, Būgnų Dviake...Būgnų Dama, Būgnų Karalius... Kryžių Karalius</a:t>
            </a:r>
            <a:endParaRPr lang="en-US" sz="1400" dirty="0">
              <a:solidFill>
                <a:schemeClr val="tx1"/>
              </a:solidFill>
            </a:endParaRPr>
          </a:p>
        </p:txBody>
      </p:sp>
    </p:spTree>
    <p:extLst>
      <p:ext uri="{BB962C8B-B14F-4D97-AF65-F5344CB8AC3E}">
        <p14:creationId xmlns:p14="http://schemas.microsoft.com/office/powerpoint/2010/main" val="12956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Kas yra dvimačiai masyvai?</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and Dvimačiai Arrays</a:t>
            </a:r>
          </a:p>
        </p:txBody>
      </p:sp>
      <p:sp>
        <p:nvSpPr>
          <p:cNvPr id="125" name="Google Shape;125;p3"/>
          <p:cNvSpPr txBox="1">
            <a:spLocks noGrp="1"/>
          </p:cNvSpPr>
          <p:nvPr>
            <p:ph type="body" idx="2"/>
          </p:nvPr>
        </p:nvSpPr>
        <p:spPr>
          <a:xfrm>
            <a:off x="480400" y="2671875"/>
            <a:ext cx="4193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Dvimačiai masyvai yra naudingas C# programavimo kalbos elementas, leidžiantis organizuoti duomenis ir manipuliuoti juos struktūruotu būdu.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Dvimačiai masyvai yra masyvai, kurie turi daugiau nei vieną dimensiją, tai yra, jie gali turėti daugiau nei vieną indeksų rinkinį</a:t>
            </a:r>
            <a:endParaRPr lang="lt-LT" sz="1400" dirty="0">
              <a:solidFill>
                <a:schemeClr val="tx1"/>
              </a:solidFill>
            </a:endParaRPr>
          </a:p>
        </p:txBody>
      </p:sp>
      <p:pic>
        <p:nvPicPr>
          <p:cNvPr id="3" name="Graphic 2" descr="Squares filled with tiny squares">
            <a:extLst>
              <a:ext uri="{FF2B5EF4-FFF2-40B4-BE49-F238E27FC236}">
                <a16:creationId xmlns:a16="http://schemas.microsoft.com/office/drawing/2014/main" id="{825D1FE2-5359-62A5-612A-D72C40D6E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9450" y="1466850"/>
            <a:ext cx="5270500" cy="5270500"/>
          </a:xfrm>
          <a:prstGeom prst="rect">
            <a:avLst/>
          </a:prstGeom>
        </p:spPr>
      </p:pic>
    </p:spTree>
    <p:extLst>
      <p:ext uri="{BB962C8B-B14F-4D97-AF65-F5344CB8AC3E}">
        <p14:creationId xmlns:p14="http://schemas.microsoft.com/office/powerpoint/2010/main" val="115483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Kada naudoti dvimačius masyvus?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and Dvimačiai Arrays</a:t>
            </a:r>
          </a:p>
        </p:txBody>
      </p:sp>
      <p:sp>
        <p:nvSpPr>
          <p:cNvPr id="125" name="Google Shape;125;p3"/>
          <p:cNvSpPr txBox="1">
            <a:spLocks noGrp="1"/>
          </p:cNvSpPr>
          <p:nvPr>
            <p:ph type="body" idx="2"/>
          </p:nvPr>
        </p:nvSpPr>
        <p:spPr>
          <a:xfrm>
            <a:off x="7537450" y="2671875"/>
            <a:ext cx="3822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Matricos: Dvimačiai masyvai puikiai tinka atvaizduoti matricas.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Matricos yra labai dažnai naudojamos matematiniuose ir statistiniuose skaičiavimuose, taip pat vaizdavimui, žaidimų programavime ir duomenų analizėje.</a:t>
            </a:r>
            <a:endParaRPr lang="lt-LT" sz="1400" dirty="0">
              <a:solidFill>
                <a:schemeClr val="tx1"/>
              </a:solidFill>
            </a:endParaRPr>
          </a:p>
        </p:txBody>
      </p:sp>
      <p:pic>
        <p:nvPicPr>
          <p:cNvPr id="3" name="Picture 2">
            <a:extLst>
              <a:ext uri="{FF2B5EF4-FFF2-40B4-BE49-F238E27FC236}">
                <a16:creationId xmlns:a16="http://schemas.microsoft.com/office/drawing/2014/main" id="{76EBD18C-CB89-E3BD-194A-E5AB158297A7}"/>
              </a:ext>
            </a:extLst>
          </p:cNvPr>
          <p:cNvPicPr>
            <a:picLocks noChangeAspect="1"/>
          </p:cNvPicPr>
          <p:nvPr/>
        </p:nvPicPr>
        <p:blipFill>
          <a:blip r:embed="rId3"/>
          <a:stretch>
            <a:fillRect/>
          </a:stretch>
        </p:blipFill>
        <p:spPr>
          <a:xfrm>
            <a:off x="782338" y="2138274"/>
            <a:ext cx="3226587" cy="39865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9F167E01-53F5-A8FC-2653-3B188C49C231}"/>
              </a:ext>
            </a:extLst>
          </p:cNvPr>
          <p:cNvPicPr>
            <a:picLocks noChangeAspect="1"/>
          </p:cNvPicPr>
          <p:nvPr/>
        </p:nvPicPr>
        <p:blipFill>
          <a:blip r:embed="rId4"/>
          <a:stretch>
            <a:fillRect/>
          </a:stretch>
        </p:blipFill>
        <p:spPr>
          <a:xfrm>
            <a:off x="4468595" y="2138274"/>
            <a:ext cx="2414805" cy="679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6643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Kada naudoti dvimačius masyvus?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and Dvimačiai Arrays</a:t>
            </a:r>
          </a:p>
        </p:txBody>
      </p:sp>
      <p:sp>
        <p:nvSpPr>
          <p:cNvPr id="125" name="Google Shape;125;p3"/>
          <p:cNvSpPr txBox="1">
            <a:spLocks noGrp="1"/>
          </p:cNvSpPr>
          <p:nvPr>
            <p:ph type="body" idx="2"/>
          </p:nvPr>
        </p:nvSpPr>
        <p:spPr>
          <a:xfrm>
            <a:off x="654050" y="2671875"/>
            <a:ext cx="33591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Lentelės: Dvimačiai masyvai gali būti naudojami kaip duomenų lentelės, kuriose stulpeliai atitinka skirtingas duomenų savybes, o eilutės atitinka įrašus arba įrašų grupes.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Tai gali būti naudinga duomenų bazės operacijose, lentelių rodyme arba duomenų manipuliavime.</a:t>
            </a:r>
            <a:endParaRPr lang="lt-LT" sz="1400" dirty="0">
              <a:solidFill>
                <a:schemeClr val="tx1"/>
              </a:solidFill>
            </a:endParaRPr>
          </a:p>
        </p:txBody>
      </p:sp>
      <p:pic>
        <p:nvPicPr>
          <p:cNvPr id="3" name="Picture 2">
            <a:extLst>
              <a:ext uri="{FF2B5EF4-FFF2-40B4-BE49-F238E27FC236}">
                <a16:creationId xmlns:a16="http://schemas.microsoft.com/office/drawing/2014/main" id="{D01D9212-506B-FB06-D61B-E6B0689134EC}"/>
              </a:ext>
            </a:extLst>
          </p:cNvPr>
          <p:cNvPicPr>
            <a:picLocks noChangeAspect="1"/>
          </p:cNvPicPr>
          <p:nvPr/>
        </p:nvPicPr>
        <p:blipFill>
          <a:blip r:embed="rId3"/>
          <a:stretch>
            <a:fillRect/>
          </a:stretch>
        </p:blipFill>
        <p:spPr>
          <a:xfrm>
            <a:off x="7564120" y="2178050"/>
            <a:ext cx="3279823" cy="3740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39144F39-40BB-E06E-520C-645D42038BEB}"/>
              </a:ext>
            </a:extLst>
          </p:cNvPr>
          <p:cNvPicPr>
            <a:picLocks noChangeAspect="1"/>
          </p:cNvPicPr>
          <p:nvPr/>
        </p:nvPicPr>
        <p:blipFill>
          <a:blip r:embed="rId4"/>
          <a:stretch>
            <a:fillRect/>
          </a:stretch>
        </p:blipFill>
        <p:spPr>
          <a:xfrm>
            <a:off x="4326022" y="2752631"/>
            <a:ext cx="2800741" cy="676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609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EA427F-5980-4AC6-976B-B093C4D59133}"/>
</file>

<file path=customXml/itemProps2.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3.xml><?xml version="1.0" encoding="utf-8"?>
<ds:datastoreItem xmlns:ds="http://schemas.openxmlformats.org/officeDocument/2006/customXml" ds:itemID="{5431EA9C-10DD-4CC6-8D29-078408DD189C}">
  <ds:schemaRefs>
    <ds:schemaRef ds:uri="http://schemas.microsoft.com/office/2006/metadata/properties"/>
    <ds:schemaRef ds:uri="http://schemas.microsoft.com/office/infopath/2007/PartnerControls"/>
    <ds:schemaRef ds:uri="dfba18a5-4def-493e-9a27-56c6f2b5380e"/>
    <ds:schemaRef ds:uri="8fd74652-856b-4187-813f-14c8f0d1a315"/>
  </ds:schemaRefs>
</ds:datastoreItem>
</file>

<file path=docProps/app.xml><?xml version="1.0" encoding="utf-8"?>
<Properties xmlns="http://schemas.openxmlformats.org/officeDocument/2006/extended-properties" xmlns:vt="http://schemas.openxmlformats.org/officeDocument/2006/docPropsVTypes">
  <TotalTime>874</TotalTime>
  <Words>917</Words>
  <Application>Microsoft Office PowerPoint</Application>
  <PresentationFormat>Widescreen</PresentationFormat>
  <Paragraphs>82</Paragraphs>
  <Slides>15</Slides>
  <Notes>9</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3_Office Theme</vt:lpstr>
      <vt:lpstr>Foreach and Dvimačiai Arrays</vt:lpstr>
      <vt:lpstr>Šiandien išmoksite</vt:lpstr>
      <vt:lpstr>Foreach</vt:lpstr>
      <vt:lpstr>Foreach</vt:lpstr>
      <vt:lpstr>PowerPoint Presentation</vt:lpstr>
      <vt:lpstr>PowerPoint Presentation</vt:lpstr>
      <vt:lpstr>Kas yra dvimačiai masyvai?</vt:lpstr>
      <vt:lpstr>Kada naudoti dvimačius masyvus?</vt:lpstr>
      <vt:lpstr>Kada naudoti dvimačius masyvus?</vt:lpstr>
      <vt:lpstr>Kada naudoti dvimačius masyvus?</vt:lpstr>
      <vt:lpstr>Kada naudoti dvimačius masyvus?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lastModifiedBy>Edvinas K</cp:lastModifiedBy>
  <cp:revision>481</cp:revision>
  <dcterms:modified xsi:type="dcterms:W3CDTF">2024-03-13T12:47:24Z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