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85" r:id="rId5"/>
  </p:sldMasterIdLst>
  <p:notesMasterIdLst>
    <p:notesMasterId r:id="rId16"/>
  </p:notesMasterIdLst>
  <p:sldIdLst>
    <p:sldId id="257" r:id="rId6"/>
    <p:sldId id="280" r:id="rId7"/>
    <p:sldId id="364" r:id="rId8"/>
    <p:sldId id="366" r:id="rId9"/>
    <p:sldId id="367" r:id="rId10"/>
    <p:sldId id="368" r:id="rId11"/>
    <p:sldId id="369" r:id="rId12"/>
    <p:sldId id="334" r:id="rId13"/>
    <p:sldId id="365" r:id="rId14"/>
    <p:sldId id="277" r:id="rId1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20018A-D837-FEEA-C2BF-DAF560FD9B7A}" v="7" dt="2024-03-13T12:57:18.243"/>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CACAE6"/>
          </a:solidFill>
        </a:fill>
      </a:tcStyle>
    </a:wholeTbl>
    <a:band2H>
      <a:tcTxStyle/>
      <a:tcStyle>
        <a:tcBdr/>
        <a:fill>
          <a:solidFill>
            <a:srgbClr val="E6E6F3"/>
          </a:solidFill>
        </a:fill>
      </a:tcStyle>
    </a:band2H>
    <a:firstCol>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1"/>
          </a:solidFill>
        </a:fill>
      </a:tcStyle>
    </a:firstCol>
    <a:la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381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1"/>
          </a:solidFill>
        </a:fill>
      </a:tcStyle>
    </a:lastRow>
    <a:fir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381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D5CAFF"/>
          </a:solidFill>
        </a:fill>
      </a:tcStyle>
    </a:wholeTbl>
    <a:band2H>
      <a:tcTxStyle/>
      <a:tcStyle>
        <a:tcBdr/>
        <a:fill>
          <a:solidFill>
            <a:srgbClr val="EBE6FF"/>
          </a:solidFill>
        </a:fill>
      </a:tcStyle>
    </a:band2H>
    <a:firstCol>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3"/>
          </a:solidFill>
        </a:fill>
      </a:tcStyle>
    </a:firstCol>
    <a:la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381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3"/>
          </a:solidFill>
        </a:fill>
      </a:tcStyle>
    </a:lastRow>
    <a:fir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381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CACAFF"/>
          </a:solidFill>
        </a:fill>
      </a:tcStyle>
    </a:wholeTbl>
    <a:band2H>
      <a:tcTxStyle/>
      <a:tcStyle>
        <a:tcBdr/>
        <a:fill>
          <a:solidFill>
            <a:srgbClr val="E6E6FF"/>
          </a:solidFill>
        </a:fill>
      </a:tcStyle>
    </a:band2H>
    <a:firstCol>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6"/>
          </a:solidFill>
        </a:fill>
      </a:tcStyle>
    </a:firstCol>
    <a:la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381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6"/>
          </a:solidFill>
        </a:fill>
      </a:tcStyle>
    </a:lastRow>
    <a:fir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381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EFFFF"/>
          </a:solidFill>
        </a:fill>
      </a:tcStyle>
    </a:band2H>
    <a:firstCol>
      <a:tcTxStyle b="on" i="off">
        <a:font>
          <a:latin typeface="Arial"/>
          <a:ea typeface="Arial"/>
          <a:cs typeface="Arial"/>
        </a:font>
        <a:srgbClr val="FE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EFFFF"/>
          </a:solidFill>
        </a:fill>
      </a:tcStyle>
    </a:lastRow>
    <a:firstRow>
      <a:tcTxStyle b="on" i="off">
        <a:font>
          <a:latin typeface="Arial"/>
          <a:ea typeface="Arial"/>
          <a:cs typeface="Arial"/>
        </a:font>
        <a:srgbClr val="FE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000000"/>
          </a:solidFill>
        </a:fill>
      </a:tcStyle>
    </a:firstCol>
    <a:la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381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000000"/>
          </a:solidFill>
        </a:fill>
      </a:tcStyle>
    </a:lastRow>
    <a:fir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381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0" d="100"/>
          <a:sy n="150" d="100"/>
        </p:scale>
        <p:origin x="65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dvinas K" userId="7d071e26f81614c5" providerId="LiveId" clId="{B4853B2E-704E-4529-BF39-5A85A75C35A4}"/>
    <pc:docChg chg="undo redo custSel addSld modSld sldOrd modMainMaster">
      <pc:chgData name="Edvinas K" userId="7d071e26f81614c5" providerId="LiveId" clId="{B4853B2E-704E-4529-BF39-5A85A75C35A4}" dt="2023-06-30T07:38:08.447" v="3902" actId="1440"/>
      <pc:docMkLst>
        <pc:docMk/>
      </pc:docMkLst>
      <pc:sldChg chg="modSp mod modTransition">
        <pc:chgData name="Edvinas K" userId="7d071e26f81614c5" providerId="LiveId" clId="{B4853B2E-704E-4529-BF39-5A85A75C35A4}" dt="2023-06-29T10:38:59.153" v="3894"/>
        <pc:sldMkLst>
          <pc:docMk/>
          <pc:sldMk cId="0" sldId="257"/>
        </pc:sldMkLst>
        <pc:spChg chg="mod">
          <ac:chgData name="Edvinas K" userId="7d071e26f81614c5" providerId="LiveId" clId="{B4853B2E-704E-4529-BF39-5A85A75C35A4}" dt="2023-06-28T06:55:36.366" v="64" actId="14100"/>
          <ac:spMkLst>
            <pc:docMk/>
            <pc:sldMk cId="0" sldId="257"/>
            <ac:spMk id="150" creationId="{00000000-0000-0000-0000-000000000000}"/>
          </ac:spMkLst>
        </pc:spChg>
      </pc:sldChg>
      <pc:sldChg chg="delSp modSp mod modTransition">
        <pc:chgData name="Edvinas K" userId="7d071e26f81614c5" providerId="LiveId" clId="{B4853B2E-704E-4529-BF39-5A85A75C35A4}" dt="2023-06-29T10:38:59.153" v="3894"/>
        <pc:sldMkLst>
          <pc:docMk/>
          <pc:sldMk cId="0" sldId="277"/>
        </pc:sldMkLst>
        <pc:spChg chg="mod">
          <ac:chgData name="Edvinas K" userId="7d071e26f81614c5" providerId="LiveId" clId="{B4853B2E-704E-4529-BF39-5A85A75C35A4}" dt="2023-06-28T06:55:54.919" v="76"/>
          <ac:spMkLst>
            <pc:docMk/>
            <pc:sldMk cId="0" sldId="277"/>
            <ac:spMk id="329" creationId="{00000000-0000-0000-0000-000000000000}"/>
          </ac:spMkLst>
        </pc:spChg>
        <pc:spChg chg="del">
          <ac:chgData name="Edvinas K" userId="7d071e26f81614c5" providerId="LiveId" clId="{B4853B2E-704E-4529-BF39-5A85A75C35A4}" dt="2023-06-29T10:31:42.379" v="3263" actId="478"/>
          <ac:spMkLst>
            <pc:docMk/>
            <pc:sldMk cId="0" sldId="277"/>
            <ac:spMk id="330" creationId="{00000000-0000-0000-0000-000000000000}"/>
          </ac:spMkLst>
        </pc:spChg>
        <pc:spChg chg="mod">
          <ac:chgData name="Edvinas K" userId="7d071e26f81614c5" providerId="LiveId" clId="{B4853B2E-704E-4529-BF39-5A85A75C35A4}" dt="2023-06-29T10:31:39.368" v="3262" actId="20577"/>
          <ac:spMkLst>
            <pc:docMk/>
            <pc:sldMk cId="0" sldId="277"/>
            <ac:spMk id="333" creationId="{00000000-0000-0000-0000-000000000000}"/>
          </ac:spMkLst>
        </pc:spChg>
      </pc:sldChg>
      <pc:sldChg chg="addSp delSp modSp mod modTransition">
        <pc:chgData name="Edvinas K" userId="7d071e26f81614c5" providerId="LiveId" clId="{B4853B2E-704E-4529-BF39-5A85A75C35A4}" dt="2023-06-29T10:38:59.153" v="3894"/>
        <pc:sldMkLst>
          <pc:docMk/>
          <pc:sldMk cId="227813620" sldId="280"/>
        </pc:sldMkLst>
        <pc:spChg chg="add del mod">
          <ac:chgData name="Edvinas K" userId="7d071e26f81614c5" providerId="LiveId" clId="{B4853B2E-704E-4529-BF39-5A85A75C35A4}" dt="2023-06-28T16:18:16.939" v="312" actId="478"/>
          <ac:spMkLst>
            <pc:docMk/>
            <pc:sldMk cId="227813620" sldId="280"/>
            <ac:spMk id="3" creationId="{59072845-AC03-6397-08B2-4849ED4D7BC2}"/>
          </ac:spMkLst>
        </pc:spChg>
        <pc:spChg chg="add del mod">
          <ac:chgData name="Edvinas K" userId="7d071e26f81614c5" providerId="LiveId" clId="{B4853B2E-704E-4529-BF39-5A85A75C35A4}" dt="2023-06-28T16:18:16.939" v="312" actId="478"/>
          <ac:spMkLst>
            <pc:docMk/>
            <pc:sldMk cId="227813620" sldId="280"/>
            <ac:spMk id="5" creationId="{7995FDA3-2B2C-13C7-3FBC-9A70C1226756}"/>
          </ac:spMkLst>
        </pc:spChg>
        <pc:spChg chg="add del mod">
          <ac:chgData name="Edvinas K" userId="7d071e26f81614c5" providerId="LiveId" clId="{B4853B2E-704E-4529-BF39-5A85A75C35A4}" dt="2023-06-28T16:18:16.939" v="312" actId="478"/>
          <ac:spMkLst>
            <pc:docMk/>
            <pc:sldMk cId="227813620" sldId="280"/>
            <ac:spMk id="7" creationId="{02DAB097-841E-4F2F-E8A6-3D6103780822}"/>
          </ac:spMkLst>
        </pc:spChg>
        <pc:spChg chg="add del mod">
          <ac:chgData name="Edvinas K" userId="7d071e26f81614c5" providerId="LiveId" clId="{B4853B2E-704E-4529-BF39-5A85A75C35A4}" dt="2023-06-28T16:18:24.880" v="314" actId="478"/>
          <ac:spMkLst>
            <pc:docMk/>
            <pc:sldMk cId="227813620" sldId="280"/>
            <ac:spMk id="9" creationId="{25027D6E-46FB-3462-38CF-1FF5B98DB6A1}"/>
          </ac:spMkLst>
        </pc:spChg>
        <pc:spChg chg="add del mod">
          <ac:chgData name="Edvinas K" userId="7d071e26f81614c5" providerId="LiveId" clId="{B4853B2E-704E-4529-BF39-5A85A75C35A4}" dt="2023-06-28T16:18:24.880" v="314" actId="478"/>
          <ac:spMkLst>
            <pc:docMk/>
            <pc:sldMk cId="227813620" sldId="280"/>
            <ac:spMk id="11" creationId="{02754670-5F49-DFDD-A6CD-727DD48EE5D1}"/>
          </ac:spMkLst>
        </pc:spChg>
        <pc:spChg chg="add mod">
          <ac:chgData name="Edvinas K" userId="7d071e26f81614c5" providerId="LiveId" clId="{B4853B2E-704E-4529-BF39-5A85A75C35A4}" dt="2023-06-28T16:19:26.787" v="360" actId="20577"/>
          <ac:spMkLst>
            <pc:docMk/>
            <pc:sldMk cId="227813620" sldId="280"/>
            <ac:spMk id="12" creationId="{838F207D-B7FA-F7B6-6CC0-26960D16155A}"/>
          </ac:spMkLst>
        </pc:spChg>
        <pc:spChg chg="mod">
          <ac:chgData name="Edvinas K" userId="7d071e26f81614c5" providerId="LiveId" clId="{B4853B2E-704E-4529-BF39-5A85A75C35A4}" dt="2023-06-28T16:19:13.043" v="321"/>
          <ac:spMkLst>
            <pc:docMk/>
            <pc:sldMk cId="227813620" sldId="280"/>
            <ac:spMk id="14" creationId="{1A288098-FF37-8394-DE2F-73CE88C33B7C}"/>
          </ac:spMkLst>
        </pc:spChg>
        <pc:spChg chg="mod">
          <ac:chgData name="Edvinas K" userId="7d071e26f81614c5" providerId="LiveId" clId="{B4853B2E-704E-4529-BF39-5A85A75C35A4}" dt="2023-06-28T16:19:29.433" v="362" actId="20577"/>
          <ac:spMkLst>
            <pc:docMk/>
            <pc:sldMk cId="227813620" sldId="280"/>
            <ac:spMk id="15" creationId="{503EAD05-9980-AC48-816F-24BBF15A3C82}"/>
          </ac:spMkLst>
        </pc:spChg>
        <pc:spChg chg="mod">
          <ac:chgData name="Edvinas K" userId="7d071e26f81614c5" providerId="LiveId" clId="{B4853B2E-704E-4529-BF39-5A85A75C35A4}" dt="2023-06-28T06:55:42.738" v="67"/>
          <ac:spMkLst>
            <pc:docMk/>
            <pc:sldMk cId="227813620" sldId="280"/>
            <ac:spMk id="218" creationId="{00000000-0000-0000-0000-000000000000}"/>
          </ac:spMkLst>
        </pc:spChg>
        <pc:spChg chg="mod">
          <ac:chgData name="Edvinas K" userId="7d071e26f81614c5" providerId="LiveId" clId="{B4853B2E-704E-4529-BF39-5A85A75C35A4}" dt="2023-06-28T16:19:02.803" v="320" actId="1076"/>
          <ac:spMkLst>
            <pc:docMk/>
            <pc:sldMk cId="227813620" sldId="280"/>
            <ac:spMk id="220" creationId="{00000000-0000-0000-0000-000000000000}"/>
          </ac:spMkLst>
        </pc:spChg>
        <pc:spChg chg="del">
          <ac:chgData name="Edvinas K" userId="7d071e26f81614c5" providerId="LiveId" clId="{B4853B2E-704E-4529-BF39-5A85A75C35A4}" dt="2023-06-28T16:18:23.327" v="313" actId="478"/>
          <ac:spMkLst>
            <pc:docMk/>
            <pc:sldMk cId="227813620" sldId="280"/>
            <ac:spMk id="221" creationId="{00000000-0000-0000-0000-000000000000}"/>
          </ac:spMkLst>
        </pc:spChg>
        <pc:spChg chg="del">
          <ac:chgData name="Edvinas K" userId="7d071e26f81614c5" providerId="LiveId" clId="{B4853B2E-704E-4529-BF39-5A85A75C35A4}" dt="2023-06-28T16:18:23.327" v="313" actId="478"/>
          <ac:spMkLst>
            <pc:docMk/>
            <pc:sldMk cId="227813620" sldId="280"/>
            <ac:spMk id="222" creationId="{00000000-0000-0000-0000-000000000000}"/>
          </ac:spMkLst>
        </pc:spChg>
        <pc:spChg chg="del">
          <ac:chgData name="Edvinas K" userId="7d071e26f81614c5" providerId="LiveId" clId="{B4853B2E-704E-4529-BF39-5A85A75C35A4}" dt="2023-06-28T16:18:15.221" v="311" actId="478"/>
          <ac:spMkLst>
            <pc:docMk/>
            <pc:sldMk cId="227813620" sldId="280"/>
            <ac:spMk id="223" creationId="{00000000-0000-0000-0000-000000000000}"/>
          </ac:spMkLst>
        </pc:spChg>
        <pc:spChg chg="del">
          <ac:chgData name="Edvinas K" userId="7d071e26f81614c5" providerId="LiveId" clId="{B4853B2E-704E-4529-BF39-5A85A75C35A4}" dt="2023-06-28T16:18:15.221" v="311" actId="478"/>
          <ac:spMkLst>
            <pc:docMk/>
            <pc:sldMk cId="227813620" sldId="280"/>
            <ac:spMk id="224" creationId="{00000000-0000-0000-0000-000000000000}"/>
          </ac:spMkLst>
        </pc:spChg>
        <pc:spChg chg="del">
          <ac:chgData name="Edvinas K" userId="7d071e26f81614c5" providerId="LiveId" clId="{B4853B2E-704E-4529-BF39-5A85A75C35A4}" dt="2023-06-28T16:18:15.221" v="311" actId="478"/>
          <ac:spMkLst>
            <pc:docMk/>
            <pc:sldMk cId="227813620" sldId="280"/>
            <ac:spMk id="225" creationId="{00000000-0000-0000-0000-000000000000}"/>
          </ac:spMkLst>
        </pc:spChg>
        <pc:grpChg chg="add mod">
          <ac:chgData name="Edvinas K" userId="7d071e26f81614c5" providerId="LiveId" clId="{B4853B2E-704E-4529-BF39-5A85A75C35A4}" dt="2023-06-28T16:19:17.237" v="322" actId="1076"/>
          <ac:grpSpMkLst>
            <pc:docMk/>
            <pc:sldMk cId="227813620" sldId="280"/>
            <ac:grpSpMk id="13" creationId="{6A904494-E53E-62FB-9BE9-9ED4A0131596}"/>
          </ac:grpSpMkLst>
        </pc:grpChg>
        <pc:grpChg chg="mod">
          <ac:chgData name="Edvinas K" userId="7d071e26f81614c5" providerId="LiveId" clId="{B4853B2E-704E-4529-BF39-5A85A75C35A4}" dt="2023-06-28T16:19:02.803" v="320" actId="1076"/>
          <ac:grpSpMkLst>
            <pc:docMk/>
            <pc:sldMk cId="227813620" sldId="280"/>
            <ac:grpSpMk id="228" creationId="{00000000-0000-0000-0000-000000000000}"/>
          </ac:grpSpMkLst>
        </pc:grpChg>
        <pc:grpChg chg="del">
          <ac:chgData name="Edvinas K" userId="7d071e26f81614c5" providerId="LiveId" clId="{B4853B2E-704E-4529-BF39-5A85A75C35A4}" dt="2023-06-28T16:18:23.327" v="313" actId="478"/>
          <ac:grpSpMkLst>
            <pc:docMk/>
            <pc:sldMk cId="227813620" sldId="280"/>
            <ac:grpSpMk id="231" creationId="{00000000-0000-0000-0000-000000000000}"/>
          </ac:grpSpMkLst>
        </pc:grpChg>
        <pc:grpChg chg="del">
          <ac:chgData name="Edvinas K" userId="7d071e26f81614c5" providerId="LiveId" clId="{B4853B2E-704E-4529-BF39-5A85A75C35A4}" dt="2023-06-28T16:18:23.327" v="313" actId="478"/>
          <ac:grpSpMkLst>
            <pc:docMk/>
            <pc:sldMk cId="227813620" sldId="280"/>
            <ac:grpSpMk id="234" creationId="{00000000-0000-0000-0000-000000000000}"/>
          </ac:grpSpMkLst>
        </pc:grpChg>
        <pc:grpChg chg="del">
          <ac:chgData name="Edvinas K" userId="7d071e26f81614c5" providerId="LiveId" clId="{B4853B2E-704E-4529-BF39-5A85A75C35A4}" dt="2023-06-28T16:18:15.221" v="311" actId="478"/>
          <ac:grpSpMkLst>
            <pc:docMk/>
            <pc:sldMk cId="227813620" sldId="280"/>
            <ac:grpSpMk id="237" creationId="{00000000-0000-0000-0000-000000000000}"/>
          </ac:grpSpMkLst>
        </pc:grpChg>
        <pc:grpChg chg="del">
          <ac:chgData name="Edvinas K" userId="7d071e26f81614c5" providerId="LiveId" clId="{B4853B2E-704E-4529-BF39-5A85A75C35A4}" dt="2023-06-28T16:18:15.221" v="311" actId="478"/>
          <ac:grpSpMkLst>
            <pc:docMk/>
            <pc:sldMk cId="227813620" sldId="280"/>
            <ac:grpSpMk id="240" creationId="{00000000-0000-0000-0000-000000000000}"/>
          </ac:grpSpMkLst>
        </pc:grpChg>
        <pc:grpChg chg="del">
          <ac:chgData name="Edvinas K" userId="7d071e26f81614c5" providerId="LiveId" clId="{B4853B2E-704E-4529-BF39-5A85A75C35A4}" dt="2023-06-28T16:18:15.221" v="311" actId="478"/>
          <ac:grpSpMkLst>
            <pc:docMk/>
            <pc:sldMk cId="227813620" sldId="280"/>
            <ac:grpSpMk id="243" creationId="{00000000-0000-0000-0000-000000000000}"/>
          </ac:grpSpMkLst>
        </pc:grpChg>
      </pc:sldChg>
      <pc:sldChg chg="addSp modSp mod modTransition">
        <pc:chgData name="Edvinas K" userId="7d071e26f81614c5" providerId="LiveId" clId="{B4853B2E-704E-4529-BF39-5A85A75C35A4}" dt="2023-06-29T10:38:59.153" v="3894"/>
        <pc:sldMkLst>
          <pc:docMk/>
          <pc:sldMk cId="572271074" sldId="334"/>
        </pc:sldMkLst>
        <pc:spChg chg="mod">
          <ac:chgData name="Edvinas K" userId="7d071e26f81614c5" providerId="LiveId" clId="{B4853B2E-704E-4529-BF39-5A85A75C35A4}" dt="2023-06-29T10:38:34.094" v="3892" actId="20577"/>
          <ac:spMkLst>
            <pc:docMk/>
            <pc:sldMk cId="572271074" sldId="334"/>
            <ac:spMk id="7" creationId="{8393EA32-1E5C-4940-ABB7-ACA92E12BC62}"/>
          </ac:spMkLst>
        </pc:spChg>
        <pc:spChg chg="mod">
          <ac:chgData name="Edvinas K" userId="7d071e26f81614c5" providerId="LiveId" clId="{B4853B2E-704E-4529-BF39-5A85A75C35A4}" dt="2023-06-29T10:26:16.224" v="2800" actId="20577"/>
          <ac:spMkLst>
            <pc:docMk/>
            <pc:sldMk cId="572271074" sldId="334"/>
            <ac:spMk id="10" creationId="{5370151D-47F6-1A41-84B1-BB942B57263B}"/>
          </ac:spMkLst>
        </pc:spChg>
        <pc:spChg chg="mod">
          <ac:chgData name="Edvinas K" userId="7d071e26f81614c5" providerId="LiveId" clId="{B4853B2E-704E-4529-BF39-5A85A75C35A4}" dt="2023-06-28T06:55:51.164" v="73"/>
          <ac:spMkLst>
            <pc:docMk/>
            <pc:sldMk cId="572271074" sldId="334"/>
            <ac:spMk id="194" creationId="{00000000-0000-0000-0000-000000000000}"/>
          </ac:spMkLst>
        </pc:spChg>
        <pc:picChg chg="add mod">
          <ac:chgData name="Edvinas K" userId="7d071e26f81614c5" providerId="LiveId" clId="{B4853B2E-704E-4529-BF39-5A85A75C35A4}" dt="2023-06-29T10:31:29.086" v="3260" actId="1076"/>
          <ac:picMkLst>
            <pc:docMk/>
            <pc:sldMk cId="572271074" sldId="334"/>
            <ac:picMk id="3" creationId="{D6284B96-BB4E-2590-22E5-C55F26F1C5A1}"/>
          </ac:picMkLst>
        </pc:picChg>
      </pc:sldChg>
      <pc:sldChg chg="addSp modSp mod modTransition">
        <pc:chgData name="Edvinas K" userId="7d071e26f81614c5" providerId="LiveId" clId="{B4853B2E-704E-4529-BF39-5A85A75C35A4}" dt="2023-06-29T10:38:59.153" v="3894"/>
        <pc:sldMkLst>
          <pc:docMk/>
          <pc:sldMk cId="1624274024" sldId="364"/>
        </pc:sldMkLst>
        <pc:spChg chg="mod">
          <ac:chgData name="Edvinas K" userId="7d071e26f81614c5" providerId="LiveId" clId="{B4853B2E-704E-4529-BF39-5A85A75C35A4}" dt="2023-06-28T12:42:20.955" v="205" actId="20577"/>
          <ac:spMkLst>
            <pc:docMk/>
            <pc:sldMk cId="1624274024" sldId="364"/>
            <ac:spMk id="123" creationId="{00000000-0000-0000-0000-000000000000}"/>
          </ac:spMkLst>
        </pc:spChg>
        <pc:spChg chg="mod">
          <ac:chgData name="Edvinas K" userId="7d071e26f81614c5" providerId="LiveId" clId="{B4853B2E-704E-4529-BF39-5A85A75C35A4}" dt="2023-06-28T06:55:46.489" v="70"/>
          <ac:spMkLst>
            <pc:docMk/>
            <pc:sldMk cId="1624274024" sldId="364"/>
            <ac:spMk id="124" creationId="{00000000-0000-0000-0000-000000000000}"/>
          </ac:spMkLst>
        </pc:spChg>
        <pc:spChg chg="mod">
          <ac:chgData name="Edvinas K" userId="7d071e26f81614c5" providerId="LiveId" clId="{B4853B2E-704E-4529-BF39-5A85A75C35A4}" dt="2023-06-28T12:42:44.181" v="211" actId="20577"/>
          <ac:spMkLst>
            <pc:docMk/>
            <pc:sldMk cId="1624274024" sldId="364"/>
            <ac:spMk id="125" creationId="{00000000-0000-0000-0000-000000000000}"/>
          </ac:spMkLst>
        </pc:spChg>
        <pc:picChg chg="add mod">
          <ac:chgData name="Edvinas K" userId="7d071e26f81614c5" providerId="LiveId" clId="{B4853B2E-704E-4529-BF39-5A85A75C35A4}" dt="2023-06-28T16:20:31.008" v="368" actId="207"/>
          <ac:picMkLst>
            <pc:docMk/>
            <pc:sldMk cId="1624274024" sldId="364"/>
            <ac:picMk id="3" creationId="{37A62BBB-93C0-747F-3250-A1F68F73EE81}"/>
          </ac:picMkLst>
        </pc:picChg>
      </pc:sldChg>
      <pc:sldChg chg="modSp add mod modTransition">
        <pc:chgData name="Edvinas K" userId="7d071e26f81614c5" providerId="LiveId" clId="{B4853B2E-704E-4529-BF39-5A85A75C35A4}" dt="2023-06-29T10:38:59.153" v="3894"/>
        <pc:sldMkLst>
          <pc:docMk/>
          <pc:sldMk cId="1892958806" sldId="365"/>
        </pc:sldMkLst>
        <pc:spChg chg="mod">
          <ac:chgData name="Edvinas K" userId="7d071e26f81614c5" providerId="LiveId" clId="{B4853B2E-704E-4529-BF39-5A85A75C35A4}" dt="2023-06-29T10:22:06.100" v="2391" actId="20577"/>
          <ac:spMkLst>
            <pc:docMk/>
            <pc:sldMk cId="1892958806" sldId="365"/>
            <ac:spMk id="7" creationId="{8393EA32-1E5C-4940-ABB7-ACA92E12BC62}"/>
          </ac:spMkLst>
        </pc:spChg>
        <pc:spChg chg="mod">
          <ac:chgData name="Edvinas K" userId="7d071e26f81614c5" providerId="LiveId" clId="{B4853B2E-704E-4529-BF39-5A85A75C35A4}" dt="2023-06-28T08:37:59.654" v="88" actId="20577"/>
          <ac:spMkLst>
            <pc:docMk/>
            <pc:sldMk cId="1892958806" sldId="365"/>
            <ac:spMk id="10" creationId="{5370151D-47F6-1A41-84B1-BB942B57263B}"/>
          </ac:spMkLst>
        </pc:spChg>
      </pc:sldChg>
      <pc:sldChg chg="addSp modSp add mod modTransition">
        <pc:chgData name="Edvinas K" userId="7d071e26f81614c5" providerId="LiveId" clId="{B4853B2E-704E-4529-BF39-5A85A75C35A4}" dt="2023-06-30T07:38:08.447" v="3902" actId="1440"/>
        <pc:sldMkLst>
          <pc:docMk/>
          <pc:sldMk cId="3279175914" sldId="366"/>
        </pc:sldMkLst>
        <pc:spChg chg="mod">
          <ac:chgData name="Edvinas K" userId="7d071e26f81614c5" providerId="LiveId" clId="{B4853B2E-704E-4529-BF39-5A85A75C35A4}" dt="2023-06-28T12:43:30.300" v="217" actId="20577"/>
          <ac:spMkLst>
            <pc:docMk/>
            <pc:sldMk cId="3279175914" sldId="366"/>
            <ac:spMk id="125" creationId="{00000000-0000-0000-0000-000000000000}"/>
          </ac:spMkLst>
        </pc:spChg>
        <pc:picChg chg="add mod">
          <ac:chgData name="Edvinas K" userId="7d071e26f81614c5" providerId="LiveId" clId="{B4853B2E-704E-4529-BF39-5A85A75C35A4}" dt="2023-06-30T07:38:08.447" v="3902" actId="1440"/>
          <ac:picMkLst>
            <pc:docMk/>
            <pc:sldMk cId="3279175914" sldId="366"/>
            <ac:picMk id="3" creationId="{87896026-88EE-0632-F6C3-E4D70EA47BC8}"/>
          </ac:picMkLst>
        </pc:picChg>
      </pc:sldChg>
      <pc:sldChg chg="addSp modSp add mod ord modTransition">
        <pc:chgData name="Edvinas K" userId="7d071e26f81614c5" providerId="LiveId" clId="{B4853B2E-704E-4529-BF39-5A85A75C35A4}" dt="2023-06-30T07:37:14.746" v="3897" actId="1440"/>
        <pc:sldMkLst>
          <pc:docMk/>
          <pc:sldMk cId="2438091709" sldId="367"/>
        </pc:sldMkLst>
        <pc:spChg chg="mod">
          <ac:chgData name="Edvinas K" userId="7d071e26f81614c5" providerId="LiveId" clId="{B4853B2E-704E-4529-BF39-5A85A75C35A4}" dt="2023-06-28T16:14:20.758" v="298" actId="20577"/>
          <ac:spMkLst>
            <pc:docMk/>
            <pc:sldMk cId="2438091709" sldId="367"/>
            <ac:spMk id="125" creationId="{00000000-0000-0000-0000-000000000000}"/>
          </ac:spMkLst>
        </pc:spChg>
        <pc:picChg chg="add mod">
          <ac:chgData name="Edvinas K" userId="7d071e26f81614c5" providerId="LiveId" clId="{B4853B2E-704E-4529-BF39-5A85A75C35A4}" dt="2023-06-30T07:37:14.746" v="3897" actId="1440"/>
          <ac:picMkLst>
            <pc:docMk/>
            <pc:sldMk cId="2438091709" sldId="367"/>
            <ac:picMk id="3" creationId="{B709EDC7-3A46-CD83-BD9A-BCD4073F3AF0}"/>
          </ac:picMkLst>
        </pc:picChg>
      </pc:sldChg>
      <pc:sldChg chg="modSp add mod ord modTransition">
        <pc:chgData name="Edvinas K" userId="7d071e26f81614c5" providerId="LiveId" clId="{B4853B2E-704E-4529-BF39-5A85A75C35A4}" dt="2023-06-29T10:38:59.153" v="3894"/>
        <pc:sldMkLst>
          <pc:docMk/>
          <pc:sldMk cId="287417562" sldId="368"/>
        </pc:sldMkLst>
        <pc:spChg chg="mod">
          <ac:chgData name="Edvinas K" userId="7d071e26f81614c5" providerId="LiveId" clId="{B4853B2E-704E-4529-BF39-5A85A75C35A4}" dt="2023-06-29T10:36:18.451" v="3671" actId="20577"/>
          <ac:spMkLst>
            <pc:docMk/>
            <pc:sldMk cId="287417562" sldId="368"/>
            <ac:spMk id="7" creationId="{8393EA32-1E5C-4940-ABB7-ACA92E12BC62}"/>
          </ac:spMkLst>
        </pc:spChg>
      </pc:sldChg>
      <pc:sldChg chg="modSp add mod ord modTransition">
        <pc:chgData name="Edvinas K" userId="7d071e26f81614c5" providerId="LiveId" clId="{B4853B2E-704E-4529-BF39-5A85A75C35A4}" dt="2023-06-29T10:38:59.153" v="3894"/>
        <pc:sldMkLst>
          <pc:docMk/>
          <pc:sldMk cId="3448443003" sldId="369"/>
        </pc:sldMkLst>
        <pc:spChg chg="mod">
          <ac:chgData name="Edvinas K" userId="7d071e26f81614c5" providerId="LiveId" clId="{B4853B2E-704E-4529-BF39-5A85A75C35A4}" dt="2023-06-29T10:27:23.430" v="3041" actId="20577"/>
          <ac:spMkLst>
            <pc:docMk/>
            <pc:sldMk cId="3448443003" sldId="369"/>
            <ac:spMk id="7" creationId="{8393EA32-1E5C-4940-ABB7-ACA92E12BC62}"/>
          </ac:spMkLst>
        </pc:spChg>
        <pc:spChg chg="mod">
          <ac:chgData name="Edvinas K" userId="7d071e26f81614c5" providerId="LiveId" clId="{B4853B2E-704E-4529-BF39-5A85A75C35A4}" dt="2023-06-29T10:26:10.760" v="2796" actId="20577"/>
          <ac:spMkLst>
            <pc:docMk/>
            <pc:sldMk cId="3448443003" sldId="369"/>
            <ac:spMk id="10" creationId="{5370151D-47F6-1A41-84B1-BB942B57263B}"/>
          </ac:spMkLst>
        </pc:spChg>
      </pc:sldChg>
      <pc:sldMasterChg chg="modTransition modSldLayout">
        <pc:chgData name="Edvinas K" userId="7d071e26f81614c5" providerId="LiveId" clId="{B4853B2E-704E-4529-BF39-5A85A75C35A4}" dt="2023-06-29T10:38:59.153" v="3894"/>
        <pc:sldMasterMkLst>
          <pc:docMk/>
          <pc:sldMasterMk cId="0" sldId="2147483648"/>
        </pc:sldMasterMkLst>
        <pc:sldLayoutChg chg="modTransition">
          <pc:chgData name="Edvinas K" userId="7d071e26f81614c5" providerId="LiveId" clId="{B4853B2E-704E-4529-BF39-5A85A75C35A4}" dt="2023-06-29T10:38:59.153" v="3894"/>
          <pc:sldLayoutMkLst>
            <pc:docMk/>
            <pc:sldMasterMk cId="0" sldId="2147483648"/>
            <pc:sldLayoutMk cId="0" sldId="2147483649"/>
          </pc:sldLayoutMkLst>
        </pc:sldLayoutChg>
        <pc:sldLayoutChg chg="modTransition">
          <pc:chgData name="Edvinas K" userId="7d071e26f81614c5" providerId="LiveId" clId="{B4853B2E-704E-4529-BF39-5A85A75C35A4}" dt="2023-06-29T10:38:59.153" v="3894"/>
          <pc:sldLayoutMkLst>
            <pc:docMk/>
            <pc:sldMasterMk cId="0" sldId="2147483648"/>
            <pc:sldLayoutMk cId="0" sldId="2147483651"/>
          </pc:sldLayoutMkLst>
        </pc:sldLayoutChg>
        <pc:sldLayoutChg chg="modTransition">
          <pc:chgData name="Edvinas K" userId="7d071e26f81614c5" providerId="LiveId" clId="{B4853B2E-704E-4529-BF39-5A85A75C35A4}" dt="2023-06-29T10:38:59.153" v="3894"/>
          <pc:sldLayoutMkLst>
            <pc:docMk/>
            <pc:sldMasterMk cId="0" sldId="2147483648"/>
            <pc:sldLayoutMk cId="0" sldId="2147483652"/>
          </pc:sldLayoutMkLst>
        </pc:sldLayoutChg>
        <pc:sldLayoutChg chg="modTransition">
          <pc:chgData name="Edvinas K" userId="7d071e26f81614c5" providerId="LiveId" clId="{B4853B2E-704E-4529-BF39-5A85A75C35A4}" dt="2023-06-29T10:38:59.153" v="3894"/>
          <pc:sldLayoutMkLst>
            <pc:docMk/>
            <pc:sldMasterMk cId="0" sldId="2147483648"/>
            <pc:sldLayoutMk cId="0" sldId="2147483654"/>
          </pc:sldLayoutMkLst>
        </pc:sldLayoutChg>
        <pc:sldLayoutChg chg="modTransition">
          <pc:chgData name="Edvinas K" userId="7d071e26f81614c5" providerId="LiveId" clId="{B4853B2E-704E-4529-BF39-5A85A75C35A4}" dt="2023-06-29T10:38:59.153" v="3894"/>
          <pc:sldLayoutMkLst>
            <pc:docMk/>
            <pc:sldMasterMk cId="0" sldId="2147483648"/>
            <pc:sldLayoutMk cId="0" sldId="2147483655"/>
          </pc:sldLayoutMkLst>
        </pc:sldLayoutChg>
        <pc:sldLayoutChg chg="modTransition">
          <pc:chgData name="Edvinas K" userId="7d071e26f81614c5" providerId="LiveId" clId="{B4853B2E-704E-4529-BF39-5A85A75C35A4}" dt="2023-06-29T10:38:59.153" v="3894"/>
          <pc:sldLayoutMkLst>
            <pc:docMk/>
            <pc:sldMasterMk cId="0" sldId="2147483648"/>
            <pc:sldLayoutMk cId="1557821446" sldId="2147483656"/>
          </pc:sldLayoutMkLst>
        </pc:sldLayoutChg>
      </pc:sldMasterChg>
      <pc:sldMasterChg chg="modTransition modSldLayout">
        <pc:chgData name="Edvinas K" userId="7d071e26f81614c5" providerId="LiveId" clId="{B4853B2E-704E-4529-BF39-5A85A75C35A4}" dt="2023-06-29T10:38:59.153" v="3894"/>
        <pc:sldMasterMkLst>
          <pc:docMk/>
          <pc:sldMasterMk cId="14586663" sldId="2147483685"/>
        </pc:sldMasterMkLst>
        <pc:sldLayoutChg chg="modTransition">
          <pc:chgData name="Edvinas K" userId="7d071e26f81614c5" providerId="LiveId" clId="{B4853B2E-704E-4529-BF39-5A85A75C35A4}" dt="2023-06-29T10:38:59.153" v="3894"/>
          <pc:sldLayoutMkLst>
            <pc:docMk/>
            <pc:sldMasterMk cId="14586663" sldId="2147483685"/>
            <pc:sldLayoutMk cId="1565597752" sldId="2147483686"/>
          </pc:sldLayoutMkLst>
        </pc:sldLayoutChg>
        <pc:sldLayoutChg chg="modTransition">
          <pc:chgData name="Edvinas K" userId="7d071e26f81614c5" providerId="LiveId" clId="{B4853B2E-704E-4529-BF39-5A85A75C35A4}" dt="2023-06-29T10:38:59.153" v="3894"/>
          <pc:sldLayoutMkLst>
            <pc:docMk/>
            <pc:sldMasterMk cId="14586663" sldId="2147483685"/>
            <pc:sldLayoutMk cId="167496522" sldId="2147483687"/>
          </pc:sldLayoutMkLst>
        </pc:sldLayoutChg>
        <pc:sldLayoutChg chg="modTransition">
          <pc:chgData name="Edvinas K" userId="7d071e26f81614c5" providerId="LiveId" clId="{B4853B2E-704E-4529-BF39-5A85A75C35A4}" dt="2023-06-29T10:38:59.153" v="3894"/>
          <pc:sldLayoutMkLst>
            <pc:docMk/>
            <pc:sldMasterMk cId="14586663" sldId="2147483685"/>
            <pc:sldLayoutMk cId="711405493" sldId="2147483688"/>
          </pc:sldLayoutMkLst>
        </pc:sldLayoutChg>
        <pc:sldLayoutChg chg="modTransition">
          <pc:chgData name="Edvinas K" userId="7d071e26f81614c5" providerId="LiveId" clId="{B4853B2E-704E-4529-BF39-5A85A75C35A4}" dt="2023-06-29T10:38:59.153" v="3894"/>
          <pc:sldLayoutMkLst>
            <pc:docMk/>
            <pc:sldMasterMk cId="14586663" sldId="2147483685"/>
            <pc:sldLayoutMk cId="2170180334" sldId="2147483689"/>
          </pc:sldLayoutMkLst>
        </pc:sldLayoutChg>
        <pc:sldLayoutChg chg="modTransition">
          <pc:chgData name="Edvinas K" userId="7d071e26f81614c5" providerId="LiveId" clId="{B4853B2E-704E-4529-BF39-5A85A75C35A4}" dt="2023-06-29T10:38:59.153" v="3894"/>
          <pc:sldLayoutMkLst>
            <pc:docMk/>
            <pc:sldMasterMk cId="14586663" sldId="2147483685"/>
            <pc:sldLayoutMk cId="1256391893" sldId="2147483690"/>
          </pc:sldLayoutMkLst>
        </pc:sldLayoutChg>
        <pc:sldLayoutChg chg="modTransition">
          <pc:chgData name="Edvinas K" userId="7d071e26f81614c5" providerId="LiveId" clId="{B4853B2E-704E-4529-BF39-5A85A75C35A4}" dt="2023-06-29T10:38:59.153" v="3894"/>
          <pc:sldLayoutMkLst>
            <pc:docMk/>
            <pc:sldMasterMk cId="14586663" sldId="2147483685"/>
            <pc:sldLayoutMk cId="2029085676" sldId="2147483691"/>
          </pc:sldLayoutMkLst>
        </pc:sldLayoutChg>
        <pc:sldLayoutChg chg="modTransition">
          <pc:chgData name="Edvinas K" userId="7d071e26f81614c5" providerId="LiveId" clId="{B4853B2E-704E-4529-BF39-5A85A75C35A4}" dt="2023-06-29T10:38:59.153" v="3894"/>
          <pc:sldLayoutMkLst>
            <pc:docMk/>
            <pc:sldMasterMk cId="14586663" sldId="2147483685"/>
            <pc:sldLayoutMk cId="2179736073" sldId="2147483692"/>
          </pc:sldLayoutMkLst>
        </pc:sldLayoutChg>
        <pc:sldLayoutChg chg="modTransition">
          <pc:chgData name="Edvinas K" userId="7d071e26f81614c5" providerId="LiveId" clId="{B4853B2E-704E-4529-BF39-5A85A75C35A4}" dt="2023-06-29T10:38:59.153" v="3894"/>
          <pc:sldLayoutMkLst>
            <pc:docMk/>
            <pc:sldMasterMk cId="14586663" sldId="2147483685"/>
            <pc:sldLayoutMk cId="271830527" sldId="2147483693"/>
          </pc:sldLayoutMkLst>
        </pc:sldLayoutChg>
        <pc:sldLayoutChg chg="modTransition">
          <pc:chgData name="Edvinas K" userId="7d071e26f81614c5" providerId="LiveId" clId="{B4853B2E-704E-4529-BF39-5A85A75C35A4}" dt="2023-06-29T10:38:59.153" v="3894"/>
          <pc:sldLayoutMkLst>
            <pc:docMk/>
            <pc:sldMasterMk cId="14586663" sldId="2147483685"/>
            <pc:sldLayoutMk cId="3890070212" sldId="2147483694"/>
          </pc:sldLayoutMkLst>
        </pc:sldLayoutChg>
        <pc:sldLayoutChg chg="modTransition">
          <pc:chgData name="Edvinas K" userId="7d071e26f81614c5" providerId="LiveId" clId="{B4853B2E-704E-4529-BF39-5A85A75C35A4}" dt="2023-06-29T10:38:59.153" v="3894"/>
          <pc:sldLayoutMkLst>
            <pc:docMk/>
            <pc:sldMasterMk cId="14586663" sldId="2147483685"/>
            <pc:sldLayoutMk cId="359997005" sldId="2147483695"/>
          </pc:sldLayoutMkLst>
        </pc:sldLayoutChg>
        <pc:sldLayoutChg chg="modTransition">
          <pc:chgData name="Edvinas K" userId="7d071e26f81614c5" providerId="LiveId" clId="{B4853B2E-704E-4529-BF39-5A85A75C35A4}" dt="2023-06-29T10:38:59.153" v="3894"/>
          <pc:sldLayoutMkLst>
            <pc:docMk/>
            <pc:sldMasterMk cId="14586663" sldId="2147483685"/>
            <pc:sldLayoutMk cId="3208488799" sldId="2147483696"/>
          </pc:sldLayoutMkLst>
        </pc:sldLayoutChg>
        <pc:sldLayoutChg chg="modTransition">
          <pc:chgData name="Edvinas K" userId="7d071e26f81614c5" providerId="LiveId" clId="{B4853B2E-704E-4529-BF39-5A85A75C35A4}" dt="2023-06-29T10:38:59.153" v="3894"/>
          <pc:sldLayoutMkLst>
            <pc:docMk/>
            <pc:sldMasterMk cId="14586663" sldId="2147483685"/>
            <pc:sldLayoutMk cId="1763100172" sldId="2147483697"/>
          </pc:sldLayoutMkLst>
        </pc:sldLayoutChg>
      </pc:sldMasterChg>
    </pc:docChg>
  </pc:docChgLst>
  <pc:docChgLst>
    <pc:chgData name="Enrika Tribockaja" userId="S::enrika@codeacademy.lt::af70034f-6747-4306-867e-c4e82cb3e8bf" providerId="AD" clId="Web-{7520018A-D837-FEEA-C2BF-DAF560FD9B7A}"/>
    <pc:docChg chg="modSld">
      <pc:chgData name="Enrika Tribockaja" userId="S::enrika@codeacademy.lt::af70034f-6747-4306-867e-c4e82cb3e8bf" providerId="AD" clId="Web-{7520018A-D837-FEEA-C2BF-DAF560FD9B7A}" dt="2024-03-13T12:57:18.243" v="6" actId="20577"/>
      <pc:docMkLst>
        <pc:docMk/>
      </pc:docMkLst>
      <pc:sldChg chg="modSp">
        <pc:chgData name="Enrika Tribockaja" userId="S::enrika@codeacademy.lt::af70034f-6747-4306-867e-c4e82cb3e8bf" providerId="AD" clId="Web-{7520018A-D837-FEEA-C2BF-DAF560FD9B7A}" dt="2024-03-13T12:55:54.802" v="1" actId="20577"/>
        <pc:sldMkLst>
          <pc:docMk/>
          <pc:sldMk cId="572271074" sldId="334"/>
        </pc:sldMkLst>
        <pc:spChg chg="mod">
          <ac:chgData name="Enrika Tribockaja" userId="S::enrika@codeacademy.lt::af70034f-6747-4306-867e-c4e82cb3e8bf" providerId="AD" clId="Web-{7520018A-D837-FEEA-C2BF-DAF560FD9B7A}" dt="2024-03-13T12:55:54.802" v="1" actId="20577"/>
          <ac:spMkLst>
            <pc:docMk/>
            <pc:sldMk cId="572271074" sldId="334"/>
            <ac:spMk id="7" creationId="{8393EA32-1E5C-4940-ABB7-ACA92E12BC62}"/>
          </ac:spMkLst>
        </pc:spChg>
      </pc:sldChg>
      <pc:sldChg chg="modSp">
        <pc:chgData name="Enrika Tribockaja" userId="S::enrika@codeacademy.lt::af70034f-6747-4306-867e-c4e82cb3e8bf" providerId="AD" clId="Web-{7520018A-D837-FEEA-C2BF-DAF560FD9B7A}" dt="2024-03-13T12:57:18.243" v="6" actId="20577"/>
        <pc:sldMkLst>
          <pc:docMk/>
          <pc:sldMk cId="1892958806" sldId="365"/>
        </pc:sldMkLst>
        <pc:spChg chg="mod">
          <ac:chgData name="Enrika Tribockaja" userId="S::enrika@codeacademy.lt::af70034f-6747-4306-867e-c4e82cb3e8bf" providerId="AD" clId="Web-{7520018A-D837-FEEA-C2BF-DAF560FD9B7A}" dt="2024-03-13T12:57:18.243" v="6" actId="20577"/>
          <ac:spMkLst>
            <pc:docMk/>
            <pc:sldMk cId="1892958806" sldId="365"/>
            <ac:spMk id="7" creationId="{8393EA32-1E5C-4940-ABB7-ACA92E12BC6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8" name="Shape 118"/>
          <p:cNvSpPr>
            <a:spLocks noGrp="1" noRot="1" noChangeAspect="1"/>
          </p:cNvSpPr>
          <p:nvPr>
            <p:ph type="sldImg"/>
          </p:nvPr>
        </p:nvSpPr>
        <p:spPr>
          <a:xfrm>
            <a:off x="1143000" y="685800"/>
            <a:ext cx="4572000" cy="3429000"/>
          </a:xfrm>
          <a:prstGeom prst="rect">
            <a:avLst/>
          </a:prstGeom>
        </p:spPr>
        <p:txBody>
          <a:bodyPr/>
          <a:lstStyle/>
          <a:p>
            <a:endParaRPr/>
          </a:p>
        </p:txBody>
      </p:sp>
      <p:sp>
        <p:nvSpPr>
          <p:cNvPr id="119" name="Shape 11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10533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06428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228393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6" name="Title Text"/>
          <p:cNvSpPr txBox="1">
            <a:spLocks noGrp="1"/>
          </p:cNvSpPr>
          <p:nvPr>
            <p:ph type="title"/>
          </p:nvPr>
        </p:nvSpPr>
        <p:spPr>
          <a:xfrm>
            <a:off x="3273287" y="2618264"/>
            <a:ext cx="7050156" cy="2387601"/>
          </a:xfrm>
          <a:prstGeom prst="rect">
            <a:avLst/>
          </a:prstGeom>
        </p:spPr>
        <p:txBody>
          <a:bodyPr anchor="t"/>
          <a:lstStyle>
            <a:lvl1pPr>
              <a:defRPr sz="6000"/>
            </a:lvl1pPr>
          </a:lstStyle>
          <a:p>
            <a:r>
              <a:t>Title Text</a:t>
            </a:r>
          </a:p>
        </p:txBody>
      </p:sp>
      <p:sp>
        <p:nvSpPr>
          <p:cNvPr id="17" name="Body Level One…"/>
          <p:cNvSpPr txBox="1">
            <a:spLocks noGrp="1"/>
          </p:cNvSpPr>
          <p:nvPr>
            <p:ph type="body" sz="quarter" idx="1" hasCustomPrompt="1"/>
          </p:nvPr>
        </p:nvSpPr>
        <p:spPr>
          <a:xfrm>
            <a:off x="3273287" y="5930348"/>
            <a:ext cx="7050155" cy="927653"/>
          </a:xfrm>
          <a:prstGeom prst="rect">
            <a:avLst/>
          </a:prstGeom>
        </p:spPr>
        <p:txBody>
          <a:bodyPr/>
          <a:lstStyle>
            <a:lvl1pPr>
              <a:defRPr sz="1600" b="1"/>
            </a:lvl1pPr>
            <a:lvl2pPr>
              <a:defRPr sz="1600" b="1"/>
            </a:lvl2pPr>
            <a:lvl3pPr>
              <a:defRPr sz="1600" b="1"/>
            </a:lvl3pPr>
            <a:lvl4pPr>
              <a:defRPr sz="1600" b="1"/>
            </a:lvl4pPr>
            <a:lvl5pPr>
              <a:defRPr sz="1600" b="1"/>
            </a:lvl5pPr>
          </a:lstStyle>
          <a:p>
            <a:r>
              <a:t>CLICK TO EDIT MASTER SUBTITLE STYLE</a:t>
            </a:r>
          </a:p>
          <a:p>
            <a:pPr lvl="1"/>
            <a:endParaRPr/>
          </a:p>
          <a:p>
            <a:pPr lvl="2"/>
            <a:endParaRPr/>
          </a:p>
          <a:p>
            <a:pPr lvl="3"/>
            <a:endParaRPr/>
          </a:p>
          <a:p>
            <a:pPr lvl="4"/>
            <a:endParaRPr/>
          </a:p>
        </p:txBody>
      </p:sp>
      <p:pic>
        <p:nvPicPr>
          <p:cNvPr id="18" name="Graphic 7" descr="Graphic 7"/>
          <p:cNvPicPr>
            <a:picLocks noChangeAspect="1"/>
          </p:cNvPicPr>
          <p:nvPr/>
        </p:nvPicPr>
        <p:blipFill>
          <a:blip r:embed="rId2"/>
          <a:stretch>
            <a:fillRect/>
          </a:stretch>
        </p:blipFill>
        <p:spPr>
          <a:xfrm>
            <a:off x="475294" y="458787"/>
            <a:ext cx="2334168" cy="683027"/>
          </a:xfrm>
          <a:prstGeom prst="rect">
            <a:avLst/>
          </a:prstGeom>
          <a:ln w="12700">
            <a:miter lim="400000"/>
          </a:ln>
        </p:spPr>
      </p:pic>
      <p:sp>
        <p:nvSpPr>
          <p:cNvPr id="19" name="Text Placeholder 10"/>
          <p:cNvSpPr>
            <a:spLocks noGrp="1"/>
          </p:cNvSpPr>
          <p:nvPr>
            <p:ph type="body" sz="quarter" idx="21" hasCustomPrompt="1"/>
          </p:nvPr>
        </p:nvSpPr>
        <p:spPr>
          <a:xfrm>
            <a:off x="474662" y="2619023"/>
            <a:ext cx="2334168" cy="2387601"/>
          </a:xfrm>
          <a:prstGeom prst="rect">
            <a:avLst/>
          </a:prstGeom>
        </p:spPr>
        <p:txBody>
          <a:bodyPr/>
          <a:lstStyle>
            <a:lvl1pPr>
              <a:defRPr sz="1600" b="1"/>
            </a:lvl1pPr>
          </a:lstStyle>
          <a:p>
            <a:r>
              <a:t>Mokytojo
Vardas Pavardė</a:t>
            </a:r>
          </a:p>
        </p:txBody>
      </p:sp>
      <p:sp>
        <p:nvSpPr>
          <p:cNvPr id="20" name="Picture Placeholder 12"/>
          <p:cNvSpPr>
            <a:spLocks noGrp="1"/>
          </p:cNvSpPr>
          <p:nvPr>
            <p:ph type="pic" sz="quarter" idx="22"/>
          </p:nvPr>
        </p:nvSpPr>
        <p:spPr>
          <a:xfrm>
            <a:off x="10323513" y="458787"/>
            <a:ext cx="1377951" cy="1377951"/>
          </a:xfrm>
          <a:prstGeom prst="rect">
            <a:avLst/>
          </a:prstGeom>
        </p:spPr>
        <p:txBody>
          <a:bodyPr lIns="91439" rIns="91439">
            <a:noAutofit/>
          </a:bodyPr>
          <a:lstStyle/>
          <a:p>
            <a:endParaRPr/>
          </a:p>
        </p:txBody>
      </p:sp>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6"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97"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21701803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extLst>
      <p:ext uri="{BB962C8B-B14F-4D97-AF65-F5344CB8AC3E}">
        <p14:creationId xmlns:p14="http://schemas.microsoft.com/office/powerpoint/2010/main" val="12563918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9" name="PlaceHolder 1"/>
          <p:cNvSpPr>
            <a:spLocks noGrp="1"/>
          </p:cNvSpPr>
          <p:nvPr>
            <p:ph type="subTitle"/>
          </p:nvPr>
        </p:nvSpPr>
        <p:spPr>
          <a:xfrm>
            <a:off x="480240" y="4373640"/>
            <a:ext cx="2342880" cy="12431880"/>
          </a:xfrm>
          <a:prstGeom prst="rect">
            <a:avLst/>
          </a:prstGeom>
        </p:spPr>
        <p:txBody>
          <a:bodyPr lIns="0" tIns="0" rIns="0" bIns="0" anchor="ctr">
            <a:spAutoFit/>
          </a:bodyPr>
          <a:lstStyle/>
          <a:p>
            <a:pPr algn="ctr"/>
            <a:endParaRPr lang="lt-LT" sz="3200" b="0" strike="noStrike" spc="-1">
              <a:latin typeface="Arial"/>
            </a:endParaRPr>
          </a:p>
        </p:txBody>
      </p:sp>
    </p:spTree>
    <p:extLst>
      <p:ext uri="{BB962C8B-B14F-4D97-AF65-F5344CB8AC3E}">
        <p14:creationId xmlns:p14="http://schemas.microsoft.com/office/powerpoint/2010/main" val="20290856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1"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02"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203"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21797360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5"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206"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07" name="PlaceHolder 4"/>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2718305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9"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0"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1" name="PlaceHolder 4"/>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38900702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13" name="PlaceHolder 2"/>
          <p:cNvSpPr>
            <a:spLocks noGrp="1"/>
          </p:cNvSpPr>
          <p:nvPr>
            <p:ph type="body"/>
          </p:nvPr>
        </p:nvSpPr>
        <p:spPr>
          <a:xfrm>
            <a:off x="480240" y="46080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
        <p:nvSpPr>
          <p:cNvPr id="214" name="PlaceHolder 3"/>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3599970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16"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7"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8"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9" name="PlaceHolder 5"/>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32084887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21" name="PlaceHolder 2"/>
          <p:cNvSpPr>
            <a:spLocks noGrp="1"/>
          </p:cNvSpPr>
          <p:nvPr>
            <p:ph type="body"/>
          </p:nvPr>
        </p:nvSpPr>
        <p:spPr>
          <a:xfrm>
            <a:off x="48024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2" name="PlaceHolder 3"/>
          <p:cNvSpPr>
            <a:spLocks noGrp="1"/>
          </p:cNvSpPr>
          <p:nvPr>
            <p:ph type="body"/>
          </p:nvPr>
        </p:nvSpPr>
        <p:spPr>
          <a:xfrm>
            <a:off x="237888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3" name="PlaceHolder 4"/>
          <p:cNvSpPr>
            <a:spLocks noGrp="1"/>
          </p:cNvSpPr>
          <p:nvPr>
            <p:ph type="body"/>
          </p:nvPr>
        </p:nvSpPr>
        <p:spPr>
          <a:xfrm>
            <a:off x="427752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4" name="PlaceHolder 5"/>
          <p:cNvSpPr>
            <a:spLocks noGrp="1"/>
          </p:cNvSpPr>
          <p:nvPr>
            <p:ph type="body"/>
          </p:nvPr>
        </p:nvSpPr>
        <p:spPr>
          <a:xfrm>
            <a:off x="48024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5" name="PlaceHolder 6"/>
          <p:cNvSpPr>
            <a:spLocks noGrp="1"/>
          </p:cNvSpPr>
          <p:nvPr>
            <p:ph type="body"/>
          </p:nvPr>
        </p:nvSpPr>
        <p:spPr>
          <a:xfrm>
            <a:off x="237888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6" name="PlaceHolder 7"/>
          <p:cNvSpPr>
            <a:spLocks noGrp="1"/>
          </p:cNvSpPr>
          <p:nvPr>
            <p:ph type="body"/>
          </p:nvPr>
        </p:nvSpPr>
        <p:spPr>
          <a:xfrm>
            <a:off x="427752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17631001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39"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wo Content">
    <p:bg>
      <p:bgPr>
        <a:solidFill>
          <a:srgbClr val="191919"/>
        </a:solidFill>
        <a:effectLst/>
      </p:bgPr>
    </p:bg>
    <p:spTree>
      <p:nvGrpSpPr>
        <p:cNvPr id="1" name=""/>
        <p:cNvGrpSpPr/>
        <p:nvPr/>
      </p:nvGrpSpPr>
      <p:grpSpPr>
        <a:xfrm>
          <a:off x="0" y="0"/>
          <a:ext cx="0" cy="0"/>
          <a:chOff x="0" y="0"/>
          <a:chExt cx="0" cy="0"/>
        </a:xfrm>
      </p:grpSpPr>
      <p:sp>
        <p:nvSpPr>
          <p:cNvPr id="47" name="Body Level One…"/>
          <p:cNvSpPr txBox="1">
            <a:spLocks noGrp="1"/>
          </p:cNvSpPr>
          <p:nvPr>
            <p:ph type="body" sz="quarter" idx="1" hasCustomPrompt="1"/>
          </p:nvPr>
        </p:nvSpPr>
        <p:spPr>
          <a:prstGeom prst="rect">
            <a:avLst/>
          </a:prstGeom>
        </p:spPr>
        <p:txBody>
          <a:bodyPr/>
          <a:lstStyle>
            <a:lvl1pPr>
              <a:defRPr>
                <a:solidFill>
                  <a:srgbClr val="FEFFFF"/>
                </a:solidFill>
              </a:defRPr>
            </a:lvl1pPr>
            <a:lvl2pPr>
              <a:defRPr>
                <a:solidFill>
                  <a:srgbClr val="FEFFFF"/>
                </a:solidFill>
              </a:defRPr>
            </a:lvl2pPr>
            <a:lvl3pPr>
              <a:defRPr>
                <a:solidFill>
                  <a:srgbClr val="FEFFFF"/>
                </a:solidFill>
              </a:defRPr>
            </a:lvl3pPr>
            <a:lvl4pPr>
              <a:defRPr>
                <a:solidFill>
                  <a:srgbClr val="FEFFFF"/>
                </a:solidFill>
              </a:defRPr>
            </a:lvl4pPr>
            <a:lvl5pPr>
              <a:defRPr>
                <a:solidFill>
                  <a:srgbClr val="FEFFFF"/>
                </a:solidFill>
              </a:defRPr>
            </a:lvl5pPr>
          </a:lstStyle>
          <a:p>
            <a:r>
              <a:t>Prezentacijos pavadinimas</a:t>
            </a:r>
          </a:p>
          <a:p>
            <a:pPr lvl="1"/>
            <a:endParaRPr/>
          </a:p>
          <a:p>
            <a:pPr lvl="2"/>
            <a:endParaRPr/>
          </a:p>
          <a:p>
            <a:pPr lvl="3"/>
            <a:endParaRPr/>
          </a:p>
          <a:p>
            <a:pPr lvl="4"/>
            <a:endParaRPr/>
          </a:p>
        </p:txBody>
      </p:sp>
      <p:grpSp>
        <p:nvGrpSpPr>
          <p:cNvPr id="52" name="Graphic 4"/>
          <p:cNvGrpSpPr/>
          <p:nvPr/>
        </p:nvGrpSpPr>
        <p:grpSpPr>
          <a:xfrm>
            <a:off x="11078620" y="458787"/>
            <a:ext cx="632989" cy="680885"/>
            <a:chOff x="0" y="0"/>
            <a:chExt cx="632987" cy="680883"/>
          </a:xfrm>
        </p:grpSpPr>
        <p:sp>
          <p:nvSpPr>
            <p:cNvPr id="48" name="Freeform 9"/>
            <p:cNvSpPr/>
            <p:nvPr/>
          </p:nvSpPr>
          <p:spPr>
            <a:xfrm>
              <a:off x="141653" y="388083"/>
              <a:ext cx="132745" cy="106890"/>
            </a:xfrm>
            <a:custGeom>
              <a:avLst/>
              <a:gdLst/>
              <a:ahLst/>
              <a:cxnLst>
                <a:cxn ang="0">
                  <a:pos x="wd2" y="hd2"/>
                </a:cxn>
                <a:cxn ang="5400000">
                  <a:pos x="wd2" y="hd2"/>
                </a:cxn>
                <a:cxn ang="10800000">
                  <a:pos x="wd2" y="hd2"/>
                </a:cxn>
                <a:cxn ang="16200000">
                  <a:pos x="wd2" y="hd2"/>
                </a:cxn>
              </a:cxnLst>
              <a:rect l="0" t="0" r="r" b="b"/>
              <a:pathLst>
                <a:path w="21600" h="21600"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49" name="Freeform 10"/>
            <p:cNvSpPr/>
            <p:nvPr/>
          </p:nvSpPr>
          <p:spPr>
            <a:xfrm>
              <a:off x="138090" y="251334"/>
              <a:ext cx="357253" cy="123444"/>
            </a:xfrm>
            <a:custGeom>
              <a:avLst/>
              <a:gdLst/>
              <a:ahLst/>
              <a:cxnLst>
                <a:cxn ang="0">
                  <a:pos x="wd2" y="hd2"/>
                </a:cxn>
                <a:cxn ang="5400000">
                  <a:pos x="wd2" y="hd2"/>
                </a:cxn>
                <a:cxn ang="10800000">
                  <a:pos x="wd2" y="hd2"/>
                </a:cxn>
                <a:cxn ang="16200000">
                  <a:pos x="wd2" y="hd2"/>
                </a:cxn>
              </a:cxnLst>
              <a:rect l="0" t="0" r="r" b="b"/>
              <a:pathLst>
                <a:path w="21600" h="20730"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50" name="Freeform 11"/>
            <p:cNvSpPr/>
            <p:nvPr/>
          </p:nvSpPr>
          <p:spPr>
            <a:xfrm>
              <a:off x="359033" y="388083"/>
              <a:ext cx="132746" cy="106890"/>
            </a:xfrm>
            <a:custGeom>
              <a:avLst/>
              <a:gdLst/>
              <a:ahLst/>
              <a:cxnLst>
                <a:cxn ang="0">
                  <a:pos x="wd2" y="hd2"/>
                </a:cxn>
                <a:cxn ang="5400000">
                  <a:pos x="wd2" y="hd2"/>
                </a:cxn>
                <a:cxn ang="10800000">
                  <a:pos x="wd2" y="hd2"/>
                </a:cxn>
                <a:cxn ang="16200000">
                  <a:pos x="wd2" y="hd2"/>
                </a:cxn>
              </a:cxnLst>
              <a:rect l="0" t="0" r="r" b="b"/>
              <a:pathLst>
                <a:path w="21600" h="21600"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51" name="Freeform 12"/>
            <p:cNvSpPr/>
            <p:nvPr/>
          </p:nvSpPr>
          <p:spPr>
            <a:xfrm>
              <a:off x="0" y="0"/>
              <a:ext cx="632988" cy="680884"/>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grpSp>
      <p:sp>
        <p:nvSpPr>
          <p:cNvPr id="53" name="Picture Placeholder 2"/>
          <p:cNvSpPr>
            <a:spLocks noGrp="1"/>
          </p:cNvSpPr>
          <p:nvPr>
            <p:ph type="pic" idx="21"/>
          </p:nvPr>
        </p:nvSpPr>
        <p:spPr>
          <a:xfrm>
            <a:off x="479612" y="1854200"/>
            <a:ext cx="11231996" cy="5003800"/>
          </a:xfrm>
          <a:prstGeom prst="rect">
            <a:avLst/>
          </a:prstGeom>
        </p:spPr>
        <p:txBody>
          <a:bodyPr lIns="91439" rIns="91439">
            <a:noAutofit/>
          </a:bodyPr>
          <a:lstStyle/>
          <a:p>
            <a:endParaRPr/>
          </a:p>
        </p:txBody>
      </p:sp>
      <p:sp>
        <p:nvSpPr>
          <p:cNvPr id="5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2_Title and Content">
    <p:spTree>
      <p:nvGrpSpPr>
        <p:cNvPr id="1" name=""/>
        <p:cNvGrpSpPr/>
        <p:nvPr/>
      </p:nvGrpSpPr>
      <p:grpSpPr>
        <a:xfrm>
          <a:off x="0" y="0"/>
          <a:ext cx="0" cy="0"/>
          <a:chOff x="0" y="0"/>
          <a:chExt cx="0" cy="0"/>
        </a:xfrm>
      </p:grpSpPr>
      <p:sp>
        <p:nvSpPr>
          <p:cNvPr id="80"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81" name="CodeAcademy sed ut  um  perspiciatis unde?"/>
          <p:cNvSpPr txBox="1">
            <a:spLocks noGrp="1"/>
          </p:cNvSpPr>
          <p:nvPr>
            <p:ph type="title" hasCustomPrompt="1"/>
          </p:nvPr>
        </p:nvSpPr>
        <p:spPr>
          <a:xfrm>
            <a:off x="480390" y="1371706"/>
            <a:ext cx="5153928" cy="1365251"/>
          </a:xfrm>
          <a:prstGeom prst="rect">
            <a:avLst/>
          </a:prstGeom>
        </p:spPr>
        <p:txBody>
          <a:bodyPr anchor="t"/>
          <a:lstStyle>
            <a:lvl1pPr>
              <a:defRPr sz="3000"/>
            </a:lvl1pPr>
          </a:lstStyle>
          <a:p>
            <a:r>
              <a:t>CodeAcademy sed ut  um  perspiciatis unde?</a:t>
            </a:r>
          </a:p>
        </p:txBody>
      </p:sp>
      <p:sp>
        <p:nvSpPr>
          <p:cNvPr id="82" name="Text Placeholder 3"/>
          <p:cNvSpPr>
            <a:spLocks noGrp="1"/>
          </p:cNvSpPr>
          <p:nvPr>
            <p:ph type="body" sz="quarter" idx="21" hasCustomPrompt="1"/>
          </p:nvPr>
        </p:nvSpPr>
        <p:spPr>
          <a:xfrm>
            <a:off x="1398588" y="3193409"/>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3" name="Text Placeholder 3"/>
          <p:cNvSpPr>
            <a:spLocks noGrp="1"/>
          </p:cNvSpPr>
          <p:nvPr>
            <p:ph type="body" sz="quarter" idx="22" hasCustomPrompt="1"/>
          </p:nvPr>
        </p:nvSpPr>
        <p:spPr>
          <a:xfrm>
            <a:off x="1398588" y="4336410"/>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4" name="Text Placeholder 3"/>
          <p:cNvSpPr>
            <a:spLocks noGrp="1"/>
          </p:cNvSpPr>
          <p:nvPr>
            <p:ph type="body" sz="quarter" idx="23" hasCustomPrompt="1"/>
          </p:nvPr>
        </p:nvSpPr>
        <p:spPr>
          <a:xfrm>
            <a:off x="1398588" y="5479410"/>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5" name="Text Placeholder 3"/>
          <p:cNvSpPr>
            <a:spLocks noGrp="1"/>
          </p:cNvSpPr>
          <p:nvPr>
            <p:ph type="body" sz="quarter" idx="24" hasCustomPrompt="1"/>
          </p:nvPr>
        </p:nvSpPr>
        <p:spPr>
          <a:xfrm>
            <a:off x="7476658" y="3193409"/>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6" name="Text Placeholder 3"/>
          <p:cNvSpPr>
            <a:spLocks noGrp="1"/>
          </p:cNvSpPr>
          <p:nvPr>
            <p:ph type="body" sz="quarter" idx="25" hasCustomPrompt="1"/>
          </p:nvPr>
        </p:nvSpPr>
        <p:spPr>
          <a:xfrm>
            <a:off x="7476658" y="4336410"/>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7" name="Text Placeholder 3"/>
          <p:cNvSpPr>
            <a:spLocks noGrp="1"/>
          </p:cNvSpPr>
          <p:nvPr>
            <p:ph type="body" sz="quarter" idx="26" hasCustomPrompt="1"/>
          </p:nvPr>
        </p:nvSpPr>
        <p:spPr>
          <a:xfrm>
            <a:off x="7476658" y="5479410"/>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3_Title and Content">
    <p:spTree>
      <p:nvGrpSpPr>
        <p:cNvPr id="1" name=""/>
        <p:cNvGrpSpPr/>
        <p:nvPr/>
      </p:nvGrpSpPr>
      <p:grpSpPr>
        <a:xfrm>
          <a:off x="0" y="0"/>
          <a:ext cx="0" cy="0"/>
          <a:chOff x="0" y="0"/>
          <a:chExt cx="0" cy="0"/>
        </a:xfrm>
      </p:grpSpPr>
      <p:sp>
        <p:nvSpPr>
          <p:cNvPr id="95"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96" name="Text Placeholder 3"/>
          <p:cNvSpPr>
            <a:spLocks noGrp="1"/>
          </p:cNvSpPr>
          <p:nvPr>
            <p:ph type="body" sz="quarter" idx="21" hasCustomPrompt="1"/>
          </p:nvPr>
        </p:nvSpPr>
        <p:spPr>
          <a:xfrm>
            <a:off x="3281688" y="1821808"/>
            <a:ext cx="3750858" cy="329720"/>
          </a:xfrm>
          <a:prstGeom prst="rect">
            <a:avLst/>
          </a:prstGeom>
        </p:spPr>
        <p:txBody>
          <a:bodyPr/>
          <a:lstStyle>
            <a:lvl1pPr>
              <a:defRPr sz="1600" b="1"/>
            </a:lvl1pPr>
          </a:lstStyle>
          <a:p>
            <a:r>
              <a:t>Pavadinimas arba nuorodos tikslas.</a:t>
            </a:r>
          </a:p>
        </p:txBody>
      </p:sp>
      <p:sp>
        <p:nvSpPr>
          <p:cNvPr id="97" name="Text Placeholder 3"/>
          <p:cNvSpPr>
            <a:spLocks noGrp="1"/>
          </p:cNvSpPr>
          <p:nvPr>
            <p:ph type="body" sz="quarter" idx="22" hasCustomPrompt="1"/>
          </p:nvPr>
        </p:nvSpPr>
        <p:spPr>
          <a:xfrm>
            <a:off x="3281688" y="2171431"/>
            <a:ext cx="3750858" cy="504531"/>
          </a:xfrm>
          <a:prstGeom prst="rect">
            <a:avLst/>
          </a:prstGeom>
        </p:spPr>
        <p:txBody>
          <a:bodyPr/>
          <a:lstStyle>
            <a:lvl1pPr>
              <a:defRPr sz="1600"/>
            </a:lvl1pPr>
          </a:lstStyle>
          <a:p>
            <a:r>
              <a:t>Pavadinimas arba nuorodos tikslas.</a:t>
            </a:r>
          </a:p>
        </p:txBody>
      </p:sp>
      <p:sp>
        <p:nvSpPr>
          <p:cNvPr id="98" name="Naudinga informacija"/>
          <p:cNvSpPr txBox="1">
            <a:spLocks noGrp="1"/>
          </p:cNvSpPr>
          <p:nvPr>
            <p:ph type="title" hasCustomPrompt="1"/>
          </p:nvPr>
        </p:nvSpPr>
        <p:spPr>
          <a:xfrm>
            <a:off x="480390" y="5032099"/>
            <a:ext cx="2343493" cy="1365252"/>
          </a:xfrm>
          <a:prstGeom prst="rect">
            <a:avLst/>
          </a:prstGeom>
        </p:spPr>
        <p:txBody>
          <a:bodyPr anchor="b"/>
          <a:lstStyle>
            <a:lvl1pPr>
              <a:defRPr sz="3000"/>
            </a:lvl1pPr>
          </a:lstStyle>
          <a:p>
            <a:r>
              <a:t>Naudinga informacija</a:t>
            </a:r>
          </a:p>
        </p:txBody>
      </p:sp>
      <p:sp>
        <p:nvSpPr>
          <p:cNvPr id="99" name="Text Placeholder 3"/>
          <p:cNvSpPr>
            <a:spLocks noGrp="1"/>
          </p:cNvSpPr>
          <p:nvPr>
            <p:ph type="body" sz="quarter" idx="23" hasCustomPrompt="1"/>
          </p:nvPr>
        </p:nvSpPr>
        <p:spPr>
          <a:xfrm>
            <a:off x="7503551" y="1821808"/>
            <a:ext cx="4208059" cy="791170"/>
          </a:xfrm>
          <a:prstGeom prst="rect">
            <a:avLst/>
          </a:prstGeom>
        </p:spPr>
        <p:txBody>
          <a:bodyPr/>
          <a:lstStyle>
            <a:lvl1pPr>
              <a:defRPr sz="1600" b="1">
                <a:solidFill>
                  <a:schemeClr val="accent3"/>
                </a:solidFill>
              </a:defRPr>
            </a:lvl1pPr>
          </a:lstStyle>
          <a:p>
            <a:r>
              <a:t>www.codecademy.lt/kursai / lorem</a:t>
            </a:r>
          </a:p>
        </p:txBody>
      </p:sp>
      <p:sp>
        <p:nvSpPr>
          <p:cNvPr id="100" name="Text Placeholder 3"/>
          <p:cNvSpPr>
            <a:spLocks noGrp="1"/>
          </p:cNvSpPr>
          <p:nvPr>
            <p:ph type="body" sz="quarter" idx="24" hasCustomPrompt="1"/>
          </p:nvPr>
        </p:nvSpPr>
        <p:spPr>
          <a:xfrm>
            <a:off x="3281688" y="2727012"/>
            <a:ext cx="3750858" cy="329720"/>
          </a:xfrm>
          <a:prstGeom prst="rect">
            <a:avLst/>
          </a:prstGeom>
        </p:spPr>
        <p:txBody>
          <a:bodyPr/>
          <a:lstStyle>
            <a:lvl1pPr>
              <a:defRPr sz="1600" b="1"/>
            </a:lvl1pPr>
          </a:lstStyle>
          <a:p>
            <a:r>
              <a:t>Pavadinimas arba nuorodos tikslas.</a:t>
            </a:r>
          </a:p>
        </p:txBody>
      </p:sp>
      <p:sp>
        <p:nvSpPr>
          <p:cNvPr id="101" name="Text Placeholder 3"/>
          <p:cNvSpPr>
            <a:spLocks noGrp="1"/>
          </p:cNvSpPr>
          <p:nvPr>
            <p:ph type="body" sz="quarter" idx="25" hasCustomPrompt="1"/>
          </p:nvPr>
        </p:nvSpPr>
        <p:spPr>
          <a:xfrm>
            <a:off x="3281688" y="3076635"/>
            <a:ext cx="3750858" cy="504531"/>
          </a:xfrm>
          <a:prstGeom prst="rect">
            <a:avLst/>
          </a:prstGeom>
        </p:spPr>
        <p:txBody>
          <a:bodyPr/>
          <a:lstStyle>
            <a:lvl1pPr>
              <a:defRPr sz="1600"/>
            </a:lvl1pPr>
          </a:lstStyle>
          <a:p>
            <a:r>
              <a:t>Pavadinimas arba nuorodos tikslas.</a:t>
            </a:r>
          </a:p>
        </p:txBody>
      </p:sp>
      <p:sp>
        <p:nvSpPr>
          <p:cNvPr id="102" name="Text Placeholder 3"/>
          <p:cNvSpPr>
            <a:spLocks noGrp="1"/>
          </p:cNvSpPr>
          <p:nvPr>
            <p:ph type="body" sz="quarter" idx="26" hasCustomPrompt="1"/>
          </p:nvPr>
        </p:nvSpPr>
        <p:spPr>
          <a:xfrm>
            <a:off x="7503551" y="2724846"/>
            <a:ext cx="4208059" cy="898746"/>
          </a:xfrm>
          <a:prstGeom prst="rect">
            <a:avLst/>
          </a:prstGeom>
        </p:spPr>
        <p:txBody>
          <a:bodyPr/>
          <a:lstStyle>
            <a:lvl1pPr>
              <a:defRPr sz="1600" b="1">
                <a:solidFill>
                  <a:schemeClr val="accent3"/>
                </a:solidFill>
              </a:defRPr>
            </a:lvl1pPr>
          </a:lstStyle>
          <a:p>
            <a:r>
              <a:t>www.codecademy.lt/kursai / lorem</a:t>
            </a:r>
          </a:p>
        </p:txBody>
      </p:sp>
      <p:sp>
        <p:nvSpPr>
          <p:cNvPr id="103" name="Text Placeholder 3"/>
          <p:cNvSpPr>
            <a:spLocks noGrp="1"/>
          </p:cNvSpPr>
          <p:nvPr>
            <p:ph type="body" sz="quarter" idx="27" hasCustomPrompt="1"/>
          </p:nvPr>
        </p:nvSpPr>
        <p:spPr>
          <a:xfrm>
            <a:off x="3281688" y="3650608"/>
            <a:ext cx="3750858" cy="329720"/>
          </a:xfrm>
          <a:prstGeom prst="rect">
            <a:avLst/>
          </a:prstGeom>
        </p:spPr>
        <p:txBody>
          <a:bodyPr/>
          <a:lstStyle>
            <a:lvl1pPr>
              <a:defRPr sz="1600" b="1"/>
            </a:lvl1pPr>
          </a:lstStyle>
          <a:p>
            <a:r>
              <a:t>Pavadinimas arba nuorodos tikslas.</a:t>
            </a:r>
          </a:p>
        </p:txBody>
      </p:sp>
      <p:sp>
        <p:nvSpPr>
          <p:cNvPr id="104" name="Text Placeholder 3"/>
          <p:cNvSpPr>
            <a:spLocks noGrp="1"/>
          </p:cNvSpPr>
          <p:nvPr>
            <p:ph type="body" sz="quarter" idx="28" hasCustomPrompt="1"/>
          </p:nvPr>
        </p:nvSpPr>
        <p:spPr>
          <a:xfrm>
            <a:off x="3281688" y="4000232"/>
            <a:ext cx="3750858" cy="504531"/>
          </a:xfrm>
          <a:prstGeom prst="rect">
            <a:avLst/>
          </a:prstGeom>
        </p:spPr>
        <p:txBody>
          <a:bodyPr/>
          <a:lstStyle>
            <a:lvl1pPr>
              <a:defRPr sz="1600"/>
            </a:lvl1pPr>
          </a:lstStyle>
          <a:p>
            <a:r>
              <a:t>Pavadinimas arba nuorodos tikslas.</a:t>
            </a:r>
          </a:p>
        </p:txBody>
      </p:sp>
      <p:sp>
        <p:nvSpPr>
          <p:cNvPr id="105" name="Text Placeholder 3"/>
          <p:cNvSpPr>
            <a:spLocks noGrp="1"/>
          </p:cNvSpPr>
          <p:nvPr>
            <p:ph type="body" sz="quarter" idx="29" hasCustomPrompt="1"/>
          </p:nvPr>
        </p:nvSpPr>
        <p:spPr>
          <a:xfrm>
            <a:off x="7503551" y="3666016"/>
            <a:ext cx="4208059" cy="854154"/>
          </a:xfrm>
          <a:prstGeom prst="rect">
            <a:avLst/>
          </a:prstGeom>
        </p:spPr>
        <p:txBody>
          <a:bodyPr/>
          <a:lstStyle>
            <a:lvl1pPr>
              <a:defRPr sz="1600" b="1">
                <a:solidFill>
                  <a:schemeClr val="accent3"/>
                </a:solidFill>
              </a:defRPr>
            </a:lvl1pPr>
          </a:lstStyle>
          <a:p>
            <a:r>
              <a:t>www.codecademy.lt/kursai / lorem</a:t>
            </a:r>
          </a:p>
        </p:txBody>
      </p:sp>
      <p:sp>
        <p:nvSpPr>
          <p:cNvPr id="106" name="Text Placeholder 3"/>
          <p:cNvSpPr>
            <a:spLocks noGrp="1"/>
          </p:cNvSpPr>
          <p:nvPr>
            <p:ph type="body" sz="quarter" idx="30" hasCustomPrompt="1"/>
          </p:nvPr>
        </p:nvSpPr>
        <p:spPr>
          <a:xfrm>
            <a:off x="3281688" y="4571989"/>
            <a:ext cx="3750858" cy="329720"/>
          </a:xfrm>
          <a:prstGeom prst="rect">
            <a:avLst/>
          </a:prstGeom>
        </p:spPr>
        <p:txBody>
          <a:bodyPr/>
          <a:lstStyle>
            <a:lvl1pPr>
              <a:defRPr sz="1600" b="1"/>
            </a:lvl1pPr>
          </a:lstStyle>
          <a:p>
            <a:r>
              <a:t>Pavadinimas arba nuorodos tikslas.</a:t>
            </a:r>
          </a:p>
        </p:txBody>
      </p:sp>
      <p:sp>
        <p:nvSpPr>
          <p:cNvPr id="107" name="Text Placeholder 3"/>
          <p:cNvSpPr>
            <a:spLocks noGrp="1"/>
          </p:cNvSpPr>
          <p:nvPr>
            <p:ph type="body" sz="quarter" idx="31" hasCustomPrompt="1"/>
          </p:nvPr>
        </p:nvSpPr>
        <p:spPr>
          <a:xfrm>
            <a:off x="3281688" y="4921611"/>
            <a:ext cx="3750858" cy="504531"/>
          </a:xfrm>
          <a:prstGeom prst="rect">
            <a:avLst/>
          </a:prstGeom>
        </p:spPr>
        <p:txBody>
          <a:bodyPr/>
          <a:lstStyle>
            <a:lvl1pPr>
              <a:defRPr sz="1600"/>
            </a:lvl1pPr>
          </a:lstStyle>
          <a:p>
            <a:r>
              <a:t>Pavadinimas arba nuorodos tikslas.</a:t>
            </a:r>
          </a:p>
        </p:txBody>
      </p:sp>
      <p:sp>
        <p:nvSpPr>
          <p:cNvPr id="108" name="Text Placeholder 3"/>
          <p:cNvSpPr>
            <a:spLocks noGrp="1"/>
          </p:cNvSpPr>
          <p:nvPr>
            <p:ph type="body" sz="quarter" idx="32" hasCustomPrompt="1"/>
          </p:nvPr>
        </p:nvSpPr>
        <p:spPr>
          <a:xfrm>
            <a:off x="3281688" y="5493370"/>
            <a:ext cx="3750858" cy="329720"/>
          </a:xfrm>
          <a:prstGeom prst="rect">
            <a:avLst/>
          </a:prstGeom>
        </p:spPr>
        <p:txBody>
          <a:bodyPr/>
          <a:lstStyle>
            <a:lvl1pPr>
              <a:defRPr sz="1600" b="1"/>
            </a:lvl1pPr>
          </a:lstStyle>
          <a:p>
            <a:r>
              <a:t>Pavadinimas arba nuorodos tikslas.</a:t>
            </a:r>
          </a:p>
        </p:txBody>
      </p:sp>
      <p:sp>
        <p:nvSpPr>
          <p:cNvPr id="109" name="Text Placeholder 3"/>
          <p:cNvSpPr>
            <a:spLocks noGrp="1"/>
          </p:cNvSpPr>
          <p:nvPr>
            <p:ph type="body" sz="quarter" idx="33" hasCustomPrompt="1"/>
          </p:nvPr>
        </p:nvSpPr>
        <p:spPr>
          <a:xfrm>
            <a:off x="3281688" y="5842992"/>
            <a:ext cx="3750858" cy="504531"/>
          </a:xfrm>
          <a:prstGeom prst="rect">
            <a:avLst/>
          </a:prstGeom>
        </p:spPr>
        <p:txBody>
          <a:bodyPr/>
          <a:lstStyle>
            <a:lvl1pPr>
              <a:defRPr sz="1600"/>
            </a:lvl1pPr>
          </a:lstStyle>
          <a:p>
            <a:r>
              <a:t>Pavadinimas arba nuorodos tikslas.</a:t>
            </a:r>
          </a:p>
        </p:txBody>
      </p:sp>
      <p:sp>
        <p:nvSpPr>
          <p:cNvPr id="110" name="Text Placeholder 3"/>
          <p:cNvSpPr>
            <a:spLocks noGrp="1"/>
          </p:cNvSpPr>
          <p:nvPr>
            <p:ph type="body" sz="quarter" idx="34" hasCustomPrompt="1"/>
          </p:nvPr>
        </p:nvSpPr>
        <p:spPr>
          <a:xfrm>
            <a:off x="7503551" y="4605022"/>
            <a:ext cx="4208059" cy="854154"/>
          </a:xfrm>
          <a:prstGeom prst="rect">
            <a:avLst/>
          </a:prstGeom>
        </p:spPr>
        <p:txBody>
          <a:bodyPr/>
          <a:lstStyle>
            <a:lvl1pPr>
              <a:defRPr sz="1600" b="1">
                <a:solidFill>
                  <a:schemeClr val="accent3"/>
                </a:solidFill>
              </a:defRPr>
            </a:lvl1pPr>
          </a:lstStyle>
          <a:p>
            <a:r>
              <a:t>www.codecademy.lt/kursai / lorem</a:t>
            </a:r>
          </a:p>
        </p:txBody>
      </p:sp>
      <p:sp>
        <p:nvSpPr>
          <p:cNvPr id="111" name="Text Placeholder 3"/>
          <p:cNvSpPr>
            <a:spLocks noGrp="1"/>
          </p:cNvSpPr>
          <p:nvPr>
            <p:ph type="body" sz="quarter" idx="35" hasCustomPrompt="1"/>
          </p:nvPr>
        </p:nvSpPr>
        <p:spPr>
          <a:xfrm>
            <a:off x="7503551" y="5493370"/>
            <a:ext cx="4208059" cy="854154"/>
          </a:xfrm>
          <a:prstGeom prst="rect">
            <a:avLst/>
          </a:prstGeom>
        </p:spPr>
        <p:txBody>
          <a:bodyPr/>
          <a:lstStyle>
            <a:lvl1pPr>
              <a:defRPr sz="1600" b="1">
                <a:solidFill>
                  <a:schemeClr val="accent3"/>
                </a:solidFill>
              </a:defRPr>
            </a:lvl1pPr>
          </a:lstStyle>
          <a:p>
            <a:r>
              <a:t>www.codecademy.lt/kursai / lorem</a:t>
            </a:r>
          </a:p>
        </p:txBody>
      </p:sp>
      <p:sp>
        <p:nvSpPr>
          <p:cNvPr id="1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p:cSld name="4_Title and Content">
    <p:spTree>
      <p:nvGrpSpPr>
        <p:cNvPr id="1" name="Shape 36"/>
        <p:cNvGrpSpPr/>
        <p:nvPr/>
      </p:nvGrpSpPr>
      <p:grpSpPr>
        <a:xfrm>
          <a:off x="0" y="0"/>
          <a:ext cx="0" cy="0"/>
          <a:chOff x="0" y="0"/>
          <a:chExt cx="0" cy="0"/>
        </a:xfrm>
      </p:grpSpPr>
      <p:sp>
        <p:nvSpPr>
          <p:cNvPr id="37" name="Google Shape;37;p13"/>
          <p:cNvSpPr txBox="1">
            <a:spLocks noGrp="1"/>
          </p:cNvSpPr>
          <p:nvPr>
            <p:ph type="title"/>
          </p:nvPr>
        </p:nvSpPr>
        <p:spPr>
          <a:xfrm>
            <a:off x="480391" y="1371706"/>
            <a:ext cx="5615609" cy="4101247"/>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3"/>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300"/>
              <a:buNone/>
              <a:defRPr sz="1300"/>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3"/>
          <p:cNvSpPr txBox="1">
            <a:spLocks noGrp="1"/>
          </p:cNvSpPr>
          <p:nvPr>
            <p:ph type="body" idx="2"/>
          </p:nvPr>
        </p:nvSpPr>
        <p:spPr>
          <a:xfrm>
            <a:off x="6561502" y="1371706"/>
            <a:ext cx="5149485" cy="506729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6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3"/>
          <p:cNvSpPr txBox="1">
            <a:spLocks noGrp="1"/>
          </p:cNvSpPr>
          <p:nvPr>
            <p:ph type="body" idx="3"/>
          </p:nvPr>
        </p:nvSpPr>
        <p:spPr>
          <a:xfrm>
            <a:off x="481013" y="5916613"/>
            <a:ext cx="5614987" cy="4826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1600"/>
              <a:buNone/>
              <a:defRPr b="1"/>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5578214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55977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91"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2" name="PlaceHolder 2"/>
          <p:cNvSpPr>
            <a:spLocks noGrp="1"/>
          </p:cNvSpPr>
          <p:nvPr>
            <p:ph type="subTitle"/>
          </p:nvPr>
        </p:nvSpPr>
        <p:spPr>
          <a:xfrm>
            <a:off x="480240" y="459360"/>
            <a:ext cx="5614920" cy="456120"/>
          </a:xfrm>
          <a:prstGeom prst="rect">
            <a:avLst/>
          </a:prstGeom>
        </p:spPr>
        <p:txBody>
          <a:bodyPr lIns="0" tIns="0" rIns="0" bIns="0" anchor="ctr">
            <a:spAutoFit/>
          </a:bodyPr>
          <a:lstStyle/>
          <a:p>
            <a:pPr algn="ctr"/>
            <a:endParaRPr lang="lt-LT" sz="3200" b="0" strike="noStrike" spc="-1">
              <a:latin typeface="Arial"/>
            </a:endParaRPr>
          </a:p>
        </p:txBody>
      </p:sp>
    </p:spTree>
    <p:extLst>
      <p:ext uri="{BB962C8B-B14F-4D97-AF65-F5344CB8AC3E}">
        <p14:creationId xmlns:p14="http://schemas.microsoft.com/office/powerpoint/2010/main" val="1674965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4" name="PlaceHolder 2"/>
          <p:cNvSpPr>
            <a:spLocks noGrp="1"/>
          </p:cNvSpPr>
          <p:nvPr>
            <p:ph type="body"/>
          </p:nvPr>
        </p:nvSpPr>
        <p:spPr>
          <a:xfrm>
            <a:off x="480240" y="460800"/>
            <a:ext cx="5614920" cy="452880"/>
          </a:xfrm>
          <a:prstGeom prst="rect">
            <a:avLst/>
          </a:prstGeom>
        </p:spPr>
        <p:txBody>
          <a:bodyPr lIns="0" tIns="0" rIns="0" bIns="0">
            <a:normAutofit/>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7114054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sp>
        <p:nvSpPr>
          <p:cNvPr id="2" name="Body Level One…"/>
          <p:cNvSpPr txBox="1">
            <a:spLocks noGrp="1"/>
          </p:cNvSpPr>
          <p:nvPr>
            <p:ph type="body" idx="1" hasCustomPrompt="1"/>
          </p:nvPr>
        </p:nvSpPr>
        <p:spPr>
          <a:xfrm>
            <a:off x="480390" y="460649"/>
            <a:ext cx="5615611" cy="4537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Prezentacijos pavadinimas</a:t>
            </a:r>
          </a:p>
          <a:p>
            <a:pPr lvl="1"/>
            <a:endParaRPr/>
          </a:p>
          <a:p>
            <a:pPr lvl="2"/>
            <a:endParaRPr/>
          </a:p>
          <a:p>
            <a:pPr lvl="3"/>
            <a:endParaRPr/>
          </a:p>
          <a:p>
            <a:pPr lvl="4"/>
            <a:endParaRPr/>
          </a:p>
        </p:txBody>
      </p:sp>
      <p:grpSp>
        <p:nvGrpSpPr>
          <p:cNvPr id="7" name="Graphic 7"/>
          <p:cNvGrpSpPr/>
          <p:nvPr/>
        </p:nvGrpSpPr>
        <p:grpSpPr>
          <a:xfrm>
            <a:off x="11078622" y="458787"/>
            <a:ext cx="632988" cy="680885"/>
            <a:chOff x="0" y="0"/>
            <a:chExt cx="632986" cy="680883"/>
          </a:xfrm>
        </p:grpSpPr>
        <p:sp>
          <p:nvSpPr>
            <p:cNvPr id="3" name="Freeform 22"/>
            <p:cNvSpPr/>
            <p:nvPr/>
          </p:nvSpPr>
          <p:spPr>
            <a:xfrm>
              <a:off x="0" y="-1"/>
              <a:ext cx="632988" cy="680885"/>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4" name="Freeform 23"/>
            <p:cNvSpPr/>
            <p:nvPr/>
          </p:nvSpPr>
          <p:spPr>
            <a:xfrm>
              <a:off x="398678"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5" name="Freeform 24"/>
            <p:cNvSpPr/>
            <p:nvPr/>
          </p:nvSpPr>
          <p:spPr>
            <a:xfrm>
              <a:off x="180852"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 name="Freeform 25"/>
            <p:cNvSpPr/>
            <p:nvPr/>
          </p:nvSpPr>
          <p:spPr>
            <a:xfrm>
              <a:off x="96663" y="87806"/>
              <a:ext cx="440106" cy="435109"/>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8" name="Title Text"/>
          <p:cNvSpPr txBox="1">
            <a:spLocks noGrp="1"/>
          </p:cNvSpPr>
          <p:nvPr>
            <p:ph type="title"/>
          </p:nvPr>
        </p:nvSpPr>
        <p:spPr>
          <a:xfrm>
            <a:off x="609600" y="274637"/>
            <a:ext cx="10972800" cy="1143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9" name="Slide Number"/>
          <p:cNvSpPr txBox="1">
            <a:spLocks noGrp="1"/>
          </p:cNvSpPr>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600" b="1"/>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4" r:id="rId4"/>
    <p:sldLayoutId id="2147483655" r:id="rId5"/>
    <p:sldLayoutId id="2147483656" r:id="rId6"/>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1pPr>
      <a:lvl2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2pPr>
      <a:lvl3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3pPr>
      <a:lvl4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4pPr>
      <a:lvl5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5pPr>
      <a:lvl6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6pPr>
      <a:lvl7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7pPr>
      <a:lvl8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8pPr>
      <a:lvl9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9pPr>
    </p:titleStyle>
    <p:body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184" name="Group 1"/>
          <p:cNvGrpSpPr/>
          <p:nvPr/>
        </p:nvGrpSpPr>
        <p:grpSpPr>
          <a:xfrm>
            <a:off x="11078640" y="458640"/>
            <a:ext cx="632160" cy="680040"/>
            <a:chOff x="11078640" y="458640"/>
            <a:chExt cx="632160" cy="680040"/>
          </a:xfrm>
        </p:grpSpPr>
        <p:sp>
          <p:nvSpPr>
            <p:cNvPr id="185" name="CustomShape 2"/>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6" name="CustomShape 3"/>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7" name="CustomShape 4"/>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8" name="CustomShape 5"/>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189" name="PlaceHolder 6"/>
          <p:cNvSpPr>
            <a:spLocks noGrp="1"/>
          </p:cNvSpPr>
          <p:nvPr>
            <p:ph type="title"/>
          </p:nvPr>
        </p:nvSpPr>
        <p:spPr>
          <a:xfrm>
            <a:off x="480240" y="4373640"/>
            <a:ext cx="2342880" cy="2681640"/>
          </a:xfrm>
          <a:prstGeom prst="rect">
            <a:avLst/>
          </a:prstGeom>
        </p:spPr>
        <p:txBody>
          <a:bodyPr lIns="0" tIns="0" rIns="0" bIns="0" anchor="ctr">
            <a:spAutoFit/>
          </a:bodyPr>
          <a:lstStyle/>
          <a:p>
            <a:r>
              <a:rPr lang="en-US" sz="4400" b="0" strike="noStrike" spc="-1">
                <a:solidFill>
                  <a:srgbClr val="000000"/>
                </a:solidFill>
                <a:latin typeface="Arial"/>
              </a:rPr>
              <a:t>Click to edit the title text format</a:t>
            </a:r>
          </a:p>
        </p:txBody>
      </p:sp>
      <p:sp>
        <p:nvSpPr>
          <p:cNvPr id="190" name="PlaceHolder 7"/>
          <p:cNvSpPr>
            <a:spLocks noGrp="1"/>
          </p:cNvSpPr>
          <p:nvPr>
            <p:ph type="body"/>
          </p:nvPr>
        </p:nvSpPr>
        <p:spPr>
          <a:xfrm>
            <a:off x="480240" y="460800"/>
            <a:ext cx="5614920" cy="452880"/>
          </a:xfrm>
          <a:prstGeom prst="rect">
            <a:avLst/>
          </a:prstGeom>
        </p:spPr>
        <p:txBody>
          <a:bodyPr lIns="0" tIns="0" rIns="0" bIns="0">
            <a:normAutofit fontScale="4000"/>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800" b="0" strike="noStrike" spc="-1">
                <a:solidFill>
                  <a:srgbClr val="000000"/>
                </a:solidFill>
                <a:latin typeface="Arial"/>
              </a:rPr>
              <a:t>Seventh Outline Level</a:t>
            </a:r>
          </a:p>
        </p:txBody>
      </p:sp>
    </p:spTree>
    <p:extLst>
      <p:ext uri="{BB962C8B-B14F-4D97-AF65-F5344CB8AC3E}">
        <p14:creationId xmlns:p14="http://schemas.microsoft.com/office/powerpoint/2010/main" val="14586663"/>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wikihow.com/Beat-Impossible-Tic-Tac-Toe"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www.rd.com/article/how-to-win-tic-tac-toe/" TargetMode="External"/><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itle 8"/>
          <p:cNvSpPr txBox="1">
            <a:spLocks noGrp="1"/>
          </p:cNvSpPr>
          <p:nvPr>
            <p:ph type="ctrTitle"/>
          </p:nvPr>
        </p:nvSpPr>
        <p:spPr>
          <a:xfrm>
            <a:off x="2959100" y="3298202"/>
            <a:ext cx="6660957" cy="2387601"/>
          </a:xfrm>
          <a:prstGeom prst="rect">
            <a:avLst/>
          </a:prstGeom>
        </p:spPr>
        <p:txBody>
          <a:bodyPr lIns="45719" tIns="45720" rIns="45719" bIns="45720" anchor="t">
            <a:normAutofit fontScale="90000"/>
          </a:bodyPr>
          <a:lstStyle/>
          <a:p>
            <a:r>
              <a:rPr lang="en-US" dirty="0"/>
              <a:t>Random </a:t>
            </a:r>
            <a:r>
              <a:rPr lang="en-US" dirty="0" err="1"/>
              <a:t>klas</a:t>
            </a:r>
            <a:r>
              <a:rPr lang="lt-LT" dirty="0"/>
              <a:t>ė ir dvimačių masyvų kartojimas</a:t>
            </a:r>
            <a:endParaRPr lang="en-US" dirty="0"/>
          </a:p>
        </p:txBody>
      </p:sp>
      <p:sp>
        <p:nvSpPr>
          <p:cNvPr id="152" name="Date Placeholder 7"/>
          <p:cNvSpPr txBox="1"/>
          <p:nvPr/>
        </p:nvSpPr>
        <p:spPr>
          <a:xfrm>
            <a:off x="643096" y="5892513"/>
            <a:ext cx="2267498" cy="3385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20" rIns="45719" bIns="45720" anchor="t">
            <a:spAutoFit/>
          </a:bodyPr>
          <a:lstStyle>
            <a:lvl1pPr>
              <a:defRPr sz="1600" b="1"/>
            </a:lvl1pPr>
          </a:lstStyle>
          <a:p>
            <a:r>
              <a:rPr lang="lt-LT" dirty="0"/>
              <a:t>Data</a:t>
            </a:r>
            <a:endParaRPr dirty="0"/>
          </a:p>
        </p:txBody>
      </p:sp>
      <p:sp>
        <p:nvSpPr>
          <p:cNvPr id="153" name="Text Placeholder 5"/>
          <p:cNvSpPr>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20" rIns="45719" bIns="45720" anchor="t">
            <a:normAutofit/>
          </a:bodyPr>
          <a:lstStyle/>
          <a:p>
            <a:r>
              <a:rPr lang="lt-LT" dirty="0"/>
              <a:t>Dėstytojas</a:t>
            </a:r>
          </a:p>
          <a:p>
            <a:r>
              <a:rPr lang="lt-LT" dirty="0"/>
              <a:t>Edvinas Kesminas</a:t>
            </a:r>
            <a:endParaRPr lang="en-US" dirty="0"/>
          </a:p>
        </p:txBody>
      </p:sp>
      <p:pic>
        <p:nvPicPr>
          <p:cNvPr id="154" name="Picture Placeholder 16" descr="Picture Placeholder 16"/>
          <p:cNvPicPr>
            <a:picLocks noGrp="1" noChangeAspect="1"/>
          </p:cNvPicPr>
          <p:nvPr>
            <p:ph type="pic" idx="22"/>
          </p:nvPr>
        </p:nvPicPr>
        <p:blipFill>
          <a:blip r:embed="rId2"/>
          <a:stretch>
            <a:fillRect/>
          </a:stretch>
        </p:blipFill>
        <p:spPr>
          <a:xfrm>
            <a:off x="9866313" y="458787"/>
            <a:ext cx="1835151" cy="1835151"/>
          </a:xfrm>
          <a:prstGeom prst="rect">
            <a:avLst/>
          </a:prstGeom>
        </p:spPr>
      </p:pic>
      <p:sp>
        <p:nvSpPr>
          <p:cNvPr id="3" name="Text Placeholder 2">
            <a:extLst>
              <a:ext uri="{FF2B5EF4-FFF2-40B4-BE49-F238E27FC236}">
                <a16:creationId xmlns:a16="http://schemas.microsoft.com/office/drawing/2014/main" id="{B6BC48FB-084F-459B-88F8-C7D9FDEF65F6}"/>
              </a:ext>
            </a:extLst>
          </p:cNvPr>
          <p:cNvSpPr>
            <a:spLocks noGrp="1"/>
          </p:cNvSpPr>
          <p:nvPr>
            <p:ph type="body" sz="quarter" idx="1"/>
          </p:nvPr>
        </p:nvSpPr>
        <p:spPr>
          <a:xfrm>
            <a:off x="2569902" y="5930347"/>
            <a:ext cx="7050155" cy="927653"/>
          </a:xfrm>
        </p:spPr>
        <p:txBody>
          <a:bodyPr lIns="45719" tIns="45720" rIns="45719" bIns="45720" anchor="t">
            <a:normAutofit/>
          </a:bodyPr>
          <a:lstStyle/>
          <a:p>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pPr marL="0" marR="0" lvl="0" indent="0" algn="l" defTabSz="914400" rtl="0" eaLnBrk="1" fontAlgn="auto" latinLnBrk="0" hangingPunct="1">
              <a:lnSpc>
                <a:spcPct val="90000"/>
              </a:lnSpc>
              <a:spcBef>
                <a:spcPts val="1001"/>
              </a:spcBef>
              <a:spcAft>
                <a:spcPts val="0"/>
              </a:spcAft>
              <a:buClrTx/>
              <a:buSzTx/>
              <a:buFontTx/>
              <a:buNone/>
              <a:tabLst/>
              <a:defRPr/>
            </a:pPr>
            <a:r>
              <a:rPr kumimoji="0" lang="lt-LT" sz="1300" b="0" i="0" u="none" strike="noStrike" kern="1200" cap="none" spc="-1" normalizeH="0" baseline="0" noProof="0" dirty="0">
                <a:ln>
                  <a:noFill/>
                </a:ln>
                <a:solidFill>
                  <a:srgbClr val="000000"/>
                </a:solidFill>
                <a:effectLst/>
                <a:uLnTx/>
                <a:uFillTx/>
                <a:latin typeface="Arial"/>
                <a:ea typeface="Arial"/>
              </a:rPr>
              <a:t>Random klasė ir dvimačių masyvų kartojimas</a:t>
            </a:r>
          </a:p>
        </p:txBody>
      </p:sp>
      <p:sp>
        <p:nvSpPr>
          <p:cNvPr id="331" name="CustomShape 3"/>
          <p:cNvSpPr/>
          <p:nvPr/>
        </p:nvSpPr>
        <p:spPr>
          <a:xfrm>
            <a:off x="3281760" y="2171520"/>
            <a:ext cx="3750120" cy="50364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pPr marL="0" marR="0" lvl="0" indent="0" algn="l" defTabSz="914400" rtl="0" eaLnBrk="1" fontAlgn="auto" latinLnBrk="0" hangingPunct="1">
              <a:lnSpc>
                <a:spcPct val="90000"/>
              </a:lnSpc>
              <a:spcBef>
                <a:spcPts val="1001"/>
              </a:spcBef>
              <a:spcAft>
                <a:spcPts val="0"/>
              </a:spcAft>
              <a:buClrTx/>
              <a:buSzTx/>
              <a:buFontTx/>
              <a:buNone/>
              <a:tabLst/>
              <a:defRPr/>
            </a:pPr>
            <a:endParaRPr kumimoji="0" lang="lt-LT" sz="1600" b="0" i="0" u="none" strike="noStrike" kern="1200" cap="none" spc="-1" normalizeH="0" baseline="0" noProof="0" dirty="0">
              <a:ln>
                <a:noFill/>
              </a:ln>
              <a:solidFill>
                <a:prstClr val="black"/>
              </a:solidFill>
              <a:effectLst/>
              <a:uLnTx/>
              <a:uFillTx/>
              <a:latin typeface="Arial"/>
            </a:endParaRPr>
          </a:p>
        </p:txBody>
      </p:sp>
      <p:sp>
        <p:nvSpPr>
          <p:cNvPr id="332" name="CustomShape 4"/>
          <p:cNvSpPr/>
          <p:nvPr/>
        </p:nvSpPr>
        <p:spPr>
          <a:xfrm>
            <a:off x="480240" y="5032080"/>
            <a:ext cx="2342880" cy="13644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b">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lt-LT" sz="3000" b="1" i="0" u="none" strike="noStrike" kern="1200" cap="none" spc="-1" normalizeH="0" baseline="0" noProof="0">
                <a:ln>
                  <a:noFill/>
                </a:ln>
                <a:solidFill>
                  <a:srgbClr val="000000"/>
                </a:solidFill>
                <a:effectLst/>
                <a:uLnTx/>
                <a:uFillTx/>
                <a:latin typeface="Arial"/>
                <a:ea typeface="Arial"/>
              </a:rPr>
              <a:t>Naudinga informacija</a:t>
            </a:r>
            <a:endParaRPr kumimoji="0" lang="lt-LT" sz="3000" b="0" i="0" u="none" strike="noStrike" kern="1200" cap="none" spc="-1" normalizeH="0" baseline="0" noProof="0">
              <a:ln>
                <a:noFill/>
              </a:ln>
              <a:solidFill>
                <a:prstClr val="black"/>
              </a:solidFill>
              <a:effectLst/>
              <a:uLnTx/>
              <a:uFillTx/>
              <a:latin typeface="Arial"/>
            </a:endParaRPr>
          </a:p>
        </p:txBody>
      </p:sp>
      <p:sp>
        <p:nvSpPr>
          <p:cNvPr id="333" name="CustomShape 5"/>
          <p:cNvSpPr/>
          <p:nvPr/>
        </p:nvSpPr>
        <p:spPr>
          <a:xfrm>
            <a:off x="7503480" y="1821960"/>
            <a:ext cx="4207320" cy="79056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pPr marL="0" marR="0" lvl="0" indent="0" algn="l" defTabSz="914400" rtl="0" eaLnBrk="1" fontAlgn="auto" latinLnBrk="0" hangingPunct="1">
              <a:lnSpc>
                <a:spcPct val="90000"/>
              </a:lnSpc>
              <a:spcBef>
                <a:spcPts val="1001"/>
              </a:spcBef>
              <a:spcAft>
                <a:spcPts val="0"/>
              </a:spcAft>
              <a:buClrTx/>
              <a:buSzTx/>
              <a:buFontTx/>
              <a:buNone/>
              <a:tabLst/>
              <a:defRPr/>
            </a:pPr>
            <a:r>
              <a:rPr lang="lt-LT" sz="1600" kern="1200" spc="-1" dirty="0">
                <a:solidFill>
                  <a:prstClr val="black"/>
                </a:solidFill>
                <a:latin typeface="Arial"/>
                <a:ea typeface="+mn-lt"/>
                <a:cs typeface="Arial"/>
                <a:hlinkClick r:id="rId2"/>
              </a:rPr>
              <a:t>https://www.wikihow.com/Beat-Impossible-Tic-Tac-Toe</a:t>
            </a:r>
            <a:endParaRPr lang="lt-LT" sz="1600" kern="1200" spc="-1" dirty="0">
              <a:solidFill>
                <a:prstClr val="black"/>
              </a:solidFill>
              <a:latin typeface="Arial"/>
              <a:ea typeface="+mn-lt"/>
              <a:cs typeface="Arial"/>
            </a:endParaRPr>
          </a:p>
          <a:p>
            <a:pPr marL="0" marR="0" lvl="0" indent="0" algn="l" defTabSz="914400" rtl="0" eaLnBrk="1" fontAlgn="auto" latinLnBrk="0" hangingPunct="1">
              <a:lnSpc>
                <a:spcPct val="90000"/>
              </a:lnSpc>
              <a:spcBef>
                <a:spcPts val="1001"/>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Random klasė ir dvimačių masyvų kartojimas</a:t>
            </a:r>
            <a:endParaRPr lang="en-US" dirty="0" err="1"/>
          </a:p>
        </p:txBody>
      </p:sp>
      <p:sp>
        <p:nvSpPr>
          <p:cNvPr id="219" name="Title 11"/>
          <p:cNvSpPr txBox="1">
            <a:spLocks noGrp="1"/>
          </p:cNvSpPr>
          <p:nvPr>
            <p:ph type="title"/>
          </p:nvPr>
        </p:nvSpPr>
        <p:spPr>
          <a:xfrm>
            <a:off x="480391" y="1371705"/>
            <a:ext cx="5153927" cy="1365253"/>
          </a:xfrm>
          <a:prstGeom prst="rect">
            <a:avLst/>
          </a:prstGeom>
        </p:spPr>
        <p:txBody>
          <a:bodyPr/>
          <a:lstStyle/>
          <a:p>
            <a:r>
              <a:rPr lang="lt-LT" dirty="0"/>
              <a:t>Šiandien išmoksite</a:t>
            </a:r>
            <a:endParaRPr dirty="0"/>
          </a:p>
        </p:txBody>
      </p:sp>
      <p:sp>
        <p:nvSpPr>
          <p:cNvPr id="220" name="Text Placeholder 3"/>
          <p:cNvSpPr>
            <a:spLocks noGrp="1"/>
          </p:cNvSpPr>
          <p:nvPr>
            <p:ph type="body" idx="21"/>
          </p:nvPr>
        </p:nvSpPr>
        <p:spPr>
          <a:xfrm>
            <a:off x="5056188" y="3574409"/>
            <a:ext cx="4235730" cy="901701"/>
          </a:xfrm>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tIns="45720" rIns="45719" bIns="45720" anchor="t">
            <a:normAutofit/>
          </a:bodyPr>
          <a:lstStyle/>
          <a:p>
            <a:r>
              <a:rPr lang="lt-LT" dirty="0"/>
              <a:t>Random klasė</a:t>
            </a:r>
            <a:endParaRPr dirty="0"/>
          </a:p>
        </p:txBody>
      </p:sp>
      <p:grpSp>
        <p:nvGrpSpPr>
          <p:cNvPr id="228" name="Oval 12"/>
          <p:cNvGrpSpPr/>
          <p:nvPr/>
        </p:nvGrpSpPr>
        <p:grpSpPr>
          <a:xfrm>
            <a:off x="4137990" y="3574409"/>
            <a:ext cx="731477" cy="731477"/>
            <a:chOff x="0" y="0"/>
            <a:chExt cx="731475" cy="731475"/>
          </a:xfrm>
        </p:grpSpPr>
        <p:sp>
          <p:nvSpPr>
            <p:cNvPr id="226" name="Circle"/>
            <p:cNvSpPr/>
            <p:nvPr/>
          </p:nvSpPr>
          <p:spPr>
            <a:xfrm>
              <a:off x="0" y="0"/>
              <a:ext cx="731476" cy="731476"/>
            </a:xfrm>
            <a:prstGeom prst="ellipse">
              <a:avLst/>
            </a:prstGeom>
            <a:solidFill>
              <a:srgbClr val="191919"/>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227" name="01"/>
            <p:cNvSpPr txBox="1"/>
            <p:nvPr/>
          </p:nvSpPr>
          <p:spPr>
            <a:xfrm>
              <a:off x="152842" y="178122"/>
              <a:ext cx="425792" cy="375232"/>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719" tIns="45719" rIns="45719" bIns="45719" numCol="1" anchor="ctr">
              <a:spAutoFit/>
            </a:bodyPr>
            <a:lstStyle>
              <a:lvl1pPr algn="ctr">
                <a:defRPr sz="2000">
                  <a:solidFill>
                    <a:srgbClr val="FEFFFF"/>
                  </a:solidFill>
                </a:defRPr>
              </a:lvl1pPr>
            </a:lstStyle>
            <a:p>
              <a:r>
                <a:rPr dirty="0"/>
                <a:t>01</a:t>
              </a:r>
            </a:p>
          </p:txBody>
        </p:sp>
      </p:grpSp>
      <p:sp>
        <p:nvSpPr>
          <p:cNvPr id="12" name="Text Placeholder 3">
            <a:extLst>
              <a:ext uri="{FF2B5EF4-FFF2-40B4-BE49-F238E27FC236}">
                <a16:creationId xmlns:a16="http://schemas.microsoft.com/office/drawing/2014/main" id="{838F207D-B7FA-F7B6-6CC0-26960D16155A}"/>
              </a:ext>
            </a:extLst>
          </p:cNvPr>
          <p:cNvSpPr txBox="1">
            <a:spLocks/>
          </p:cNvSpPr>
          <p:nvPr/>
        </p:nvSpPr>
        <p:spPr>
          <a:xfrm>
            <a:off x="5056188" y="4584594"/>
            <a:ext cx="4235730" cy="90170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tIns="45720" rIns="45719" bIns="45720" anchor="t">
            <a:normAutofit/>
          </a:bodyPr>
          <a:lstStyle>
            <a:lvl1pPr marL="0" marR="0" indent="0" algn="l" defTabSz="914400" rtl="0" latinLnBrk="0">
              <a:lnSpc>
                <a:spcPct val="90000"/>
              </a:lnSpc>
              <a:spcBef>
                <a:spcPts val="1000"/>
              </a:spcBef>
              <a:spcAft>
                <a:spcPts val="0"/>
              </a:spcAft>
              <a:buClrTx/>
              <a:buSzTx/>
              <a:buFontTx/>
              <a:buNone/>
              <a:tabLst/>
              <a:defRPr sz="16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hangingPunct="1"/>
            <a:r>
              <a:rPr lang="lt-LT" dirty="0"/>
              <a:t>Random klasės praktika</a:t>
            </a:r>
          </a:p>
        </p:txBody>
      </p:sp>
      <p:grpSp>
        <p:nvGrpSpPr>
          <p:cNvPr id="13" name="Oval 12">
            <a:extLst>
              <a:ext uri="{FF2B5EF4-FFF2-40B4-BE49-F238E27FC236}">
                <a16:creationId xmlns:a16="http://schemas.microsoft.com/office/drawing/2014/main" id="{6A904494-E53E-62FB-9BE9-9ED4A0131596}"/>
              </a:ext>
            </a:extLst>
          </p:cNvPr>
          <p:cNvGrpSpPr/>
          <p:nvPr/>
        </p:nvGrpSpPr>
        <p:grpSpPr>
          <a:xfrm>
            <a:off x="4137990" y="4584594"/>
            <a:ext cx="731478" cy="731478"/>
            <a:chOff x="0" y="0"/>
            <a:chExt cx="731476" cy="731476"/>
          </a:xfrm>
        </p:grpSpPr>
        <p:sp>
          <p:nvSpPr>
            <p:cNvPr id="14" name="Circle">
              <a:extLst>
                <a:ext uri="{FF2B5EF4-FFF2-40B4-BE49-F238E27FC236}">
                  <a16:creationId xmlns:a16="http://schemas.microsoft.com/office/drawing/2014/main" id="{1A288098-FF37-8394-DE2F-73CE88C33B7C}"/>
                </a:ext>
              </a:extLst>
            </p:cNvPr>
            <p:cNvSpPr/>
            <p:nvPr/>
          </p:nvSpPr>
          <p:spPr>
            <a:xfrm>
              <a:off x="0" y="0"/>
              <a:ext cx="731476" cy="731476"/>
            </a:xfrm>
            <a:prstGeom prst="ellipse">
              <a:avLst/>
            </a:prstGeom>
            <a:solidFill>
              <a:srgbClr val="191919"/>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5" name="01">
              <a:extLst>
                <a:ext uri="{FF2B5EF4-FFF2-40B4-BE49-F238E27FC236}">
                  <a16:creationId xmlns:a16="http://schemas.microsoft.com/office/drawing/2014/main" id="{503EAD05-9980-AC48-816F-24BBF15A3C82}"/>
                </a:ext>
              </a:extLst>
            </p:cNvPr>
            <p:cNvSpPr txBox="1"/>
            <p:nvPr/>
          </p:nvSpPr>
          <p:spPr>
            <a:xfrm>
              <a:off x="152842" y="165685"/>
              <a:ext cx="425792" cy="400107"/>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719" tIns="45719" rIns="45719" bIns="45719" numCol="1" anchor="ctr">
              <a:spAutoFit/>
            </a:bodyPr>
            <a:lstStyle>
              <a:lvl1pPr algn="ctr">
                <a:defRPr sz="2000">
                  <a:solidFill>
                    <a:srgbClr val="FEFFFF"/>
                  </a:solidFill>
                </a:defRPr>
              </a:lvl1pPr>
            </a:lstStyle>
            <a:p>
              <a:r>
                <a:rPr dirty="0"/>
                <a:t>0</a:t>
              </a:r>
              <a:r>
                <a:rPr lang="lt-LT" dirty="0"/>
                <a:t>2</a:t>
              </a:r>
              <a:endParaRPr dirty="0"/>
            </a:p>
          </p:txBody>
        </p:sp>
      </p:grpSp>
    </p:spTree>
    <p:extLst>
      <p:ext uri="{BB962C8B-B14F-4D97-AF65-F5344CB8AC3E}">
        <p14:creationId xmlns:p14="http://schemas.microsoft.com/office/powerpoint/2010/main" val="2278136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en-US" sz="3200" dirty="0"/>
              <a:t>Random </a:t>
            </a:r>
            <a:r>
              <a:rPr lang="en-US" sz="3200" dirty="0" err="1"/>
              <a:t>klas</a:t>
            </a:r>
            <a:r>
              <a:rPr lang="lt-LT" sz="3200" dirty="0"/>
              <a:t>ė</a:t>
            </a:r>
            <a:endParaRPr lang="en-US" dirty="0" err="1"/>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Random klasė ir dvimačių masyvų kartojimas</a:t>
            </a:r>
          </a:p>
        </p:txBody>
      </p:sp>
      <p:sp>
        <p:nvSpPr>
          <p:cNvPr id="125" name="Google Shape;125;p3"/>
          <p:cNvSpPr txBox="1">
            <a:spLocks noGrp="1"/>
          </p:cNvSpPr>
          <p:nvPr>
            <p:ph type="body" idx="2"/>
          </p:nvPr>
        </p:nvSpPr>
        <p:spPr>
          <a:xfrm>
            <a:off x="6673850" y="2671875"/>
            <a:ext cx="466565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Atsitiktinumo elementas yra svarbus daugelyje programavimo situacijų, ir C# programavimo kalba pateikia galimybę naudoti Random klasę, kuri leidžia generuoti atsitiktinius skaičius.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Random klasė suteikia programuotojui valdymą generuojant skaičius pagal tam tikras taisykles ir suteikia galimybę įgyvendinti atsitiktinumo logiką.</a:t>
            </a:r>
            <a:endParaRPr lang="lt-LT" sz="1400" dirty="0">
              <a:solidFill>
                <a:schemeClr val="tx1"/>
              </a:solidFill>
            </a:endParaRPr>
          </a:p>
        </p:txBody>
      </p:sp>
      <p:pic>
        <p:nvPicPr>
          <p:cNvPr id="3" name="Graphic 2" descr="Balloons with presents">
            <a:extLst>
              <a:ext uri="{FF2B5EF4-FFF2-40B4-BE49-F238E27FC236}">
                <a16:creationId xmlns:a16="http://schemas.microsoft.com/office/drawing/2014/main" id="{37A62BBB-93C0-747F-3250-A1F68F73EE8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93801" y="2084150"/>
            <a:ext cx="4324350" cy="4324350"/>
          </a:xfrm>
          <a:prstGeom prst="rect">
            <a:avLst/>
          </a:prstGeom>
        </p:spPr>
      </p:pic>
    </p:spTree>
    <p:extLst>
      <p:ext uri="{BB962C8B-B14F-4D97-AF65-F5344CB8AC3E}">
        <p14:creationId xmlns:p14="http://schemas.microsoft.com/office/powerpoint/2010/main" val="16242740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en-US" sz="3200" dirty="0"/>
              <a:t>Random </a:t>
            </a:r>
            <a:r>
              <a:rPr lang="en-US" sz="3200" dirty="0" err="1"/>
              <a:t>klas</a:t>
            </a:r>
            <a:r>
              <a:rPr lang="lt-LT" sz="3200" dirty="0"/>
              <a:t>ė</a:t>
            </a:r>
            <a:endParaRPr lang="en-US" dirty="0" err="1"/>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Random klasė ir dvimačių masyvų kartojimas</a:t>
            </a:r>
          </a:p>
        </p:txBody>
      </p:sp>
      <p:sp>
        <p:nvSpPr>
          <p:cNvPr id="125" name="Google Shape;125;p3"/>
          <p:cNvSpPr txBox="1">
            <a:spLocks noGrp="1"/>
          </p:cNvSpPr>
          <p:nvPr>
            <p:ph type="body" idx="2"/>
          </p:nvPr>
        </p:nvSpPr>
        <p:spPr>
          <a:xfrm>
            <a:off x="480400" y="2671875"/>
            <a:ext cx="424400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Norint naudoti Random klasę, reikia ją inicijuoti ir tada galima generuoti atsitiktinius skaičius naudojant jos metodus.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Pvz., galima generuoti atsitiktinius skaičius intervale nuo nurodyto mažiausio iki didžiausio skaičiaus.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Taip pat galima generuoti atsitiktinius boolean tipo reikšmes arba net nurodyto ilgio atsitiktinės baitų sekas.</a:t>
            </a:r>
            <a:endParaRPr lang="lt-LT" sz="1400" dirty="0">
              <a:solidFill>
                <a:schemeClr val="tx1"/>
              </a:solidFill>
            </a:endParaRPr>
          </a:p>
        </p:txBody>
      </p:sp>
      <p:pic>
        <p:nvPicPr>
          <p:cNvPr id="3" name="Picture 2">
            <a:extLst>
              <a:ext uri="{FF2B5EF4-FFF2-40B4-BE49-F238E27FC236}">
                <a16:creationId xmlns:a16="http://schemas.microsoft.com/office/drawing/2014/main" id="{87896026-88EE-0632-F6C3-E4D70EA47BC8}"/>
              </a:ext>
            </a:extLst>
          </p:cNvPr>
          <p:cNvPicPr>
            <a:picLocks noChangeAspect="1"/>
          </p:cNvPicPr>
          <p:nvPr/>
        </p:nvPicPr>
        <p:blipFill>
          <a:blip r:embed="rId3"/>
          <a:stretch>
            <a:fillRect/>
          </a:stretch>
        </p:blipFill>
        <p:spPr>
          <a:xfrm>
            <a:off x="5505450" y="3129201"/>
            <a:ext cx="6096000" cy="14377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791759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en-US" sz="3200" dirty="0"/>
              <a:t>Random </a:t>
            </a:r>
            <a:r>
              <a:rPr lang="en-US" sz="3200" dirty="0" err="1"/>
              <a:t>klas</a:t>
            </a:r>
            <a:r>
              <a:rPr lang="lt-LT" sz="3200" dirty="0"/>
              <a:t>ė</a:t>
            </a:r>
            <a:endParaRPr lang="en-US" dirty="0" err="1"/>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Random klasė ir dvimačių masyvų kartojimas</a:t>
            </a:r>
          </a:p>
        </p:txBody>
      </p:sp>
      <p:sp>
        <p:nvSpPr>
          <p:cNvPr id="125" name="Google Shape;125;p3"/>
          <p:cNvSpPr txBox="1">
            <a:spLocks noGrp="1"/>
          </p:cNvSpPr>
          <p:nvPr>
            <p:ph type="body" idx="2"/>
          </p:nvPr>
        </p:nvSpPr>
        <p:spPr>
          <a:xfrm>
            <a:off x="6673850" y="2671875"/>
            <a:ext cx="466565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Svarbu paminėti, kad Random klasė naudoja įvairi</a:t>
            </a:r>
            <a:r>
              <a:rPr lang="en-US" sz="1600" kern="1200" spc="-1" dirty="0">
                <a:solidFill>
                  <a:prstClr val="black"/>
                </a:solidFill>
                <a:ea typeface="+mn-lt"/>
              </a:rPr>
              <a:t>u</a:t>
            </a:r>
            <a:r>
              <a:rPr lang="lt-LT" sz="1600" kern="1200" spc="-1" dirty="0">
                <a:solidFill>
                  <a:prstClr val="black"/>
                </a:solidFill>
                <a:ea typeface="+mn-lt"/>
              </a:rPr>
              <a:t>s algoritmus ir sėklas</a:t>
            </a:r>
            <a:r>
              <a:rPr lang="en-US" sz="1600" kern="1200" spc="-1" dirty="0">
                <a:solidFill>
                  <a:prstClr val="black"/>
                </a:solidFill>
                <a:ea typeface="+mn-lt"/>
              </a:rPr>
              <a:t> (</a:t>
            </a:r>
            <a:r>
              <a:rPr lang="en-US" sz="1600" kern="1200" spc="-1" dirty="0" err="1">
                <a:solidFill>
                  <a:prstClr val="black"/>
                </a:solidFill>
                <a:ea typeface="+mn-lt"/>
              </a:rPr>
              <a:t>angl.</a:t>
            </a:r>
            <a:r>
              <a:rPr lang="en-US" sz="1600" kern="1200" spc="-1" dirty="0">
                <a:solidFill>
                  <a:prstClr val="black"/>
                </a:solidFill>
                <a:ea typeface="+mn-lt"/>
              </a:rPr>
              <a:t> “seed”)</a:t>
            </a:r>
            <a:r>
              <a:rPr lang="lt-LT" sz="1600" kern="1200" spc="-1" dirty="0">
                <a:solidFill>
                  <a:prstClr val="black"/>
                </a:solidFill>
                <a:ea typeface="+mn-lt"/>
              </a:rPr>
              <a:t> generuojant atsitiktinius skaičius. </a:t>
            </a:r>
            <a:endParaRPr lang="en-US" sz="1600" kern="1200" spc="-1" dirty="0">
              <a:solidFill>
                <a:prstClr val="black"/>
              </a:solidFill>
              <a:ea typeface="+mn-lt"/>
            </a:endParaRP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Programuotojui svarbu pasirinkti tinkamą </a:t>
            </a:r>
            <a:r>
              <a:rPr lang="en-US" sz="1600" kern="1200" spc="-1" dirty="0">
                <a:solidFill>
                  <a:prstClr val="black"/>
                </a:solidFill>
                <a:ea typeface="+mn-lt"/>
              </a:rPr>
              <a:t>seed’</a:t>
            </a:r>
            <a:r>
              <a:rPr lang="lt-LT" sz="1600" kern="1200" spc="-1" dirty="0">
                <a:solidFill>
                  <a:prstClr val="black"/>
                </a:solidFill>
                <a:ea typeface="+mn-lt"/>
              </a:rPr>
              <a:t>ą, jei norima gauti nuspėjamus rezultatus. </a:t>
            </a:r>
            <a:endParaRPr lang="en-US" sz="1600" kern="1200" spc="-1" dirty="0">
              <a:solidFill>
                <a:prstClr val="black"/>
              </a:solidFill>
              <a:ea typeface="+mn-lt"/>
            </a:endParaRP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Be to, svarbu atkreipti dėmesį, kad Random klasė negarantuoja visiško atsitiktinumo, bet teikia pakankamą funkcionalumą daugumai praktinių užduočių, kuriose reikalingas atsitiktinumas.</a:t>
            </a:r>
            <a:endParaRPr lang="lt-LT" sz="1400" dirty="0">
              <a:solidFill>
                <a:schemeClr val="tx1"/>
              </a:solidFill>
            </a:endParaRPr>
          </a:p>
        </p:txBody>
      </p:sp>
      <p:pic>
        <p:nvPicPr>
          <p:cNvPr id="3" name="Picture 2">
            <a:extLst>
              <a:ext uri="{FF2B5EF4-FFF2-40B4-BE49-F238E27FC236}">
                <a16:creationId xmlns:a16="http://schemas.microsoft.com/office/drawing/2014/main" id="{B709EDC7-3A46-CD83-BD9A-BCD4073F3AF0}"/>
              </a:ext>
            </a:extLst>
          </p:cNvPr>
          <p:cNvPicPr>
            <a:picLocks noChangeAspect="1"/>
          </p:cNvPicPr>
          <p:nvPr/>
        </p:nvPicPr>
        <p:blipFill>
          <a:blip r:embed="rId3"/>
          <a:stretch>
            <a:fillRect/>
          </a:stretch>
        </p:blipFill>
        <p:spPr>
          <a:xfrm>
            <a:off x="974442" y="3047560"/>
            <a:ext cx="4058216" cy="24387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380917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Random klasė ir dvimačių masyvų kartojimas</a:t>
            </a:r>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600" b="1">
                  <a:solidFill>
                    <a:srgbClr val="FEFFFF"/>
                  </a:solidFill>
                </a:defRPr>
              </a:lvl1pPr>
            </a:lstStyle>
            <a:p>
              <a:r>
                <a:rPr lang="lt-LT" dirty="0"/>
                <a:t>Užduotis </a:t>
              </a:r>
              <a:r>
                <a:rPr lang="lt-LT" dirty="0" err="1"/>
                <a:t>nr.</a:t>
              </a:r>
              <a:r>
                <a:rPr lang="lt-LT" dirty="0"/>
                <a:t> 1</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644895" y="1441475"/>
            <a:ext cx="10719364" cy="45649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Sukurkite metodą, kuris generuoja atsitiktinius skaičius nuo 1 iki 10 ir juos atvaizduoja konsolėje. </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Sukurkite metodą, kuris generuoja atsitiktinius boolean tipo reikšmes ir jas atvaizduoja konsolėje. </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Sukurkite metodą, kuris generuoja atsitiktinę simbolio A-Z raidę ir ją atvaizduoja konsolėje. Papildykite metodą taip, kad galėtumėte jį naudoti atsitiktiniam slaptažodžiui generuoti.</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Sukurkite programą, kuri generuoja atsitiktinius skaičius nuo 1 iki 6 ir juos sumuoja. Kartokite šią procedūrą 100 kartų ir atvaizduokite gautas sumas.</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Sukurkite programą, kuri generuoja atsitiktinį skaičių nuo 1 iki 100 ir leidžia vartotojui spėti, ar tai yra didesnis ar mažesnis skaičius nei 50. Jei spėjamas skaičius didesnis programa turi išvesti „Spėjamas skaičius per didelis“ ir atitinkamai su mažesniu skaičiumi.</a:t>
            </a:r>
          </a:p>
        </p:txBody>
      </p:sp>
    </p:spTree>
    <p:extLst>
      <p:ext uri="{BB962C8B-B14F-4D97-AF65-F5344CB8AC3E}">
        <p14:creationId xmlns:p14="http://schemas.microsoft.com/office/powerpoint/2010/main" val="2874175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Random klasė ir dvimačių masyvų kartojimas</a:t>
            </a:r>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600" b="1">
                  <a:solidFill>
                    <a:srgbClr val="FEFFFF"/>
                  </a:solidFill>
                </a:defRPr>
              </a:lvl1pPr>
            </a:lstStyle>
            <a:p>
              <a:r>
                <a:rPr lang="lt-LT" dirty="0"/>
                <a:t>Užduotis nr. </a:t>
              </a:r>
              <a:r>
                <a:rPr lang="en-US" dirty="0"/>
                <a:t>2</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Kartojame tai ką išmokome ir atliekame pratimus, kurių nespėjome atlikti per praeitas pamokas. Konsultuojamės ir sprendžiame kartu uždavinius, kurie kėlė problemų. Keliame klausimus iš visų temų kur galimai kilo neaiškumai. Pabaigus tęsiame su tolimesniais uždaviniais rastais 15 pamokos skaidrėse. Parodom kaip sekėsi atlikti projektus ir individualius uždavinius.</a:t>
            </a:r>
          </a:p>
          <a:p>
            <a:pPr marL="285750" indent="-285750">
              <a:lnSpc>
                <a:spcPct val="150000"/>
              </a:lnSpc>
              <a:spcBef>
                <a:spcPts val="0"/>
              </a:spcBef>
              <a:buSzPts val="1100"/>
              <a:buFont typeface="Arial" panose="020B0604020202020204" pitchFamily="34" charset="0"/>
              <a:buChar char="−"/>
            </a:pPr>
            <a:endParaRPr lang="en-US" sz="1400" dirty="0"/>
          </a:p>
        </p:txBody>
      </p:sp>
    </p:spTree>
    <p:extLst>
      <p:ext uri="{BB962C8B-B14F-4D97-AF65-F5344CB8AC3E}">
        <p14:creationId xmlns:p14="http://schemas.microsoft.com/office/powerpoint/2010/main" val="34484430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Random klasė ir dvimačių masyvų kartojimas</a:t>
            </a:r>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600" b="1">
                  <a:solidFill>
                    <a:srgbClr val="FEFFFF"/>
                  </a:solidFill>
                </a:defRPr>
              </a:lvl1pPr>
            </a:lstStyle>
            <a:p>
              <a:r>
                <a:rPr lang="lt-LT" dirty="0"/>
                <a:t>Užduotis nr. </a:t>
              </a:r>
              <a:r>
                <a:rPr lang="en-US" dirty="0"/>
                <a:t>3</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Sukurkite metodą, kuris sugeneruoja mums atsitiktinio dydžio nuo 1-8 eilučių ir nuo 1-8 stulpelių matricą. Ją užpildykite atsitiktiniais skaičiais nuo 1-80. Sukurkite papildomą metodą, kuris paskaičiuos kiek buvo lyginių ir kiek nelyginių skaičių matricoj procentaliai. Papildykite savo programą, kad kiekvienam stulpeliui būtų priskirta tik jo index skaitmeniui būdingas dešimtainis atitikmuo pvz: pirmame stulpelyje skaičiai turėtų būti 1-9, antrame 10-19, trečiame 20-29 ir t.t (Tai bus bilietų traukimo funkcionalumas). Papildykite skaičių generavimą taip, kad traukiami skaičiai nesikartotų.</a:t>
            </a: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Papildykite savo programą funkcionalumu traukti bilietą ir dalyvauti loterijoje. Po bilieto traukimo programa turėtų traukti atsitiktinius, bet NEPASIKARTOJANČIUS skaičius. Jei ištrauktas skaičius egzistuoja biliete konsolėje turėtume pamatyti 2 bilietų variacijas – vieną kurioje visi skaičiai sužymėti, kitą kurioje vietoj ištraukto skaičiaus yra X. </a:t>
            </a: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Programa turėtų išvesti kiek kartų reikėjo spėti kol skaičius atitiko</a:t>
            </a:r>
            <a:br>
              <a:rPr lang="lt-LT" sz="1400" dirty="0">
                <a:solidFill>
                  <a:schemeClr val="tx1"/>
                </a:solidFill>
                <a:latin typeface="Courier New"/>
              </a:rPr>
            </a:br>
            <a:r>
              <a:rPr lang="lt-LT" sz="1400" dirty="0">
                <a:solidFill>
                  <a:schemeClr val="tx1"/>
                </a:solidFill>
                <a:latin typeface="Courier New"/>
              </a:rPr>
              <a:t>skaičių vartotojo biliete. Pvz: Buvo 10 traukimų kol nubraukėte X.</a:t>
            </a:r>
            <a:br>
              <a:rPr lang="lt-LT" sz="1400" dirty="0">
                <a:solidFill>
                  <a:schemeClr val="tx1"/>
                </a:solidFill>
                <a:latin typeface="Courier New"/>
              </a:rPr>
            </a:b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endParaRPr lang="en-US" sz="1400" dirty="0"/>
          </a:p>
        </p:txBody>
      </p:sp>
      <p:pic>
        <p:nvPicPr>
          <p:cNvPr id="3" name="Picture 2">
            <a:extLst>
              <a:ext uri="{FF2B5EF4-FFF2-40B4-BE49-F238E27FC236}">
                <a16:creationId xmlns:a16="http://schemas.microsoft.com/office/drawing/2014/main" id="{D6284B96-BB4E-2590-22E5-C55F26F1C5A1}"/>
              </a:ext>
            </a:extLst>
          </p:cNvPr>
          <p:cNvPicPr>
            <a:picLocks noChangeAspect="1"/>
          </p:cNvPicPr>
          <p:nvPr/>
        </p:nvPicPr>
        <p:blipFill>
          <a:blip r:embed="rId3"/>
          <a:stretch>
            <a:fillRect/>
          </a:stretch>
        </p:blipFill>
        <p:spPr>
          <a:xfrm>
            <a:off x="8799040" y="5140697"/>
            <a:ext cx="983231" cy="121220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5722710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Random klasė ir dvimačių masyvų kartojimas</a:t>
            </a:r>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600" b="1">
                  <a:solidFill>
                    <a:srgbClr val="FEFFFF"/>
                  </a:solidFill>
                </a:defRPr>
              </a:lvl1pPr>
            </a:lstStyle>
            <a:p>
              <a:r>
                <a:rPr lang="en-US" dirty="0" err="1"/>
                <a:t>Projektas</a:t>
              </a:r>
              <a:r>
                <a:rPr lang="en-US" dirty="0"/>
                <a:t> 1</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en-US" sz="1400" dirty="0" err="1">
                <a:solidFill>
                  <a:schemeClr val="tx1"/>
                </a:solidFill>
                <a:latin typeface="Courier New"/>
              </a:rPr>
              <a:t>Papildykite</a:t>
            </a:r>
            <a:r>
              <a:rPr lang="en-US" sz="1400" dirty="0">
                <a:solidFill>
                  <a:schemeClr val="tx1"/>
                </a:solidFill>
                <a:latin typeface="Courier New"/>
              </a:rPr>
              <a:t> 13 </a:t>
            </a:r>
            <a:r>
              <a:rPr lang="en-US" sz="1400" dirty="0" err="1">
                <a:solidFill>
                  <a:schemeClr val="tx1"/>
                </a:solidFill>
                <a:latin typeface="Courier New"/>
              </a:rPr>
              <a:t>pamokos</a:t>
            </a:r>
            <a:r>
              <a:rPr lang="en-US" sz="1400" dirty="0">
                <a:solidFill>
                  <a:schemeClr val="tx1"/>
                </a:solidFill>
                <a:latin typeface="Courier New"/>
              </a:rPr>
              <a:t> </a:t>
            </a:r>
            <a:r>
              <a:rPr lang="en-US" sz="1400" dirty="0" err="1">
                <a:solidFill>
                  <a:schemeClr val="tx1"/>
                </a:solidFill>
                <a:latin typeface="Courier New"/>
              </a:rPr>
              <a:t>projekt</a:t>
            </a:r>
            <a:r>
              <a:rPr lang="lt-LT" sz="1400" dirty="0">
                <a:solidFill>
                  <a:schemeClr val="tx1"/>
                </a:solidFill>
                <a:latin typeface="Courier New"/>
              </a:rPr>
              <a:t>ą (Kryžiukai ir nuliukai) su dirbtiniu intelektu.</a:t>
            </a: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Jūsų programa turėtų turėti 4 sudėtingumo lygius:</a:t>
            </a: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Lengvas: Kompiuteris žaidžia visiškai atsitiktinai neįvertindamas, ką žaidėjas daro</a:t>
            </a: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Įprastas: Kompiuteris turėtų žaisti miksuodamas </a:t>
            </a:r>
            <a:r>
              <a:rPr lang="en-US" sz="1400" dirty="0">
                <a:solidFill>
                  <a:schemeClr val="tx1"/>
                </a:solidFill>
                <a:latin typeface="Courier New"/>
              </a:rPr>
              <a:t>50% </a:t>
            </a:r>
            <a:r>
              <a:rPr lang="en-US" sz="1400" dirty="0" err="1">
                <a:solidFill>
                  <a:schemeClr val="tx1"/>
                </a:solidFill>
                <a:latin typeface="Courier New"/>
              </a:rPr>
              <a:t>atsitiktinai</a:t>
            </a:r>
            <a:r>
              <a:rPr lang="en-US" sz="1400" dirty="0">
                <a:solidFill>
                  <a:schemeClr val="tx1"/>
                </a:solidFill>
                <a:latin typeface="Courier New"/>
              </a:rPr>
              <a:t> </a:t>
            </a:r>
            <a:r>
              <a:rPr lang="en-US" sz="1400" dirty="0" err="1">
                <a:solidFill>
                  <a:schemeClr val="tx1"/>
                </a:solidFill>
                <a:latin typeface="Courier New"/>
              </a:rPr>
              <a:t>ir</a:t>
            </a:r>
            <a:r>
              <a:rPr lang="en-US" sz="1400" dirty="0">
                <a:solidFill>
                  <a:schemeClr val="tx1"/>
                </a:solidFill>
                <a:latin typeface="Courier New"/>
              </a:rPr>
              <a:t> 50% </a:t>
            </a:r>
            <a:r>
              <a:rPr lang="en-US" sz="1400" dirty="0" err="1">
                <a:solidFill>
                  <a:schemeClr val="tx1"/>
                </a:solidFill>
                <a:latin typeface="Courier New"/>
              </a:rPr>
              <a:t>gynybi</a:t>
            </a:r>
            <a:r>
              <a:rPr lang="lt-LT" sz="1400" dirty="0" err="1">
                <a:solidFill>
                  <a:schemeClr val="tx1"/>
                </a:solidFill>
                <a:latin typeface="Courier New"/>
              </a:rPr>
              <a:t>škai</a:t>
            </a:r>
            <a:r>
              <a:rPr lang="lt-LT" sz="1400" dirty="0">
                <a:solidFill>
                  <a:schemeClr val="tx1"/>
                </a:solidFill>
                <a:latin typeface="Courier New"/>
              </a:rPr>
              <a:t> apskaičiuotus ėjimus.</a:t>
            </a: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Sunkus: Kompiuteris turėtų žaisti miksuodamas 15</a:t>
            </a:r>
            <a:r>
              <a:rPr lang="en-US" sz="1400" dirty="0">
                <a:solidFill>
                  <a:schemeClr val="tx1"/>
                </a:solidFill>
                <a:latin typeface="Courier New"/>
              </a:rPr>
              <a:t>% </a:t>
            </a:r>
            <a:r>
              <a:rPr lang="en-US" sz="1400" dirty="0" err="1">
                <a:solidFill>
                  <a:schemeClr val="tx1"/>
                </a:solidFill>
                <a:latin typeface="Courier New"/>
              </a:rPr>
              <a:t>atsitiktinai</a:t>
            </a:r>
            <a:r>
              <a:rPr lang="en-US" sz="1400" dirty="0">
                <a:solidFill>
                  <a:schemeClr val="tx1"/>
                </a:solidFill>
                <a:latin typeface="Courier New"/>
              </a:rPr>
              <a:t> </a:t>
            </a:r>
            <a:r>
              <a:rPr lang="en-US" sz="1400" dirty="0" err="1">
                <a:solidFill>
                  <a:schemeClr val="tx1"/>
                </a:solidFill>
                <a:latin typeface="Courier New"/>
              </a:rPr>
              <a:t>ir</a:t>
            </a:r>
            <a:r>
              <a:rPr lang="en-US" sz="1400" dirty="0">
                <a:solidFill>
                  <a:schemeClr val="tx1"/>
                </a:solidFill>
                <a:latin typeface="Courier New"/>
              </a:rPr>
              <a:t> </a:t>
            </a:r>
            <a:r>
              <a:rPr lang="lt-LT" sz="1400" dirty="0">
                <a:solidFill>
                  <a:schemeClr val="tx1"/>
                </a:solidFill>
                <a:latin typeface="Courier New"/>
              </a:rPr>
              <a:t>85</a:t>
            </a:r>
            <a:r>
              <a:rPr lang="en-US" sz="1400" dirty="0">
                <a:solidFill>
                  <a:schemeClr val="tx1"/>
                </a:solidFill>
                <a:latin typeface="Courier New"/>
              </a:rPr>
              <a:t>% </a:t>
            </a:r>
            <a:r>
              <a:rPr lang="en-US" sz="1400" dirty="0" err="1">
                <a:solidFill>
                  <a:schemeClr val="tx1"/>
                </a:solidFill>
                <a:latin typeface="Courier New"/>
              </a:rPr>
              <a:t>gynybi</a:t>
            </a:r>
            <a:r>
              <a:rPr lang="lt-LT" sz="1400" dirty="0">
                <a:solidFill>
                  <a:schemeClr val="tx1"/>
                </a:solidFill>
                <a:latin typeface="Courier New"/>
              </a:rPr>
              <a:t>škai apskaičiuotus ėjimus.</a:t>
            </a: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Sudėtingiausias: Kompiuteris turėtų visais atvejais atkartoti geriausius ėjimus. X atveju turėtų naudoti neįveikiamą strategiją, O atveju turėtų visada pozicijas laikyti stipriausiose vietose.</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Pagalba:</a:t>
            </a: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Kryžiukai Nuliukai turi ėjimų seką, kurios neįmanoma apžaisti. Rašykite savo algortimą galvodami apie ją </a:t>
            </a:r>
            <a:r>
              <a:rPr lang="lt-LT" sz="1400" dirty="0">
                <a:solidFill>
                  <a:schemeClr val="tx1"/>
                </a:solidFill>
                <a:latin typeface="Courier New"/>
                <a:hlinkClick r:id="rId3"/>
              </a:rPr>
              <a:t>https://www.rd.com/article/how-to-win-tic-tac-toe/</a:t>
            </a:r>
            <a:r>
              <a:rPr lang="lt-LT" sz="1400" dirty="0">
                <a:solidFill>
                  <a:schemeClr val="tx1"/>
                </a:solidFill>
                <a:latin typeface="Courier New"/>
              </a:rPr>
              <a:t>  </a:t>
            </a:r>
            <a:endParaRPr lang="lt-LT" sz="1400" dirty="0">
              <a:solidFill>
                <a:schemeClr val="tx1"/>
              </a:solidFill>
            </a:endParaRPr>
          </a:p>
          <a:p>
            <a:pPr lvl="1" indent="0"/>
            <a:endParaRPr lang="lt-LT" sz="1400" dirty="0"/>
          </a:p>
          <a:p>
            <a:pPr marL="285750" lvl="1"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18929588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Theme">
      <a:dk1>
        <a:srgbClr val="000000"/>
      </a:dk1>
      <a:lt1>
        <a:srgbClr val="F0F1F6"/>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E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E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73AB7FCC0C2B04DBFE4669CA122D8FA" ma:contentTypeVersion="4" ma:contentTypeDescription="Create a new document." ma:contentTypeScope="" ma:versionID="6e3eab56029dba0b9f5e3665a6a81a76">
  <xsd:schema xmlns:xsd="http://www.w3.org/2001/XMLSchema" xmlns:xs="http://www.w3.org/2001/XMLSchema" xmlns:p="http://schemas.microsoft.com/office/2006/metadata/properties" xmlns:ns2="039ecf94-21ac-4e15-b12a-cbdec4cdc845" targetNamespace="http://schemas.microsoft.com/office/2006/metadata/properties" ma:root="true" ma:fieldsID="297d41a9b8935ef12253b07955d4f0cd" ns2:_="">
    <xsd:import namespace="039ecf94-21ac-4e15-b12a-cbdec4cdc84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39ecf94-21ac-4e15-b12a-cbdec4cdc84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7D72BC-9185-4D0C-BC06-4B3F4F34ACA9}">
  <ds:schemaRefs>
    <ds:schemaRef ds:uri="http://schemas.microsoft.com/sharepoint/v3/contenttype/forms"/>
  </ds:schemaRefs>
</ds:datastoreItem>
</file>

<file path=customXml/itemProps2.xml><?xml version="1.0" encoding="utf-8"?>
<ds:datastoreItem xmlns:ds="http://schemas.openxmlformats.org/officeDocument/2006/customXml" ds:itemID="{5431EA9C-10DD-4CC6-8D29-078408DD189C}">
  <ds:schemaRefs>
    <ds:schemaRef ds:uri="http://schemas.microsoft.com/office/2006/metadata/properties"/>
    <ds:schemaRef ds:uri="http://schemas.microsoft.com/office/infopath/2007/PartnerControls"/>
    <ds:schemaRef ds:uri="dfba18a5-4def-493e-9a27-56c6f2b5380e"/>
    <ds:schemaRef ds:uri="8fd74652-856b-4187-813f-14c8f0d1a315"/>
  </ds:schemaRefs>
</ds:datastoreItem>
</file>

<file path=customXml/itemProps3.xml><?xml version="1.0" encoding="utf-8"?>
<ds:datastoreItem xmlns:ds="http://schemas.openxmlformats.org/officeDocument/2006/customXml" ds:itemID="{C3433910-0E2E-40D2-8AD9-72B93A98E6D2}"/>
</file>

<file path=docProps/app.xml><?xml version="1.0" encoding="utf-8"?>
<Properties xmlns="http://schemas.openxmlformats.org/officeDocument/2006/extended-properties" xmlns:vt="http://schemas.openxmlformats.org/officeDocument/2006/docPropsVTypes">
  <TotalTime>2027</TotalTime>
  <Words>729</Words>
  <Application>Microsoft Office PowerPoint</Application>
  <PresentationFormat>Widescreen</PresentationFormat>
  <Paragraphs>57</Paragraphs>
  <Slides>10</Slides>
  <Notes>3</Notes>
  <HiddenSlides>0</HiddenSlides>
  <MMClips>0</MMClips>
  <ScaleCrop>false</ScaleCrop>
  <HeadingPairs>
    <vt:vector size="4" baseType="variant">
      <vt:variant>
        <vt:lpstr>Theme</vt:lpstr>
      </vt:variant>
      <vt:variant>
        <vt:i4>2</vt:i4>
      </vt:variant>
      <vt:variant>
        <vt:lpstr>Slide Titles</vt:lpstr>
      </vt:variant>
      <vt:variant>
        <vt:i4>10</vt:i4>
      </vt:variant>
    </vt:vector>
  </HeadingPairs>
  <TitlesOfParts>
    <vt:vector size="12" baseType="lpstr">
      <vt:lpstr>Office Theme</vt:lpstr>
      <vt:lpstr>3_Office Theme</vt:lpstr>
      <vt:lpstr>Random klasė ir dvimačių masyvų kartojimas</vt:lpstr>
      <vt:lpstr>Šiandien išmoksite</vt:lpstr>
      <vt:lpstr>Random klasė</vt:lpstr>
      <vt:lpstr>Random klasė</vt:lpstr>
      <vt:lpstr>Random klasė</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Edvinas K</dc:creator>
  <cp:lastModifiedBy>Edvinas K</cp:lastModifiedBy>
  <cp:revision>425</cp:revision>
  <dcterms:modified xsi:type="dcterms:W3CDTF">2024-03-13T12:57:18Z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0x010100673AB7FCC0C2B04DBFE4669CA122D8FA</vt:lpwstr>
  </property>
</Properties>
</file>