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5" r:id="rId5"/>
  </p:sldMasterIdLst>
  <p:notesMasterIdLst>
    <p:notesMasterId r:id="rId17"/>
  </p:notesMasterIdLst>
  <p:sldIdLst>
    <p:sldId id="257" r:id="rId6"/>
    <p:sldId id="280" r:id="rId7"/>
    <p:sldId id="364" r:id="rId8"/>
    <p:sldId id="366" r:id="rId9"/>
    <p:sldId id="365" r:id="rId10"/>
    <p:sldId id="370" r:id="rId11"/>
    <p:sldId id="334" r:id="rId12"/>
    <p:sldId id="367" r:id="rId13"/>
    <p:sldId id="369" r:id="rId14"/>
    <p:sldId id="368" r:id="rId15"/>
    <p:sldId id="277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9D3CF-C5CE-F812-2C73-E2DA31A862C8}" v="14" dt="2024-03-13T13:07:06.7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/>
      <a:tcStyle>
        <a:tcBdr/>
        <a:fill>
          <a:solidFill>
            <a:srgbClr val="E6E6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381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381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/>
      <a:tcStyle>
        <a:tcBdr/>
        <a:fill>
          <a:solidFill>
            <a:srgbClr val="EBE6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381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381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/>
      <a:tcStyle>
        <a:tcBdr/>
        <a:fill>
          <a:solidFill>
            <a:srgbClr val="E6E6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381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381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E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38100" cap="flat">
              <a:solidFill>
                <a:srgbClr val="FEFFFF"/>
              </a:solidFill>
              <a:prstDash val="solid"/>
              <a:round/>
            </a:ln>
          </a:top>
          <a:bottom>
            <a:ln w="127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FFF"/>
      </a:tcTxStyle>
      <a:tcStyle>
        <a:tcBdr>
          <a:left>
            <a:ln w="12700" cap="flat">
              <a:solidFill>
                <a:srgbClr val="FEFFFF"/>
              </a:solidFill>
              <a:prstDash val="solid"/>
              <a:round/>
            </a:ln>
          </a:left>
          <a:right>
            <a:ln w="12700" cap="flat">
              <a:solidFill>
                <a:srgbClr val="FEFFFF"/>
              </a:solidFill>
              <a:prstDash val="solid"/>
              <a:round/>
            </a:ln>
          </a:right>
          <a:top>
            <a:ln w="12700" cap="flat">
              <a:solidFill>
                <a:srgbClr val="FEFFFF"/>
              </a:solidFill>
              <a:prstDash val="solid"/>
              <a:round/>
            </a:ln>
          </a:top>
          <a:bottom>
            <a:ln w="38100" cap="flat">
              <a:solidFill>
                <a:srgbClr val="FEFFFF"/>
              </a:solidFill>
              <a:prstDash val="solid"/>
              <a:round/>
            </a:ln>
          </a:bottom>
          <a:insideH>
            <a:ln w="12700" cap="flat">
              <a:solidFill>
                <a:srgbClr val="FEFFFF"/>
              </a:solidFill>
              <a:prstDash val="solid"/>
              <a:round/>
            </a:ln>
          </a:insideH>
          <a:insideV>
            <a:ln w="12700" cap="flat">
              <a:solidFill>
                <a:srgbClr val="FE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688" autoAdjust="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vinas K" userId="7d071e26f81614c5" providerId="LiveId" clId="{6B8BF17B-5141-436A-A86B-21205B866D73}"/>
    <pc:docChg chg="undo redo custSel addSld modSld sldOrd modMainMaster">
      <pc:chgData name="Edvinas K" userId="7d071e26f81614c5" providerId="LiveId" clId="{6B8BF17B-5141-436A-A86B-21205B866D73}" dt="2023-07-03T10:20:33.520" v="3348"/>
      <pc:docMkLst>
        <pc:docMk/>
      </pc:docMkLst>
      <pc:sldChg chg="modSp mod modTransition">
        <pc:chgData name="Edvinas K" userId="7d071e26f81614c5" providerId="LiveId" clId="{6B8BF17B-5141-436A-A86B-21205B866D73}" dt="2023-07-03T10:20:33.520" v="3348"/>
        <pc:sldMkLst>
          <pc:docMk/>
          <pc:sldMk cId="0" sldId="257"/>
        </pc:sldMkLst>
        <pc:spChg chg="mod">
          <ac:chgData name="Edvinas K" userId="7d071e26f81614c5" providerId="LiveId" clId="{6B8BF17B-5141-436A-A86B-21205B866D73}" dt="2023-07-02T07:04:40.520" v="9" actId="20577"/>
          <ac:spMkLst>
            <pc:docMk/>
            <pc:sldMk cId="0" sldId="257"/>
            <ac:spMk id="150" creationId="{00000000-0000-0000-0000-000000000000}"/>
          </ac:spMkLst>
        </pc:spChg>
      </pc:sldChg>
      <pc:sldChg chg="delSp modSp mod modTransition">
        <pc:chgData name="Edvinas K" userId="7d071e26f81614c5" providerId="LiveId" clId="{6B8BF17B-5141-436A-A86B-21205B866D73}" dt="2023-07-03T10:20:33.520" v="3348"/>
        <pc:sldMkLst>
          <pc:docMk/>
          <pc:sldMk cId="0" sldId="277"/>
        </pc:sldMkLst>
        <pc:spChg chg="mod">
          <ac:chgData name="Edvinas K" userId="7d071e26f81614c5" providerId="LiveId" clId="{6B8BF17B-5141-436A-A86B-21205B866D73}" dt="2023-07-02T07:05:13.001" v="35"/>
          <ac:spMkLst>
            <pc:docMk/>
            <pc:sldMk cId="0" sldId="277"/>
            <ac:spMk id="329" creationId="{00000000-0000-0000-0000-000000000000}"/>
          </ac:spMkLst>
        </pc:spChg>
        <pc:spChg chg="del">
          <ac:chgData name="Edvinas K" userId="7d071e26f81614c5" providerId="LiveId" clId="{6B8BF17B-5141-436A-A86B-21205B866D73}" dt="2023-07-02T07:20:00.038" v="397" actId="478"/>
          <ac:spMkLst>
            <pc:docMk/>
            <pc:sldMk cId="0" sldId="277"/>
            <ac:spMk id="330" creationId="{00000000-0000-0000-0000-000000000000}"/>
          </ac:spMkLst>
        </pc:spChg>
        <pc:spChg chg="mod">
          <ac:chgData name="Edvinas K" userId="7d071e26f81614c5" providerId="LiveId" clId="{6B8BF17B-5141-436A-A86B-21205B866D73}" dt="2023-07-02T07:19:57.797" v="396" actId="20577"/>
          <ac:spMkLst>
            <pc:docMk/>
            <pc:sldMk cId="0" sldId="277"/>
            <ac:spMk id="333" creationId="{00000000-0000-0000-0000-000000000000}"/>
          </ac:spMkLst>
        </pc:spChg>
      </pc:sldChg>
      <pc:sldChg chg="addSp delSp modSp mod modTransition">
        <pc:chgData name="Edvinas K" userId="7d071e26f81614c5" providerId="LiveId" clId="{6B8BF17B-5141-436A-A86B-21205B866D73}" dt="2023-07-03T10:20:33.520" v="3348"/>
        <pc:sldMkLst>
          <pc:docMk/>
          <pc:sldMk cId="227813620" sldId="280"/>
        </pc:sldMkLst>
        <pc:spChg chg="add mod">
          <ac:chgData name="Edvinas K" userId="7d071e26f81614c5" providerId="LiveId" clId="{6B8BF17B-5141-436A-A86B-21205B866D73}" dt="2023-07-03T10:12:53.832" v="2494" actId="20577"/>
          <ac:spMkLst>
            <pc:docMk/>
            <pc:sldMk cId="227813620" sldId="280"/>
            <ac:spMk id="2" creationId="{FC88B1BC-2FD0-77F3-189A-867D1317C0B7}"/>
          </ac:spMkLst>
        </pc:spChg>
        <pc:spChg chg="add del mod">
          <ac:chgData name="Edvinas K" userId="7d071e26f81614c5" providerId="LiveId" clId="{6B8BF17B-5141-436A-A86B-21205B866D73}" dt="2023-07-02T07:04:50.344" v="21" actId="478"/>
          <ac:spMkLst>
            <pc:docMk/>
            <pc:sldMk cId="227813620" sldId="280"/>
            <ac:spMk id="3" creationId="{18086361-54C6-ECE2-0F0D-640597BBE425}"/>
          </ac:spMkLst>
        </pc:spChg>
        <pc:spChg chg="mod">
          <ac:chgData name="Edvinas K" userId="7d071e26f81614c5" providerId="LiveId" clId="{6B8BF17B-5141-436A-A86B-21205B866D73}" dt="2023-07-03T10:12:45.152" v="2486"/>
          <ac:spMkLst>
            <pc:docMk/>
            <pc:sldMk cId="227813620" sldId="280"/>
            <ac:spMk id="4" creationId="{1AF31356-E8ED-426C-277B-346B3B4A30F7}"/>
          </ac:spMkLst>
        </pc:spChg>
        <pc:spChg chg="add del mod">
          <ac:chgData name="Edvinas K" userId="7d071e26f81614c5" providerId="LiveId" clId="{6B8BF17B-5141-436A-A86B-21205B866D73}" dt="2023-07-02T07:04:50.344" v="21" actId="478"/>
          <ac:spMkLst>
            <pc:docMk/>
            <pc:sldMk cId="227813620" sldId="280"/>
            <ac:spMk id="5" creationId="{503A030E-061B-19EE-4388-3D77C4C752A4}"/>
          </ac:spMkLst>
        </pc:spChg>
        <pc:spChg chg="mod">
          <ac:chgData name="Edvinas K" userId="7d071e26f81614c5" providerId="LiveId" clId="{6B8BF17B-5141-436A-A86B-21205B866D73}" dt="2023-07-03T10:12:45.152" v="2486"/>
          <ac:spMkLst>
            <pc:docMk/>
            <pc:sldMk cId="227813620" sldId="280"/>
            <ac:spMk id="5" creationId="{A542A9DE-5127-599C-3B5D-D49B2787E54C}"/>
          </ac:spMkLst>
        </pc:spChg>
        <pc:spChg chg="add del mod">
          <ac:chgData name="Edvinas K" userId="7d071e26f81614c5" providerId="LiveId" clId="{6B8BF17B-5141-436A-A86B-21205B866D73}" dt="2023-07-02T07:04:50.344" v="21" actId="478"/>
          <ac:spMkLst>
            <pc:docMk/>
            <pc:sldMk cId="227813620" sldId="280"/>
            <ac:spMk id="7" creationId="{F622408D-7F15-7CBD-04A0-616CB112EF00}"/>
          </ac:spMkLst>
        </pc:spChg>
        <pc:spChg chg="add del mod">
          <ac:chgData name="Edvinas K" userId="7d071e26f81614c5" providerId="LiveId" clId="{6B8BF17B-5141-436A-A86B-21205B866D73}" dt="2023-07-02T07:04:53.835" v="23" actId="478"/>
          <ac:spMkLst>
            <pc:docMk/>
            <pc:sldMk cId="227813620" sldId="280"/>
            <ac:spMk id="9" creationId="{FA997D0B-E85B-6F2E-35CD-7C08241F819F}"/>
          </ac:spMkLst>
        </pc:spChg>
        <pc:spChg chg="add del mod">
          <ac:chgData name="Edvinas K" userId="7d071e26f81614c5" providerId="LiveId" clId="{6B8BF17B-5141-436A-A86B-21205B866D73}" dt="2023-07-02T07:04:53.835" v="23" actId="478"/>
          <ac:spMkLst>
            <pc:docMk/>
            <pc:sldMk cId="227813620" sldId="280"/>
            <ac:spMk id="11" creationId="{7D5D4C01-CD3E-B158-4110-C574EF9EA387}"/>
          </ac:spMkLst>
        </pc:spChg>
        <pc:spChg chg="add mod">
          <ac:chgData name="Edvinas K" userId="7d071e26f81614c5" providerId="LiveId" clId="{6B8BF17B-5141-436A-A86B-21205B866D73}" dt="2023-07-02T07:19:29.317" v="363" actId="20577"/>
          <ac:spMkLst>
            <pc:docMk/>
            <pc:sldMk cId="227813620" sldId="280"/>
            <ac:spMk id="12" creationId="{BE8EDAA8-A0F8-100A-18F9-327AA25726DD}"/>
          </ac:spMkLst>
        </pc:spChg>
        <pc:spChg chg="mod">
          <ac:chgData name="Edvinas K" userId="7d071e26f81614c5" providerId="LiveId" clId="{6B8BF17B-5141-436A-A86B-21205B866D73}" dt="2023-07-02T07:15:27.871" v="308"/>
          <ac:spMkLst>
            <pc:docMk/>
            <pc:sldMk cId="227813620" sldId="280"/>
            <ac:spMk id="14" creationId="{F4D5769B-EB63-9699-FAEB-E83BE3011B81}"/>
          </ac:spMkLst>
        </pc:spChg>
        <pc:spChg chg="mod">
          <ac:chgData name="Edvinas K" userId="7d071e26f81614c5" providerId="LiveId" clId="{6B8BF17B-5141-436A-A86B-21205B866D73}" dt="2023-07-02T07:15:36.481" v="313" actId="20577"/>
          <ac:spMkLst>
            <pc:docMk/>
            <pc:sldMk cId="227813620" sldId="280"/>
            <ac:spMk id="15" creationId="{4F996724-3A3A-056A-ED1C-8E086F83337E}"/>
          </ac:spMkLst>
        </pc:spChg>
        <pc:spChg chg="add mod">
          <ac:chgData name="Edvinas K" userId="7d071e26f81614c5" providerId="LiveId" clId="{6B8BF17B-5141-436A-A86B-21205B866D73}" dt="2023-07-02T07:19:41.437" v="394" actId="20577"/>
          <ac:spMkLst>
            <pc:docMk/>
            <pc:sldMk cId="227813620" sldId="280"/>
            <ac:spMk id="16" creationId="{1342CF17-6787-6130-513D-3D949348CC42}"/>
          </ac:spMkLst>
        </pc:spChg>
        <pc:spChg chg="mod">
          <ac:chgData name="Edvinas K" userId="7d071e26f81614c5" providerId="LiveId" clId="{6B8BF17B-5141-436A-A86B-21205B866D73}" dt="2023-07-02T07:15:30.659" v="310"/>
          <ac:spMkLst>
            <pc:docMk/>
            <pc:sldMk cId="227813620" sldId="280"/>
            <ac:spMk id="18" creationId="{E8B05861-CF6E-7A0E-FB33-FD258A37DEAD}"/>
          </ac:spMkLst>
        </pc:spChg>
        <pc:spChg chg="mod">
          <ac:chgData name="Edvinas K" userId="7d071e26f81614c5" providerId="LiveId" clId="{6B8BF17B-5141-436A-A86B-21205B866D73}" dt="2023-07-02T07:15:38.629" v="315" actId="20577"/>
          <ac:spMkLst>
            <pc:docMk/>
            <pc:sldMk cId="227813620" sldId="280"/>
            <ac:spMk id="19" creationId="{9BDC76DE-8BDA-40C1-8AC7-8FC348A0FCC4}"/>
          </ac:spMkLst>
        </pc:spChg>
        <pc:spChg chg="mod">
          <ac:chgData name="Edvinas K" userId="7d071e26f81614c5" providerId="LiveId" clId="{6B8BF17B-5141-436A-A86B-21205B866D73}" dt="2023-07-02T07:05:02.331" v="26"/>
          <ac:spMkLst>
            <pc:docMk/>
            <pc:sldMk cId="227813620" sldId="280"/>
            <ac:spMk id="218" creationId="{00000000-0000-0000-0000-000000000000}"/>
          </ac:spMkLst>
        </pc:spChg>
        <pc:spChg chg="mod">
          <ac:chgData name="Edvinas K" userId="7d071e26f81614c5" providerId="LiveId" clId="{6B8BF17B-5141-436A-A86B-21205B866D73}" dt="2023-07-02T07:19:31.111" v="365" actId="20577"/>
          <ac:spMkLst>
            <pc:docMk/>
            <pc:sldMk cId="227813620" sldId="280"/>
            <ac:spMk id="220" creationId="{00000000-0000-0000-0000-000000000000}"/>
          </ac:spMkLst>
        </pc:spChg>
        <pc:spChg chg="del">
          <ac:chgData name="Edvinas K" userId="7d071e26f81614c5" providerId="LiveId" clId="{6B8BF17B-5141-436A-A86B-21205B866D73}" dt="2023-07-02T07:04:52.367" v="22" actId="478"/>
          <ac:spMkLst>
            <pc:docMk/>
            <pc:sldMk cId="227813620" sldId="280"/>
            <ac:spMk id="221" creationId="{00000000-0000-0000-0000-000000000000}"/>
          </ac:spMkLst>
        </pc:spChg>
        <pc:spChg chg="del">
          <ac:chgData name="Edvinas K" userId="7d071e26f81614c5" providerId="LiveId" clId="{6B8BF17B-5141-436A-A86B-21205B866D73}" dt="2023-07-02T07:04:52.367" v="22" actId="478"/>
          <ac:spMkLst>
            <pc:docMk/>
            <pc:sldMk cId="227813620" sldId="280"/>
            <ac:spMk id="222" creationId="{00000000-0000-0000-0000-000000000000}"/>
          </ac:spMkLst>
        </pc:spChg>
        <pc:spChg chg="del">
          <ac:chgData name="Edvinas K" userId="7d071e26f81614c5" providerId="LiveId" clId="{6B8BF17B-5141-436A-A86B-21205B866D73}" dt="2023-07-02T07:04:48.820" v="20" actId="478"/>
          <ac:spMkLst>
            <pc:docMk/>
            <pc:sldMk cId="227813620" sldId="280"/>
            <ac:spMk id="223" creationId="{00000000-0000-0000-0000-000000000000}"/>
          </ac:spMkLst>
        </pc:spChg>
        <pc:spChg chg="del">
          <ac:chgData name="Edvinas K" userId="7d071e26f81614c5" providerId="LiveId" clId="{6B8BF17B-5141-436A-A86B-21205B866D73}" dt="2023-07-02T07:04:48.820" v="20" actId="478"/>
          <ac:spMkLst>
            <pc:docMk/>
            <pc:sldMk cId="227813620" sldId="280"/>
            <ac:spMk id="224" creationId="{00000000-0000-0000-0000-000000000000}"/>
          </ac:spMkLst>
        </pc:spChg>
        <pc:spChg chg="del">
          <ac:chgData name="Edvinas K" userId="7d071e26f81614c5" providerId="LiveId" clId="{6B8BF17B-5141-436A-A86B-21205B866D73}" dt="2023-07-02T07:04:48.820" v="20" actId="478"/>
          <ac:spMkLst>
            <pc:docMk/>
            <pc:sldMk cId="227813620" sldId="280"/>
            <ac:spMk id="225" creationId="{00000000-0000-0000-0000-000000000000}"/>
          </ac:spMkLst>
        </pc:spChg>
        <pc:grpChg chg="add mod">
          <ac:chgData name="Edvinas K" userId="7d071e26f81614c5" providerId="LiveId" clId="{6B8BF17B-5141-436A-A86B-21205B866D73}" dt="2023-07-03T10:12:49.502" v="2487" actId="1076"/>
          <ac:grpSpMkLst>
            <pc:docMk/>
            <pc:sldMk cId="227813620" sldId="280"/>
            <ac:grpSpMk id="3" creationId="{DDA223A1-A2E1-D20B-923A-69BCEDB61A50}"/>
          </ac:grpSpMkLst>
        </pc:grpChg>
        <pc:grpChg chg="add mod">
          <ac:chgData name="Edvinas K" userId="7d071e26f81614c5" providerId="LiveId" clId="{6B8BF17B-5141-436A-A86B-21205B866D73}" dt="2023-07-02T07:15:30.281" v="309" actId="1076"/>
          <ac:grpSpMkLst>
            <pc:docMk/>
            <pc:sldMk cId="227813620" sldId="280"/>
            <ac:grpSpMk id="13" creationId="{C3D6DA89-C45C-1553-04DA-741E2387017C}"/>
          </ac:grpSpMkLst>
        </pc:grpChg>
        <pc:grpChg chg="add mod">
          <ac:chgData name="Edvinas K" userId="7d071e26f81614c5" providerId="LiveId" clId="{6B8BF17B-5141-436A-A86B-21205B866D73}" dt="2023-07-02T07:15:33.699" v="311" actId="1076"/>
          <ac:grpSpMkLst>
            <pc:docMk/>
            <pc:sldMk cId="227813620" sldId="280"/>
            <ac:grpSpMk id="17" creationId="{54E06E64-3081-57D0-DE1B-A9BAD237C0BE}"/>
          </ac:grpSpMkLst>
        </pc:grpChg>
        <pc:grpChg chg="del">
          <ac:chgData name="Edvinas K" userId="7d071e26f81614c5" providerId="LiveId" clId="{6B8BF17B-5141-436A-A86B-21205B866D73}" dt="2023-07-02T07:04:52.367" v="22" actId="478"/>
          <ac:grpSpMkLst>
            <pc:docMk/>
            <pc:sldMk cId="227813620" sldId="280"/>
            <ac:grpSpMk id="231" creationId="{00000000-0000-0000-0000-000000000000}"/>
          </ac:grpSpMkLst>
        </pc:grpChg>
        <pc:grpChg chg="del">
          <ac:chgData name="Edvinas K" userId="7d071e26f81614c5" providerId="LiveId" clId="{6B8BF17B-5141-436A-A86B-21205B866D73}" dt="2023-07-02T07:04:52.367" v="22" actId="478"/>
          <ac:grpSpMkLst>
            <pc:docMk/>
            <pc:sldMk cId="227813620" sldId="280"/>
            <ac:grpSpMk id="234" creationId="{00000000-0000-0000-0000-000000000000}"/>
          </ac:grpSpMkLst>
        </pc:grpChg>
        <pc:grpChg chg="del">
          <ac:chgData name="Edvinas K" userId="7d071e26f81614c5" providerId="LiveId" clId="{6B8BF17B-5141-436A-A86B-21205B866D73}" dt="2023-07-02T07:04:48.820" v="20" actId="478"/>
          <ac:grpSpMkLst>
            <pc:docMk/>
            <pc:sldMk cId="227813620" sldId="280"/>
            <ac:grpSpMk id="237" creationId="{00000000-0000-0000-0000-000000000000}"/>
          </ac:grpSpMkLst>
        </pc:grpChg>
        <pc:grpChg chg="del">
          <ac:chgData name="Edvinas K" userId="7d071e26f81614c5" providerId="LiveId" clId="{6B8BF17B-5141-436A-A86B-21205B866D73}" dt="2023-07-02T07:04:48.820" v="20" actId="478"/>
          <ac:grpSpMkLst>
            <pc:docMk/>
            <pc:sldMk cId="227813620" sldId="280"/>
            <ac:grpSpMk id="240" creationId="{00000000-0000-0000-0000-000000000000}"/>
          </ac:grpSpMkLst>
        </pc:grpChg>
        <pc:grpChg chg="del">
          <ac:chgData name="Edvinas K" userId="7d071e26f81614c5" providerId="LiveId" clId="{6B8BF17B-5141-436A-A86B-21205B866D73}" dt="2023-07-02T07:04:48.820" v="20" actId="478"/>
          <ac:grpSpMkLst>
            <pc:docMk/>
            <pc:sldMk cId="227813620" sldId="280"/>
            <ac:grpSpMk id="243" creationId="{00000000-0000-0000-0000-000000000000}"/>
          </ac:grpSpMkLst>
        </pc:grpChg>
      </pc:sldChg>
      <pc:sldChg chg="modSp mod modTransition">
        <pc:chgData name="Edvinas K" userId="7d071e26f81614c5" providerId="LiveId" clId="{6B8BF17B-5141-436A-A86B-21205B866D73}" dt="2023-07-03T10:20:33.520" v="3348"/>
        <pc:sldMkLst>
          <pc:docMk/>
          <pc:sldMk cId="572271074" sldId="334"/>
        </pc:sldMkLst>
        <pc:spChg chg="mod">
          <ac:chgData name="Edvinas K" userId="7d071e26f81614c5" providerId="LiveId" clId="{6B8BF17B-5141-436A-A86B-21205B866D73}" dt="2023-07-03T10:05:24.106" v="2385" actId="20577"/>
          <ac:spMkLst>
            <pc:docMk/>
            <pc:sldMk cId="572271074" sldId="334"/>
            <ac:spMk id="7" creationId="{8393EA32-1E5C-4940-ABB7-ACA92E12BC62}"/>
          </ac:spMkLst>
        </pc:spChg>
        <pc:spChg chg="mod">
          <ac:chgData name="Edvinas K" userId="7d071e26f81614c5" providerId="LiveId" clId="{6B8BF17B-5141-436A-A86B-21205B866D73}" dt="2023-07-02T07:05:09.407" v="32"/>
          <ac:spMkLst>
            <pc:docMk/>
            <pc:sldMk cId="572271074" sldId="334"/>
            <ac:spMk id="194" creationId="{00000000-0000-0000-0000-000000000000}"/>
          </ac:spMkLst>
        </pc:spChg>
        <pc:picChg chg="mod">
          <ac:chgData name="Edvinas K" userId="7d071e26f81614c5" providerId="LiveId" clId="{6B8BF17B-5141-436A-A86B-21205B866D73}" dt="2023-07-03T08:59:14.730" v="399" actId="1076"/>
          <ac:picMkLst>
            <pc:docMk/>
            <pc:sldMk cId="572271074" sldId="334"/>
            <ac:picMk id="6" creationId="{9BD39082-EE2F-9B4F-A3C9-2A11A9B5629A}"/>
          </ac:picMkLst>
        </pc:picChg>
      </pc:sldChg>
      <pc:sldChg chg="addSp modSp mod modTransition">
        <pc:chgData name="Edvinas K" userId="7d071e26f81614c5" providerId="LiveId" clId="{6B8BF17B-5141-436A-A86B-21205B866D73}" dt="2023-07-03T10:20:33.520" v="3348"/>
        <pc:sldMkLst>
          <pc:docMk/>
          <pc:sldMk cId="1624274024" sldId="364"/>
        </pc:sldMkLst>
        <pc:spChg chg="mod">
          <ac:chgData name="Edvinas K" userId="7d071e26f81614c5" providerId="LiveId" clId="{6B8BF17B-5141-436A-A86B-21205B866D73}" dt="2023-07-02T07:06:55.773" v="54" actId="20577"/>
          <ac:spMkLst>
            <pc:docMk/>
            <pc:sldMk cId="1624274024" sldId="364"/>
            <ac:spMk id="123" creationId="{00000000-0000-0000-0000-000000000000}"/>
          </ac:spMkLst>
        </pc:spChg>
        <pc:spChg chg="mod">
          <ac:chgData name="Edvinas K" userId="7d071e26f81614c5" providerId="LiveId" clId="{6B8BF17B-5141-436A-A86B-21205B866D73}" dt="2023-07-02T07:05:06.015" v="29"/>
          <ac:spMkLst>
            <pc:docMk/>
            <pc:sldMk cId="1624274024" sldId="364"/>
            <ac:spMk id="124" creationId="{00000000-0000-0000-0000-000000000000}"/>
          </ac:spMkLst>
        </pc:spChg>
        <pc:spChg chg="mod">
          <ac:chgData name="Edvinas K" userId="7d071e26f81614c5" providerId="LiveId" clId="{6B8BF17B-5141-436A-A86B-21205B866D73}" dt="2023-07-02T07:10:24.906" v="197" actId="113"/>
          <ac:spMkLst>
            <pc:docMk/>
            <pc:sldMk cId="1624274024" sldId="364"/>
            <ac:spMk id="125" creationId="{00000000-0000-0000-0000-000000000000}"/>
          </ac:spMkLst>
        </pc:spChg>
        <pc:picChg chg="add mod">
          <ac:chgData name="Edvinas K" userId="7d071e26f81614c5" providerId="LiveId" clId="{6B8BF17B-5141-436A-A86B-21205B866D73}" dt="2023-07-02T07:14:39.465" v="288" actId="207"/>
          <ac:picMkLst>
            <pc:docMk/>
            <pc:sldMk cId="1624274024" sldId="364"/>
            <ac:picMk id="3" creationId="{68C77A2A-57FD-20DC-1848-F6A85DDF087D}"/>
          </ac:picMkLst>
        </pc:picChg>
      </pc:sldChg>
      <pc:sldChg chg="addSp modSp add mod modTransition">
        <pc:chgData name="Edvinas K" userId="7d071e26f81614c5" providerId="LiveId" clId="{6B8BF17B-5141-436A-A86B-21205B866D73}" dt="2023-07-03T10:20:33.520" v="3348"/>
        <pc:sldMkLst>
          <pc:docMk/>
          <pc:sldMk cId="1278320138" sldId="365"/>
        </pc:sldMkLst>
        <pc:spChg chg="mod">
          <ac:chgData name="Edvinas K" userId="7d071e26f81614c5" providerId="LiveId" clId="{6B8BF17B-5141-436A-A86B-21205B866D73}" dt="2023-07-02T07:15:52.929" v="320" actId="21"/>
          <ac:spMkLst>
            <pc:docMk/>
            <pc:sldMk cId="1278320138" sldId="365"/>
            <ac:spMk id="123" creationId="{00000000-0000-0000-0000-000000000000}"/>
          </ac:spMkLst>
        </pc:spChg>
        <pc:spChg chg="mod">
          <ac:chgData name="Edvinas K" userId="7d071e26f81614c5" providerId="LiveId" clId="{6B8BF17B-5141-436A-A86B-21205B866D73}" dt="2023-07-02T07:13:45.375" v="285" actId="20577"/>
          <ac:spMkLst>
            <pc:docMk/>
            <pc:sldMk cId="1278320138" sldId="365"/>
            <ac:spMk id="125" creationId="{00000000-0000-0000-0000-000000000000}"/>
          </ac:spMkLst>
        </pc:spChg>
        <pc:picChg chg="add mod">
          <ac:chgData name="Edvinas K" userId="7d071e26f81614c5" providerId="LiveId" clId="{6B8BF17B-5141-436A-A86B-21205B866D73}" dt="2023-07-02T07:19:09.404" v="340" actId="1076"/>
          <ac:picMkLst>
            <pc:docMk/>
            <pc:sldMk cId="1278320138" sldId="365"/>
            <ac:picMk id="3" creationId="{EB6273E8-C7BB-274A-BFC8-F226D784C086}"/>
          </ac:picMkLst>
        </pc:picChg>
      </pc:sldChg>
      <pc:sldChg chg="addSp modSp add mod ord modTransition">
        <pc:chgData name="Edvinas K" userId="7d071e26f81614c5" providerId="LiveId" clId="{6B8BF17B-5141-436A-A86B-21205B866D73}" dt="2023-07-03T10:20:33.520" v="3348"/>
        <pc:sldMkLst>
          <pc:docMk/>
          <pc:sldMk cId="2249134647" sldId="366"/>
        </pc:sldMkLst>
        <pc:spChg chg="mod">
          <ac:chgData name="Edvinas K" userId="7d071e26f81614c5" providerId="LiveId" clId="{6B8BF17B-5141-436A-A86B-21205B866D73}" dt="2023-07-02T07:15:58.293" v="323"/>
          <ac:spMkLst>
            <pc:docMk/>
            <pc:sldMk cId="2249134647" sldId="366"/>
            <ac:spMk id="123" creationId="{00000000-0000-0000-0000-000000000000}"/>
          </ac:spMkLst>
        </pc:spChg>
        <pc:spChg chg="mod">
          <ac:chgData name="Edvinas K" userId="7d071e26f81614c5" providerId="LiveId" clId="{6B8BF17B-5141-436A-A86B-21205B866D73}" dt="2023-07-02T07:12:51.187" v="266" actId="14100"/>
          <ac:spMkLst>
            <pc:docMk/>
            <pc:sldMk cId="2249134647" sldId="366"/>
            <ac:spMk id="125" creationId="{00000000-0000-0000-0000-000000000000}"/>
          </ac:spMkLst>
        </pc:spChg>
        <pc:picChg chg="add mod">
          <ac:chgData name="Edvinas K" userId="7d071e26f81614c5" providerId="LiveId" clId="{6B8BF17B-5141-436A-A86B-21205B866D73}" dt="2023-07-02T07:16:33.711" v="327" actId="1440"/>
          <ac:picMkLst>
            <pc:docMk/>
            <pc:sldMk cId="2249134647" sldId="366"/>
            <ac:picMk id="3" creationId="{AA72240D-1F97-730E-BC66-7AC6F1AD5B76}"/>
          </ac:picMkLst>
        </pc:picChg>
        <pc:picChg chg="add mod">
          <ac:chgData name="Edvinas K" userId="7d071e26f81614c5" providerId="LiveId" clId="{6B8BF17B-5141-436A-A86B-21205B866D73}" dt="2023-07-02T07:19:00.614" v="339" actId="1076"/>
          <ac:picMkLst>
            <pc:docMk/>
            <pc:sldMk cId="2249134647" sldId="366"/>
            <ac:picMk id="5" creationId="{0EA9648A-1E00-4DFA-E471-CDED7DCA2D76}"/>
          </ac:picMkLst>
        </pc:picChg>
      </pc:sldChg>
      <pc:sldChg chg="modSp add mod modTransition">
        <pc:chgData name="Edvinas K" userId="7d071e26f81614c5" providerId="LiveId" clId="{6B8BF17B-5141-436A-A86B-21205B866D73}" dt="2023-07-03T10:20:33.520" v="3348"/>
        <pc:sldMkLst>
          <pc:docMk/>
          <pc:sldMk cId="500004838" sldId="367"/>
        </pc:sldMkLst>
        <pc:spChg chg="mod">
          <ac:chgData name="Edvinas K" userId="7d071e26f81614c5" providerId="LiveId" clId="{6B8BF17B-5141-436A-A86B-21205B866D73}" dt="2023-07-03T10:06:01.371" v="2396" actId="20577"/>
          <ac:spMkLst>
            <pc:docMk/>
            <pc:sldMk cId="500004838" sldId="367"/>
            <ac:spMk id="7" creationId="{8393EA32-1E5C-4940-ABB7-ACA92E12BC62}"/>
          </ac:spMkLst>
        </pc:spChg>
        <pc:spChg chg="mod">
          <ac:chgData name="Edvinas K" userId="7d071e26f81614c5" providerId="LiveId" clId="{6B8BF17B-5141-436A-A86B-21205B866D73}" dt="2023-07-03T09:04:31.762" v="1148" actId="20577"/>
          <ac:spMkLst>
            <pc:docMk/>
            <pc:sldMk cId="500004838" sldId="367"/>
            <ac:spMk id="10" creationId="{5370151D-47F6-1A41-84B1-BB942B57263B}"/>
          </ac:spMkLst>
        </pc:spChg>
      </pc:sldChg>
      <pc:sldChg chg="modSp add mod modTransition">
        <pc:chgData name="Edvinas K" userId="7d071e26f81614c5" providerId="LiveId" clId="{6B8BF17B-5141-436A-A86B-21205B866D73}" dt="2023-07-03T10:20:33.520" v="3348"/>
        <pc:sldMkLst>
          <pc:docMk/>
          <pc:sldMk cId="1262942594" sldId="368"/>
        </pc:sldMkLst>
        <pc:spChg chg="mod">
          <ac:chgData name="Edvinas K" userId="7d071e26f81614c5" providerId="LiveId" clId="{6B8BF17B-5141-436A-A86B-21205B866D73}" dt="2023-07-03T10:10:53.377" v="2424" actId="20577"/>
          <ac:spMkLst>
            <pc:docMk/>
            <pc:sldMk cId="1262942594" sldId="368"/>
            <ac:spMk id="10" creationId="{5370151D-47F6-1A41-84B1-BB942B57263B}"/>
          </ac:spMkLst>
        </pc:spChg>
      </pc:sldChg>
      <pc:sldChg chg="modSp add mod modTransition">
        <pc:chgData name="Edvinas K" userId="7d071e26f81614c5" providerId="LiveId" clId="{6B8BF17B-5141-436A-A86B-21205B866D73}" dt="2023-07-03T10:20:33.520" v="3348"/>
        <pc:sldMkLst>
          <pc:docMk/>
          <pc:sldMk cId="3882207555" sldId="369"/>
        </pc:sldMkLst>
        <pc:spChg chg="mod">
          <ac:chgData name="Edvinas K" userId="7d071e26f81614c5" providerId="LiveId" clId="{6B8BF17B-5141-436A-A86B-21205B866D73}" dt="2023-07-03T10:09:29.959" v="2420" actId="20577"/>
          <ac:spMkLst>
            <pc:docMk/>
            <pc:sldMk cId="3882207555" sldId="369"/>
            <ac:spMk id="7" creationId="{8393EA32-1E5C-4940-ABB7-ACA92E12BC62}"/>
          </ac:spMkLst>
        </pc:spChg>
        <pc:spChg chg="mod">
          <ac:chgData name="Edvinas K" userId="7d071e26f81614c5" providerId="LiveId" clId="{6B8BF17B-5141-436A-A86B-21205B866D73}" dt="2023-07-03T10:06:06.899" v="2401" actId="20577"/>
          <ac:spMkLst>
            <pc:docMk/>
            <pc:sldMk cId="3882207555" sldId="369"/>
            <ac:spMk id="10" creationId="{5370151D-47F6-1A41-84B1-BB942B57263B}"/>
          </ac:spMkLst>
        </pc:spChg>
      </pc:sldChg>
      <pc:sldChg chg="addSp delSp modSp add mod ord modTransition">
        <pc:chgData name="Edvinas K" userId="7d071e26f81614c5" providerId="LiveId" clId="{6B8BF17B-5141-436A-A86B-21205B866D73}" dt="2023-07-03T10:20:33.520" v="3348"/>
        <pc:sldMkLst>
          <pc:docMk/>
          <pc:sldMk cId="3729345885" sldId="370"/>
        </pc:sldMkLst>
        <pc:spChg chg="mod">
          <ac:chgData name="Edvinas K" userId="7d071e26f81614c5" providerId="LiveId" clId="{6B8BF17B-5141-436A-A86B-21205B866D73}" dt="2023-07-03T10:12:59.360" v="2495" actId="20577"/>
          <ac:spMkLst>
            <pc:docMk/>
            <pc:sldMk cId="3729345885" sldId="370"/>
            <ac:spMk id="123" creationId="{00000000-0000-0000-0000-000000000000}"/>
          </ac:spMkLst>
        </pc:spChg>
        <pc:spChg chg="mod">
          <ac:chgData name="Edvinas K" userId="7d071e26f81614c5" providerId="LiveId" clId="{6B8BF17B-5141-436A-A86B-21205B866D73}" dt="2023-07-03T10:20:24.018" v="3347" actId="113"/>
          <ac:spMkLst>
            <pc:docMk/>
            <pc:sldMk cId="3729345885" sldId="370"/>
            <ac:spMk id="125" creationId="{00000000-0000-0000-0000-000000000000}"/>
          </ac:spMkLst>
        </pc:spChg>
        <pc:picChg chg="del">
          <ac:chgData name="Edvinas K" userId="7d071e26f81614c5" providerId="LiveId" clId="{6B8BF17B-5141-436A-A86B-21205B866D73}" dt="2023-07-03T10:12:39.486" v="2484" actId="478"/>
          <ac:picMkLst>
            <pc:docMk/>
            <pc:sldMk cId="3729345885" sldId="370"/>
            <ac:picMk id="3" creationId="{AA72240D-1F97-730E-BC66-7AC6F1AD5B76}"/>
          </ac:picMkLst>
        </pc:picChg>
        <pc:picChg chg="add mod">
          <ac:chgData name="Edvinas K" userId="7d071e26f81614c5" providerId="LiveId" clId="{6B8BF17B-5141-436A-A86B-21205B866D73}" dt="2023-07-03T10:15:18.014" v="2924" actId="1440"/>
          <ac:picMkLst>
            <pc:docMk/>
            <pc:sldMk cId="3729345885" sldId="370"/>
            <ac:picMk id="4" creationId="{899B9FB0-0D4F-0ABB-B28A-9CE9C0435DAE}"/>
          </ac:picMkLst>
        </pc:picChg>
        <pc:picChg chg="del">
          <ac:chgData name="Edvinas K" userId="7d071e26f81614c5" providerId="LiveId" clId="{6B8BF17B-5141-436A-A86B-21205B866D73}" dt="2023-07-03T10:12:40.847" v="2485" actId="478"/>
          <ac:picMkLst>
            <pc:docMk/>
            <pc:sldMk cId="3729345885" sldId="370"/>
            <ac:picMk id="5" creationId="{0EA9648A-1E00-4DFA-E471-CDED7DCA2D76}"/>
          </ac:picMkLst>
        </pc:picChg>
        <pc:picChg chg="add mod">
          <ac:chgData name="Edvinas K" userId="7d071e26f81614c5" providerId="LiveId" clId="{6B8BF17B-5141-436A-A86B-21205B866D73}" dt="2023-07-03T10:15:53.795" v="2969" actId="1440"/>
          <ac:picMkLst>
            <pc:docMk/>
            <pc:sldMk cId="3729345885" sldId="370"/>
            <ac:picMk id="7" creationId="{00C891D5-1BBF-303F-5292-B6C1424B121E}"/>
          </ac:picMkLst>
        </pc:picChg>
        <pc:picChg chg="add mod">
          <ac:chgData name="Edvinas K" userId="7d071e26f81614c5" providerId="LiveId" clId="{6B8BF17B-5141-436A-A86B-21205B866D73}" dt="2023-07-03T10:17:53.684" v="2974" actId="1440"/>
          <ac:picMkLst>
            <pc:docMk/>
            <pc:sldMk cId="3729345885" sldId="370"/>
            <ac:picMk id="9" creationId="{FAE4C50C-0591-0588-536A-9CD17D7B369D}"/>
          </ac:picMkLst>
        </pc:picChg>
      </pc:sldChg>
      <pc:sldMasterChg chg="modTransition modSldLayout">
        <pc:chgData name="Edvinas K" userId="7d071e26f81614c5" providerId="LiveId" clId="{6B8BF17B-5141-436A-A86B-21205B866D73}" dt="2023-07-03T10:20:33.520" v="3348"/>
        <pc:sldMasterMkLst>
          <pc:docMk/>
          <pc:sldMasterMk cId="0" sldId="2147483648"/>
        </pc:sldMasterMkLst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0" sldId="2147483648"/>
            <pc:sldLayoutMk cId="1557821446" sldId="2147483656"/>
          </pc:sldLayoutMkLst>
        </pc:sldLayoutChg>
      </pc:sldMasterChg>
      <pc:sldMasterChg chg="modTransition modSldLayout">
        <pc:chgData name="Edvinas K" userId="7d071e26f81614c5" providerId="LiveId" clId="{6B8BF17B-5141-436A-A86B-21205B866D73}" dt="2023-07-03T10:20:33.520" v="3348"/>
        <pc:sldMasterMkLst>
          <pc:docMk/>
          <pc:sldMasterMk cId="14586663" sldId="2147483685"/>
        </pc:sldMasterMkLst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1565597752" sldId="2147483686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167496522" sldId="2147483687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711405493" sldId="2147483688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2170180334" sldId="2147483689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1256391893" sldId="2147483690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2029085676" sldId="2147483691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2179736073" sldId="2147483692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271830527" sldId="2147483693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3890070212" sldId="2147483694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359997005" sldId="2147483695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3208488799" sldId="2147483696"/>
          </pc:sldLayoutMkLst>
        </pc:sldLayoutChg>
        <pc:sldLayoutChg chg="modTransition">
          <pc:chgData name="Edvinas K" userId="7d071e26f81614c5" providerId="LiveId" clId="{6B8BF17B-5141-436A-A86B-21205B866D73}" dt="2023-07-03T10:20:33.520" v="3348"/>
          <pc:sldLayoutMkLst>
            <pc:docMk/>
            <pc:sldMasterMk cId="14586663" sldId="2147483685"/>
            <pc:sldLayoutMk cId="1763100172" sldId="2147483697"/>
          </pc:sldLayoutMkLst>
        </pc:sldLayoutChg>
      </pc:sldMasterChg>
    </pc:docChg>
  </pc:docChgLst>
  <pc:docChgLst>
    <pc:chgData name="Enrika Tribockaja" userId="S::enrika@codeacademy.lt::af70034f-6747-4306-867e-c4e82cb3e8bf" providerId="AD" clId="Web-{F009D3CF-C5CE-F812-2C73-E2DA31A862C8}"/>
    <pc:docChg chg="modSld">
      <pc:chgData name="Enrika Tribockaja" userId="S::enrika@codeacademy.lt::af70034f-6747-4306-867e-c4e82cb3e8bf" providerId="AD" clId="Web-{F009D3CF-C5CE-F812-2C73-E2DA31A862C8}" dt="2024-03-13T13:07:06.788" v="13" actId="20577"/>
      <pc:docMkLst>
        <pc:docMk/>
      </pc:docMkLst>
      <pc:sldChg chg="modSp">
        <pc:chgData name="Enrika Tribockaja" userId="S::enrika@codeacademy.lt::af70034f-6747-4306-867e-c4e82cb3e8bf" providerId="AD" clId="Web-{F009D3CF-C5CE-F812-2C73-E2DA31A862C8}" dt="2024-03-13T13:04:45.440" v="6" actId="20577"/>
        <pc:sldMkLst>
          <pc:docMk/>
          <pc:sldMk cId="500004838" sldId="367"/>
        </pc:sldMkLst>
        <pc:spChg chg="mod">
          <ac:chgData name="Enrika Tribockaja" userId="S::enrika@codeacademy.lt::af70034f-6747-4306-867e-c4e82cb3e8bf" providerId="AD" clId="Web-{F009D3CF-C5CE-F812-2C73-E2DA31A862C8}" dt="2024-03-13T13:04:45.440" v="6" actId="20577"/>
          <ac:spMkLst>
            <pc:docMk/>
            <pc:sldMk cId="500004838" sldId="367"/>
            <ac:spMk id="7" creationId="{8393EA32-1E5C-4940-ABB7-ACA92E12BC62}"/>
          </ac:spMkLst>
        </pc:spChg>
      </pc:sldChg>
      <pc:sldChg chg="modSp">
        <pc:chgData name="Enrika Tribockaja" userId="S::enrika@codeacademy.lt::af70034f-6747-4306-867e-c4e82cb3e8bf" providerId="AD" clId="Web-{F009D3CF-C5CE-F812-2C73-E2DA31A862C8}" dt="2024-03-13T13:07:06.788" v="13" actId="20577"/>
        <pc:sldMkLst>
          <pc:docMk/>
          <pc:sldMk cId="1262942594" sldId="368"/>
        </pc:sldMkLst>
        <pc:spChg chg="mod">
          <ac:chgData name="Enrika Tribockaja" userId="S::enrika@codeacademy.lt::af70034f-6747-4306-867e-c4e82cb3e8bf" providerId="AD" clId="Web-{F009D3CF-C5CE-F812-2C73-E2DA31A862C8}" dt="2024-03-13T13:07:06.788" v="13" actId="20577"/>
          <ac:spMkLst>
            <pc:docMk/>
            <pc:sldMk cId="1262942594" sldId="368"/>
            <ac:spMk id="7" creationId="{8393EA32-1E5C-4940-ABB7-ACA92E12BC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053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873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40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53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</p:spPr>
        <p:txBody>
          <a:bodyPr anchor="t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r>
              <a:t>CLICK TO EDIT MASTER SUBTITLE STYLE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8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4" y="458787"/>
            <a:ext cx="2334168" cy="68302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Mokytojo
Vardas Pavardė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18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39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08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736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3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07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9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48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10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FFFF"/>
                </a:solidFill>
              </a:defRPr>
            </a:lvl1pPr>
            <a:lvl2pPr>
              <a:defRPr>
                <a:solidFill>
                  <a:srgbClr val="FEFFFF"/>
                </a:solidFill>
              </a:defRPr>
            </a:lvl2pPr>
            <a:lvl3pPr>
              <a:defRPr>
                <a:solidFill>
                  <a:srgbClr val="FEFFFF"/>
                </a:solidFill>
              </a:defRPr>
            </a:lvl3pPr>
            <a:lvl4pPr>
              <a:defRPr>
                <a:solidFill>
                  <a:srgbClr val="FEFFFF"/>
                </a:solidFill>
              </a:defRPr>
            </a:lvl4pPr>
            <a:lvl5pPr>
              <a:defRPr>
                <a:solidFill>
                  <a:srgbClr val="FEFFFF"/>
                </a:solidFill>
              </a:defRPr>
            </a:lvl5pPr>
          </a:lstStyle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52" name="Graphic 4"/>
          <p:cNvGrpSpPr/>
          <p:nvPr/>
        </p:nvGrpSpPr>
        <p:grpSpPr>
          <a:xfrm>
            <a:off x="11078620" y="458787"/>
            <a:ext cx="632989" cy="680885"/>
            <a:chOff x="0" y="0"/>
            <a:chExt cx="632987" cy="680883"/>
          </a:xfrm>
        </p:grpSpPr>
        <p:sp>
          <p:nvSpPr>
            <p:cNvPr id="48" name="Freeform 9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9" name="Freeform 10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0" name="Freeform 11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1" name="Freeform 12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53" name="Picture Placeholder 2"/>
          <p:cNvSpPr>
            <a:spLocks noGrp="1"/>
          </p:cNvSpPr>
          <p:nvPr>
            <p:ph type="pic" idx="21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CodeAcademy sed ut  um  perspiciatis unde?"/>
          <p:cNvSpPr txBox="1">
            <a:spLocks noGrp="1"/>
          </p:cNvSpPr>
          <p:nvPr>
            <p:ph type="title" hasCustomPrompt="1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r>
              <a:t>CodeAcademy sed ut  um  perspiciatis unde?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5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Sed ut perspiciatis unde omnis iste natus error sit voluptatem accusantium doloremque l sunt explicabo. 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9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98" name="Naudinga informacija"/>
          <p:cNvSpPr txBox="1">
            <a:spLocks noGrp="1"/>
          </p:cNvSpPr>
          <p:nvPr>
            <p:ph type="title" hasCustomPrompt="1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t>Naudinga informacija</a:t>
            </a:r>
          </a:p>
        </p:txBody>
      </p:sp>
      <p:sp>
        <p:nvSpPr>
          <p:cNvPr id="9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10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10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0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10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10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r>
              <a:t>Pavadinimas arba nuorodos tikslas.</a:t>
            </a:r>
          </a:p>
        </p:txBody>
      </p:sp>
      <p:sp>
        <p:nvSpPr>
          <p:cNvPr id="10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Pavadinimas arba nuorodos tikslas.</a:t>
            </a:r>
          </a:p>
        </p:txBody>
      </p:sp>
      <p:sp>
        <p:nvSpPr>
          <p:cNvPr id="11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1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</a:lstStyle>
          <a:p>
            <a:r>
              <a:t>www.codecademy.lt/kursai / lorem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82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597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9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40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Prezentacijos pavadinimas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7" name="Graphic 7"/>
          <p:cNvGrpSpPr/>
          <p:nvPr/>
        </p:nvGrpSpPr>
        <p:grpSpPr>
          <a:xfrm>
            <a:off x="11078622" y="458787"/>
            <a:ext cx="632988" cy="680885"/>
            <a:chOff x="0" y="0"/>
            <a:chExt cx="632986" cy="680883"/>
          </a:xfrm>
        </p:grpSpPr>
        <p:sp>
          <p:nvSpPr>
            <p:cNvPr id="3" name="Freeform 22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" name="Freeform 23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" name="Freeform 24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" name="Freeform 25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600" b="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51100" marR="0" indent="-165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8300" marR="0" indent="-165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5500" marR="0" indent="-165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22700" marR="0" indent="-165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3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458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collections.generic.dictionary-2?view=net-7.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8"/>
          <p:cNvSpPr txBox="1">
            <a:spLocks noGrp="1"/>
          </p:cNvSpPr>
          <p:nvPr>
            <p:ph type="ctrTitle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en-US" dirty="0"/>
              <a:t>Dictionary</a:t>
            </a:r>
          </a:p>
        </p:txBody>
      </p:sp>
      <p:sp>
        <p:nvSpPr>
          <p:cNvPr id="152" name="Date Placeholder 7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>
            <a:lvl1pPr>
              <a:defRPr sz="1600" b="1"/>
            </a:lvl1pPr>
          </a:lstStyle>
          <a:p>
            <a:r>
              <a:rPr lang="lt-LT" dirty="0"/>
              <a:t>Data</a:t>
            </a:r>
            <a:endParaRPr dirty="0"/>
          </a:p>
        </p:txBody>
      </p:sp>
      <p:sp>
        <p:nvSpPr>
          <p:cNvPr id="153" name="Text Placeholder 5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Dėstytojas</a:t>
            </a:r>
          </a:p>
          <a:p>
            <a:r>
              <a:rPr lang="lt-LT" dirty="0"/>
              <a:t>Edvinas Kesminas</a:t>
            </a:r>
            <a:endParaRPr lang="en-US" dirty="0"/>
          </a:p>
        </p:txBody>
      </p:sp>
      <p:pic>
        <p:nvPicPr>
          <p:cNvPr id="154" name="Picture Placeholder 16" descr="Picture Placeholder 16"/>
          <p:cNvPicPr>
            <a:picLocks noGrp="1"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xfrm>
            <a:off x="9866313" y="458787"/>
            <a:ext cx="1835151" cy="1835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48FB-084F-459B-88F8-C7D9FDEF65F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569902" y="5930347"/>
            <a:ext cx="7050155" cy="927653"/>
          </a:xfrm>
        </p:spPr>
        <p:txBody>
          <a:bodyPr lIns="45719" tIns="45720" rIns="45719" bIns="45720" anchor="t"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Dictionary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Užduotis nr. </a:t>
              </a:r>
              <a:r>
                <a:rPr lang="en-US" dirty="0"/>
                <a:t>4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</a:t>
            </a:r>
            <a:r>
              <a:rPr lang="en-US" sz="1400" dirty="0" err="1">
                <a:solidFill>
                  <a:schemeClr val="tx1"/>
                </a:solidFill>
                <a:latin typeface="Courier New"/>
              </a:rPr>
              <a:t>metod</a:t>
            </a:r>
            <a:r>
              <a:rPr lang="lt-LT" sz="1400" dirty="0">
                <a:solidFill>
                  <a:schemeClr val="tx1"/>
                </a:solidFill>
                <a:latin typeface="Courier New"/>
              </a:rPr>
              <a:t>ą, kuris grąžintų ar išmetėte herbą ar skaičių. Papildykite savo kūrinį taip, kad įjungus programą paprašytų vartotojo įvesti savo vardą ir pavardę. Vartotojas turėtų pamatyti tokius meniu punktus: 1. Mesti monetą 2. Atspausdinti dabartinius rezultatus 3. Atsijungti.</a:t>
            </a:r>
            <a:br>
              <a:rPr lang="lt-LT" sz="1400" dirty="0">
                <a:solidFill>
                  <a:schemeClr val="tx1"/>
                </a:solidFill>
                <a:latin typeface="Courier New"/>
              </a:rPr>
            </a:br>
            <a:r>
              <a:rPr lang="lt-LT" sz="1400" dirty="0">
                <a:solidFill>
                  <a:schemeClr val="tx1"/>
                </a:solidFill>
                <a:latin typeface="Courier New"/>
              </a:rPr>
              <a:t>Pasirinkus 1 programą meta monetą ir atnaujina reikšmę kiek kartų vartotojas buvo išmetęs herbą. Pasirinkus 2 programą turėtų atvaizduoti kiek </a:t>
            </a:r>
            <a:r>
              <a:rPr lang="lt-LT" sz="1400" dirty="0" err="1">
                <a:solidFill>
                  <a:schemeClr val="tx1"/>
                </a:solidFill>
                <a:latin typeface="Courier New"/>
              </a:rPr>
              <a:t>procentaliai</a:t>
            </a:r>
            <a:r>
              <a:rPr lang="lt-LT" sz="1400" dirty="0">
                <a:solidFill>
                  <a:schemeClr val="tx1"/>
                </a:solidFill>
                <a:latin typeface="Courier New"/>
              </a:rPr>
              <a:t> vartotojas buvo išmetęs herbų ar skaičių.</a:t>
            </a:r>
            <a:br>
              <a:rPr lang="lt-LT" sz="1400" dirty="0">
                <a:solidFill>
                  <a:schemeClr val="tx1"/>
                </a:solidFill>
                <a:latin typeface="Courier New"/>
              </a:rPr>
            </a:br>
            <a:r>
              <a:rPr lang="lt-LT" sz="1400" dirty="0">
                <a:solidFill>
                  <a:schemeClr val="tx1"/>
                </a:solidFill>
                <a:latin typeface="Courier New"/>
              </a:rPr>
              <a:t>Pasirinkus 3 programa prašo įvesti vardą ir pavardę. Jei įvedame naują tada turėtų dictionary atsirasti naujas įrašas su skaičiuojami rezultatai naujam žmogui.</a:t>
            </a:r>
            <a:br>
              <a:rPr lang="lt-LT" sz="1400" dirty="0">
                <a:solidFill>
                  <a:schemeClr val="tx1"/>
                </a:solidFill>
                <a:latin typeface="Courier New"/>
              </a:rPr>
            </a:br>
            <a:r>
              <a:rPr lang="lt-LT" sz="1400" dirty="0">
                <a:solidFill>
                  <a:schemeClr val="tx1"/>
                </a:solidFill>
                <a:latin typeface="Courier New"/>
              </a:rPr>
              <a:t>Jei prisijungimo metu įvedamę „Admin Admin“ tada programa turėtų vartotojui atvaizduoti tik 2 meniu punktus: 1. Atspausdinti dabartinius rezultatus 2. Atsijungti.</a:t>
            </a:r>
            <a:br>
              <a:rPr lang="lt-LT" sz="1400" dirty="0">
                <a:solidFill>
                  <a:schemeClr val="tx1"/>
                </a:solidFill>
                <a:latin typeface="Courier New"/>
              </a:rPr>
            </a:br>
            <a:r>
              <a:rPr lang="lt-LT" sz="1400" dirty="0">
                <a:solidFill>
                  <a:schemeClr val="tx1"/>
                </a:solidFill>
                <a:latin typeface="Courier New"/>
              </a:rPr>
              <a:t>Paspaudus 1 turėtų atspausdinti visų vartotojų metimų statistikas procentaliai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294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13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Dictionary</a:t>
            </a:r>
          </a:p>
        </p:txBody>
      </p:sp>
      <p:sp>
        <p:nvSpPr>
          <p:cNvPr id="331" name="CustomShape 3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t-LT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30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</a:rPr>
              <a:t>Naudinga informacija</a:t>
            </a:r>
            <a:endParaRPr kumimoji="0" lang="lt-LT" sz="3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sz="1600" kern="1200" spc="-1" dirty="0">
                <a:solidFill>
                  <a:prstClr val="black"/>
                </a:solidFill>
                <a:latin typeface="Arial"/>
                <a:ea typeface="+mn-lt"/>
                <a:cs typeface="Arial"/>
                <a:hlinkClick r:id="rId2"/>
              </a:rPr>
              <a:t>https://learn.microsoft.com/en-us/dotnet/api/system.collections.generic.dictionary-2?view=net-7.0</a:t>
            </a:r>
            <a:endParaRPr lang="en-US" sz="1600" kern="1200" spc="-1" dirty="0">
              <a:solidFill>
                <a:prstClr val="black"/>
              </a:solidFill>
              <a:latin typeface="Arial"/>
              <a:ea typeface="+mn-lt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Dictionary</a:t>
            </a:r>
            <a:endParaRPr lang="en-US" dirty="0" err="1"/>
          </a:p>
        </p:txBody>
      </p:sp>
      <p:sp>
        <p:nvSpPr>
          <p:cNvPr id="219" name="Title 11"/>
          <p:cNvSpPr txBox="1">
            <a:spLocks noGrp="1"/>
          </p:cNvSpPr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</p:spPr>
        <p:txBody>
          <a:bodyPr/>
          <a:lstStyle/>
          <a:p>
            <a:r>
              <a:rPr lang="lt-LT" dirty="0"/>
              <a:t>Šiandien išmoksite</a:t>
            </a:r>
            <a:endParaRPr dirty="0"/>
          </a:p>
        </p:txBody>
      </p:sp>
      <p:sp>
        <p:nvSpPr>
          <p:cNvPr id="220" name="Text Placeholder 3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Kas yra Dictionary?</a:t>
            </a:r>
            <a:endParaRPr dirty="0"/>
          </a:p>
        </p:txBody>
      </p:sp>
      <p:grpSp>
        <p:nvGrpSpPr>
          <p:cNvPr id="228" name="Oval 12"/>
          <p:cNvGrpSpPr/>
          <p:nvPr/>
        </p:nvGrpSpPr>
        <p:grpSpPr>
          <a:xfrm>
            <a:off x="480390" y="3193409"/>
            <a:ext cx="731477" cy="731477"/>
            <a:chOff x="0" y="0"/>
            <a:chExt cx="731475" cy="731475"/>
          </a:xfrm>
        </p:grpSpPr>
        <p:sp>
          <p:nvSpPr>
            <p:cNvPr id="226" name="Circle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227" name="01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rPr dirty="0"/>
                <a:t>01</a:t>
              </a: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E8EDAA8-A0F8-100A-18F9-327AA25726DD}"/>
              </a:ext>
            </a:extLst>
          </p:cNvPr>
          <p:cNvSpPr txBox="1">
            <a:spLocks/>
          </p:cNvSpPr>
          <p:nvPr/>
        </p:nvSpPr>
        <p:spPr>
          <a:xfrm>
            <a:off x="1398588" y="4121043"/>
            <a:ext cx="42357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lt-LT" dirty="0"/>
              <a:t>Kada naudoti Dictionary?</a:t>
            </a:r>
          </a:p>
        </p:txBody>
      </p:sp>
      <p:grpSp>
        <p:nvGrpSpPr>
          <p:cNvPr id="13" name="Oval 12">
            <a:extLst>
              <a:ext uri="{FF2B5EF4-FFF2-40B4-BE49-F238E27FC236}">
                <a16:creationId xmlns:a16="http://schemas.microsoft.com/office/drawing/2014/main" id="{C3D6DA89-C45C-1553-04DA-741E2387017C}"/>
              </a:ext>
            </a:extLst>
          </p:cNvPr>
          <p:cNvGrpSpPr/>
          <p:nvPr/>
        </p:nvGrpSpPr>
        <p:grpSpPr>
          <a:xfrm>
            <a:off x="480390" y="4121043"/>
            <a:ext cx="731478" cy="731478"/>
            <a:chOff x="0" y="0"/>
            <a:chExt cx="731476" cy="731476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F4D5769B-EB63-9699-FAEB-E83BE3011B81}"/>
                </a:ext>
              </a:extLst>
            </p:cNvPr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5" name="01">
              <a:extLst>
                <a:ext uri="{FF2B5EF4-FFF2-40B4-BE49-F238E27FC236}">
                  <a16:creationId xmlns:a16="http://schemas.microsoft.com/office/drawing/2014/main" id="{4F996724-3A3A-056A-ED1C-8E086F83337E}"/>
                </a:ext>
              </a:extLst>
            </p:cNvPr>
            <p:cNvSpPr txBox="1"/>
            <p:nvPr/>
          </p:nvSpPr>
          <p:spPr>
            <a:xfrm>
              <a:off x="152842" y="165685"/>
              <a:ext cx="425792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rPr dirty="0"/>
                <a:t>0</a:t>
              </a:r>
              <a:r>
                <a:rPr lang="lt-LT" dirty="0"/>
                <a:t>2</a:t>
              </a:r>
              <a:endParaRPr dirty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342CF17-6787-6130-513D-3D949348CC42}"/>
              </a:ext>
            </a:extLst>
          </p:cNvPr>
          <p:cNvSpPr txBox="1">
            <a:spLocks/>
          </p:cNvSpPr>
          <p:nvPr/>
        </p:nvSpPr>
        <p:spPr>
          <a:xfrm>
            <a:off x="1398588" y="5048677"/>
            <a:ext cx="42357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lt-LT" dirty="0"/>
              <a:t>Dictionary atributai</a:t>
            </a:r>
          </a:p>
        </p:txBody>
      </p:sp>
      <p:grpSp>
        <p:nvGrpSpPr>
          <p:cNvPr id="17" name="Oval 12">
            <a:extLst>
              <a:ext uri="{FF2B5EF4-FFF2-40B4-BE49-F238E27FC236}">
                <a16:creationId xmlns:a16="http://schemas.microsoft.com/office/drawing/2014/main" id="{54E06E64-3081-57D0-DE1B-A9BAD237C0BE}"/>
              </a:ext>
            </a:extLst>
          </p:cNvPr>
          <p:cNvGrpSpPr/>
          <p:nvPr/>
        </p:nvGrpSpPr>
        <p:grpSpPr>
          <a:xfrm>
            <a:off x="480390" y="5048677"/>
            <a:ext cx="731478" cy="731478"/>
            <a:chOff x="0" y="0"/>
            <a:chExt cx="731476" cy="731476"/>
          </a:xfrm>
        </p:grpSpPr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E8B05861-CF6E-7A0E-FB33-FD258A37DEAD}"/>
                </a:ext>
              </a:extLst>
            </p:cNvPr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9" name="01">
              <a:extLst>
                <a:ext uri="{FF2B5EF4-FFF2-40B4-BE49-F238E27FC236}">
                  <a16:creationId xmlns:a16="http://schemas.microsoft.com/office/drawing/2014/main" id="{9BDC76DE-8BDA-40C1-8AC7-8FC348A0FCC4}"/>
                </a:ext>
              </a:extLst>
            </p:cNvPr>
            <p:cNvSpPr txBox="1"/>
            <p:nvPr/>
          </p:nvSpPr>
          <p:spPr>
            <a:xfrm>
              <a:off x="152842" y="165685"/>
              <a:ext cx="425792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rPr dirty="0"/>
                <a:t>0</a:t>
              </a:r>
              <a:r>
                <a:rPr lang="lt-LT" dirty="0"/>
                <a:t>3</a:t>
              </a:r>
              <a:endParaRPr dirty="0"/>
            </a:p>
          </p:txBody>
        </p:sp>
      </p:grp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C88B1BC-2FD0-77F3-189A-867D1317C0B7}"/>
              </a:ext>
            </a:extLst>
          </p:cNvPr>
          <p:cNvSpPr txBox="1">
            <a:spLocks/>
          </p:cNvSpPr>
          <p:nvPr/>
        </p:nvSpPr>
        <p:spPr>
          <a:xfrm>
            <a:off x="6770004" y="3193409"/>
            <a:ext cx="423573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tIns="45720" rIns="45719" bIns="45720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lt-LT" dirty="0"/>
              <a:t>Dictionary </a:t>
            </a:r>
            <a:r>
              <a:rPr lang="en-US" dirty="0" err="1"/>
              <a:t>metodai</a:t>
            </a:r>
            <a:endParaRPr lang="lt-LT" dirty="0"/>
          </a:p>
        </p:txBody>
      </p:sp>
      <p:grpSp>
        <p:nvGrpSpPr>
          <p:cNvPr id="3" name="Oval 12">
            <a:extLst>
              <a:ext uri="{FF2B5EF4-FFF2-40B4-BE49-F238E27FC236}">
                <a16:creationId xmlns:a16="http://schemas.microsoft.com/office/drawing/2014/main" id="{DDA223A1-A2E1-D20B-923A-69BCEDB61A50}"/>
              </a:ext>
            </a:extLst>
          </p:cNvPr>
          <p:cNvGrpSpPr/>
          <p:nvPr/>
        </p:nvGrpSpPr>
        <p:grpSpPr>
          <a:xfrm>
            <a:off x="5851806" y="3193409"/>
            <a:ext cx="731478" cy="731478"/>
            <a:chOff x="0" y="0"/>
            <a:chExt cx="731476" cy="731476"/>
          </a:xfrm>
        </p:grpSpPr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1AF31356-E8ED-426C-277B-346B3B4A30F7}"/>
                </a:ext>
              </a:extLst>
            </p:cNvPr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5" name="01">
              <a:extLst>
                <a:ext uri="{FF2B5EF4-FFF2-40B4-BE49-F238E27FC236}">
                  <a16:creationId xmlns:a16="http://schemas.microsoft.com/office/drawing/2014/main" id="{A542A9DE-5127-599C-3B5D-D49B2787E54C}"/>
                </a:ext>
              </a:extLst>
            </p:cNvPr>
            <p:cNvSpPr txBox="1"/>
            <p:nvPr/>
          </p:nvSpPr>
          <p:spPr>
            <a:xfrm>
              <a:off x="152842" y="165685"/>
              <a:ext cx="425792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EFFFF"/>
                  </a:solidFill>
                </a:defRPr>
              </a:lvl1pPr>
            </a:lstStyle>
            <a:p>
              <a:r>
                <a:rPr dirty="0"/>
                <a:t>0</a:t>
              </a:r>
              <a:r>
                <a:rPr lang="lt-LT" dirty="0"/>
                <a:t>3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2781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Kas </a:t>
            </a:r>
            <a:r>
              <a:rPr lang="en-US" sz="3200" dirty="0" err="1"/>
              <a:t>yra</a:t>
            </a:r>
            <a:r>
              <a:rPr lang="en-US" sz="3200" dirty="0"/>
              <a:t> Dictionary?</a:t>
            </a:r>
            <a:endParaRPr lang="en-US" dirty="0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Dictionary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56156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Žodynas (dictionary) yra C# programavimo kalbos duomenų struktūra, kuri leidžia saugoti </a:t>
            </a:r>
            <a:r>
              <a:rPr lang="en-US" sz="1600" b="1" kern="1200" spc="-1" dirty="0">
                <a:solidFill>
                  <a:prstClr val="black"/>
                </a:solidFill>
                <a:ea typeface="+mn-lt"/>
              </a:rPr>
              <a:t>key-value</a:t>
            </a: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 poras. </a:t>
            </a:r>
            <a:endParaRPr lang="en-US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Tai reiškia, kad kiekvienas įrašas žodyne susideda iš unikalaus rakto ir su juo susietos reikšmės. </a:t>
            </a:r>
            <a:endParaRPr lang="en-US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Raktas gali būti bet kokia tipo reikšmė, paprastai naudojamas teksto arba skaičiaus pavidalu, o reikšmė gali būti bet kokio tipo objektas. </a:t>
            </a:r>
            <a:endParaRPr lang="en-US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Žodynas yra dinaminis ir leidžia lengvai pridėti, pašalinti arba modifikuoti įrašus.</a:t>
            </a:r>
            <a:endParaRPr lang="en-US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Žodynas naudoja unikalius raktus (</a:t>
            </a:r>
            <a:r>
              <a:rPr lang="lt-LT" sz="1600" b="1" kern="1200" spc="-1" dirty="0">
                <a:solidFill>
                  <a:prstClr val="black"/>
                </a:solidFill>
                <a:ea typeface="+mn-lt"/>
              </a:rPr>
              <a:t>key</a:t>
            </a: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), kurie privalo turėti reikšmės (</a:t>
            </a:r>
            <a:r>
              <a:rPr lang="lt-LT" sz="1600" b="1" kern="1200" spc="-1" dirty="0">
                <a:solidFill>
                  <a:prstClr val="black"/>
                </a:solidFill>
                <a:ea typeface="+mn-lt"/>
              </a:rPr>
              <a:t>value</a:t>
            </a: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) atitikmenį.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3" name="Graphic 2" descr="Open book with table lamp, books, pen and pencil">
            <a:extLst>
              <a:ext uri="{FF2B5EF4-FFF2-40B4-BE49-F238E27FC236}">
                <a16:creationId xmlns:a16="http://schemas.microsoft.com/office/drawing/2014/main" id="{68C77A2A-57FD-20DC-1848-F6A85DDF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3400" y="75710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naudoti</a:t>
            </a:r>
            <a:r>
              <a:rPr lang="en-US" dirty="0"/>
              <a:t> Dictionary? </a:t>
            </a:r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Dictionary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6045200" y="2671875"/>
            <a:ext cx="52943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Žodynas yra naudingas, kai norime atlikti efektyvų paiešką pagal raktą. </a:t>
            </a:r>
            <a:endParaRPr lang="en-US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Jis leidžia greitai gauti reikšmę, naudojant raktą kaip indeksą. </a:t>
            </a:r>
            <a:endParaRPr lang="en-US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Be to, žodyno raktais ir reikšmėmis galime atlikti įvairias operacijas, pvz., ieškoti, rūšiuoti, filtruoti ar atvaizduoti visus įrašus. </a:t>
            </a:r>
            <a:endParaRPr lang="en-US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Žodynas yra labai naudingas, kai turime didelį kiekį duomenų, kuriuos norime efektyviai organizuoti ir valdyti.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2240D-1F97-730E-BC66-7AC6F1AD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1" y="2671875"/>
            <a:ext cx="5082010" cy="11764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9648A-1E00-4DFA-E471-CDED7DCA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42" y="4546755"/>
            <a:ext cx="5313909" cy="83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13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Dictionary </a:t>
            </a:r>
            <a:r>
              <a:rPr lang="en-US" sz="3200" dirty="0" err="1"/>
              <a:t>atributai</a:t>
            </a:r>
            <a:endParaRPr lang="en-US" dirty="0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Dictionary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480400" y="2671875"/>
            <a:ext cx="897475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b="1" kern="1200" spc="-1" dirty="0">
                <a:solidFill>
                  <a:prstClr val="black"/>
                </a:solidFill>
                <a:ea typeface="+mn-lt"/>
              </a:rPr>
              <a:t>Greitas prieigos laikas</a:t>
            </a: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: Žodynai leidžia greitai gauti reikšmes naudojant raktą kaip indeksą. Tai ypač svarbu, kai turime didelį kiekį duomenų ir norime efektyviai atlikti paiešką ar gauti reikšmes.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endParaRPr lang="lt-LT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b="1" kern="1200" spc="-1" dirty="0">
                <a:solidFill>
                  <a:prstClr val="black"/>
                </a:solidFill>
                <a:ea typeface="+mn-lt"/>
              </a:rPr>
              <a:t>Paprasta ir efektyvi duomenų organizacija</a:t>
            </a: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: Žodynai suteikia galimybę saugoti duomenis raktų ir reikšmių porose, kurios padeda lengviau organizuoti ir valdyti informaciją. Jie turi dinaminę struktūrą, kuri leidžia lengvai pridėti, pašalinti ar modifikuoti įrašus.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endParaRPr lang="lt-LT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b="1" kern="1200" spc="-1" dirty="0">
                <a:solidFill>
                  <a:prstClr val="black"/>
                </a:solidFill>
                <a:ea typeface="+mn-lt"/>
              </a:rPr>
              <a:t>Galimybė atlikti įvairias operacijas</a:t>
            </a: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: Su žodynais galime atlikti įvairias operacijas, pvz., ieškoti, rūšiuoti, filtruoti ar atvaizduoti žodynus. Tai suteikia daugiau lankstumo ir funkcionalumo programose, kurios turi manipuliuoti duomenimis.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endParaRPr lang="lt-LT" sz="1600" kern="1200" spc="-1" dirty="0">
              <a:solidFill>
                <a:prstClr val="black"/>
              </a:solidFill>
              <a:ea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b="1" kern="1200" spc="-1" dirty="0">
                <a:solidFill>
                  <a:prstClr val="black"/>
                </a:solidFill>
                <a:ea typeface="+mn-lt"/>
              </a:rPr>
              <a:t>Unikalūs rakto reikalavimai</a:t>
            </a: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: Žodynai užtikrina unikalumą raktams, tai reiškia, kad duomenų struktūroje negali būti dviejų įrašų su vienodomis raktų reikšmėmis. Tai padeda išvengti konfliktų ir užtikrina, kad kiekvienas įrašas žodyne bus unikalus.</a:t>
            </a:r>
            <a:endParaRPr lang="lt-LT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273E8-C7BB-274A-BFC8-F226D784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9" y="1034537"/>
            <a:ext cx="3230869" cy="1408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832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Dictionary </a:t>
            </a:r>
            <a:r>
              <a:rPr lang="en-US" dirty="0" err="1"/>
              <a:t>metodai</a:t>
            </a:r>
            <a:endParaRPr lang="en-US" dirty="0"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lt-LT" sz="1400" dirty="0"/>
              <a:t>Dictionary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6045200" y="2671875"/>
            <a:ext cx="5294300" cy="393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Kadangi žodynas susideda iš kompleksiškų rakto ir reikšmės junginių jam yra keletas svarbių ir būdingų metodų.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600" kern="1200" spc="-1" dirty="0">
                <a:solidFill>
                  <a:prstClr val="black"/>
                </a:solidFill>
                <a:ea typeface="+mn-lt"/>
              </a:rPr>
              <a:t>Pagrindiniai metodai, kuriuos gali dažnai tekti naudoti kada rinksitės dictionary kaip savo kolekcijos tipą:</a:t>
            </a:r>
          </a:p>
          <a:p>
            <a:pPr marL="742950" lvl="1" indent="-285750"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400" b="1" dirty="0">
                <a:solidFill>
                  <a:schemeClr val="tx1"/>
                </a:solidFill>
              </a:rPr>
              <a:t>Dictionary.ContainsKey(x)</a:t>
            </a:r>
            <a:r>
              <a:rPr lang="lt-LT" sz="1400" dirty="0">
                <a:solidFill>
                  <a:schemeClr val="tx1"/>
                </a:solidFill>
              </a:rPr>
              <a:t>: Patikrina ar pas jus egzistuoja raktuose įvesta reikšmė.</a:t>
            </a:r>
          </a:p>
          <a:p>
            <a:pPr marL="742950" lvl="1" indent="-285750"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400" b="1" dirty="0">
                <a:solidFill>
                  <a:schemeClr val="tx1"/>
                </a:solidFill>
              </a:rPr>
              <a:t>Dictionary.Remove(x)</a:t>
            </a:r>
            <a:r>
              <a:rPr lang="lt-LT" sz="1400" dirty="0">
                <a:solidFill>
                  <a:schemeClr val="tx1"/>
                </a:solidFill>
              </a:rPr>
              <a:t>: Išima įrašą su x raktu</a:t>
            </a:r>
          </a:p>
          <a:p>
            <a:pPr marL="742950" lvl="1" indent="-285750"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400" b="1" dirty="0">
                <a:solidFill>
                  <a:schemeClr val="tx1"/>
                </a:solidFill>
              </a:rPr>
              <a:t>Dictionary.ContainsValue(x)</a:t>
            </a:r>
            <a:r>
              <a:rPr lang="lt-LT" sz="1400" dirty="0">
                <a:solidFill>
                  <a:schemeClr val="tx1"/>
                </a:solidFill>
              </a:rPr>
              <a:t>: Patikrina ar yra reikšmė, kuri turi savyje x vertę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lt-LT" sz="1400" dirty="0">
                <a:solidFill>
                  <a:schemeClr val="tx1"/>
                </a:solidFill>
              </a:rPr>
              <a:t>Taip pat, kadangi dictionary susideda iš raktų ir reikšmių, mes galime juos atskirai kviesti naudodami žodžius </a:t>
            </a:r>
            <a:r>
              <a:rPr lang="lt-LT" sz="1400" b="1" dirty="0">
                <a:solidFill>
                  <a:schemeClr val="tx1"/>
                </a:solidFill>
              </a:rPr>
              <a:t>Dictionary.Keys</a:t>
            </a:r>
            <a:r>
              <a:rPr lang="lt-LT" sz="1400" dirty="0">
                <a:solidFill>
                  <a:schemeClr val="tx1"/>
                </a:solidFill>
              </a:rPr>
              <a:t> ir </a:t>
            </a:r>
            <a:r>
              <a:rPr lang="lt-LT" sz="1400" b="1" dirty="0">
                <a:solidFill>
                  <a:schemeClr val="tx1"/>
                </a:solidFill>
              </a:rPr>
              <a:t>Dictionary.Values</a:t>
            </a:r>
            <a:r>
              <a:rPr lang="lt-LT" sz="1400" dirty="0">
                <a:solidFill>
                  <a:schemeClr val="tx1"/>
                </a:solidFill>
              </a:rPr>
              <a:t>, kurie turi savo struktūrų atitikmenis </a:t>
            </a:r>
            <a:r>
              <a:rPr lang="lt-LT" sz="1400" b="1" dirty="0">
                <a:solidFill>
                  <a:schemeClr val="tx1"/>
                </a:solidFill>
              </a:rPr>
              <a:t>KeyCollection</a:t>
            </a:r>
            <a:r>
              <a:rPr lang="lt-LT" sz="1400" dirty="0">
                <a:solidFill>
                  <a:schemeClr val="tx1"/>
                </a:solidFill>
              </a:rPr>
              <a:t> ir </a:t>
            </a:r>
            <a:r>
              <a:rPr lang="lt-LT" sz="1400" b="1" dirty="0">
                <a:solidFill>
                  <a:schemeClr val="tx1"/>
                </a:solidFill>
              </a:rPr>
              <a:t>ValueCollection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B9FB0-0D4F-0ABB-B28A-9CE9C043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47" y="2981262"/>
            <a:ext cx="3801005" cy="895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891D5-1BBF-303F-5292-B6C1424B1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12" y="4297675"/>
            <a:ext cx="2076740" cy="22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E4C50C-0591-0588-536A-9CD17D7B3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02" y="4739263"/>
            <a:ext cx="3941750" cy="1768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934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Dictionary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Užduotis </a:t>
              </a:r>
              <a:r>
                <a:rPr lang="lt-LT" dirty="0" err="1"/>
                <a:t>nr.</a:t>
              </a:r>
              <a:r>
                <a:rPr lang="lt-LT" dirty="0"/>
                <a:t> 1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METODUS ŠIEMS UŽDAVINIAMS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žodyną, kuriame saugosite tris žmonių vardus ir amžius. Išspausdinkite visų žmonių vardus ir amžius iš žodyno.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žodyną, kuriame saugosite šalių pavadinimus ir jų sostines. Paprašykite vartotojo įvesti šalies pavadinimą ir parodykite jos sostinę (Metodas turi gražinti sostinę). Parašykite 1 Unit Test patikrinimui, kad grįžta tai ko tikitės.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žodyną, kuriame saugosite vaisių pavadinimus ir jų kiekius. Sukurkite metodą, kuris atspausdintų esamus vaisius. Sukurkite metodą, kuris leistų vartotojui pridėti arba atnaujinti vaisius/kiekius (Jei vaisius jau yra turėtų būti atnaujinta jo reikšmė). Du nauji unit test turėtų būti parašyti: 1. Pridedant naują vaisių 2. Atnaujinant vaisiaus reikšmę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227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Dictionary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Užduotis nr. 2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METODUS ŠIEMS UŽDAVINIAMS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žodyną, kuriame saugosite miestų pavadinimus ir jų gyventojų skaičius. Paprašykite vartotojo įvesti miesto pavadinimą ir parodykite jo gyventojų skaičių.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žodyną, kuriame saugosite žodžius ir jų vertimus. Leiskite vartotojui įvesti žodį ir parodykite jo vertimą. 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žodyną, kuriame saugosite studentų vardus ir jų pažymius. Paprašykite vartotojo įvesti studento vardą ir parodykite jo pažymius.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žodyną, kuriame saugosite mėnesių pavadinimus ir jų dienų skaičius. Išspausdinkite mėnesių pavadinimus, kurių dienų skaičius yra mažesnis nei 31.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000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r>
              <a:rPr lang="lt-LT" dirty="0"/>
              <a:t>Dictionary</a:t>
            </a:r>
          </a:p>
        </p:txBody>
      </p:sp>
      <p:grpSp>
        <p:nvGrpSpPr>
          <p:cNvPr id="8" name="Rounded Rectangle 4">
            <a:extLst>
              <a:ext uri="{FF2B5EF4-FFF2-40B4-BE49-F238E27FC236}">
                <a16:creationId xmlns:a16="http://schemas.microsoft.com/office/drawing/2014/main" id="{5E24B308-AB63-4D4F-A64A-7470555AB0D2}"/>
              </a:ext>
            </a:extLst>
          </p:cNvPr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B80362B3-9739-FF4D-8CCC-A04C04ED6CB9}"/>
                </a:ext>
              </a:extLst>
            </p:cNvPr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EFFFF"/>
                  </a:solidFill>
                </a:defRPr>
              </a:pPr>
              <a:endParaRPr/>
            </a:p>
          </p:txBody>
        </p:sp>
        <p:sp>
          <p:nvSpPr>
            <p:cNvPr id="10" name="2 LYGIS">
              <a:extLst>
                <a:ext uri="{FF2B5EF4-FFF2-40B4-BE49-F238E27FC236}">
                  <a16:creationId xmlns:a16="http://schemas.microsoft.com/office/drawing/2014/main" id="{5370151D-47F6-1A41-84B1-BB942B57263B}"/>
                </a:ext>
              </a:extLst>
            </p:cNvPr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EFFFF"/>
                  </a:solidFill>
                </a:defRPr>
              </a:lvl1pPr>
            </a:lstStyle>
            <a:p>
              <a:r>
                <a:rPr lang="lt-LT" dirty="0"/>
                <a:t>Užduotis nr. </a:t>
              </a:r>
              <a:r>
                <a:rPr lang="en-US" dirty="0"/>
                <a:t>3</a:t>
              </a:r>
              <a:endParaRPr dirty="0"/>
            </a:p>
          </p:txBody>
        </p:sp>
      </p:grpSp>
      <p:pic>
        <p:nvPicPr>
          <p:cNvPr id="6" name="Picture Placeholder 2" descr="Picture Placeholder 2">
            <a:extLst>
              <a:ext uri="{FF2B5EF4-FFF2-40B4-BE49-F238E27FC236}">
                <a16:creationId xmlns:a16="http://schemas.microsoft.com/office/drawing/2014/main" id="{9BD39082-EE2F-9B4F-A3C9-2A11A9B5629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480002" y="1441475"/>
            <a:ext cx="11231996" cy="522826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393EA32-1E5C-4940-ABB7-ACA92E12BC62}"/>
              </a:ext>
            </a:extLst>
          </p:cNvPr>
          <p:cNvSpPr txBox="1">
            <a:spLocks/>
          </p:cNvSpPr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9" tIns="45720" rIns="91439" bIns="45720" anchor="t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4511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083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3655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22700" marR="0" indent="-1651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3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METODUS ŠIEMS UŽDAVINIAMS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lt-LT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programą, kuri leidžia vartotojui įvesti sąrašą žodžių. Programa turi suskaičiuoti, kiek kartų kiekvienas žodis pasikartoja sąraše, ir atspausdinti rezultatus. Naudokite žodyną šiai užduočiai atlikti. </a:t>
            </a:r>
            <a:endParaRPr lang="en-US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en-US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žodyną, kuriame saugosite filmų pavadinimus ir jų žanrus. Parašykite funkciją, kuri priima žanro pavadinimą ir grąžina sąrašą filmų, priklausančių tam žanrui. Leiskite vartotojui pasirinkti žanrą ir atspausdinkite filmų sąrašą.</a:t>
            </a:r>
            <a:r>
              <a:rPr lang="en-US" sz="1400" dirty="0">
                <a:solidFill>
                  <a:schemeClr val="tx1"/>
                </a:solidFill>
                <a:latin typeface="Courier New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en-US" sz="1400" dirty="0">
              <a:solidFill>
                <a:schemeClr val="tx1"/>
              </a:solidFill>
              <a:latin typeface="Courier New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r>
              <a:rPr lang="lt-LT" sz="1400" dirty="0">
                <a:solidFill>
                  <a:schemeClr val="tx1"/>
                </a:solidFill>
                <a:latin typeface="Courier New"/>
              </a:rPr>
              <a:t>Sukurkite programą, kuri generuoja atsitiktinę skaičių seką. Leiskite vartotojui įvesti norimą sekos ilgį ir diapazoną. Programa turi sugeneruoti skaičių seką ir išsaugoti ją žodyne, kur raktas yra skaičius, o reikšmė yra skaičiaus pasikartojimų skaičius. Atspausdinkite sugeneruotą seką ir skaičių pasikartojimų skaičius.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1100"/>
              <a:buFont typeface="Arial" panose="020B0604020202020204" pitchFamily="34" charset="0"/>
              <a:buChar char="−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220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7D72BC-9185-4D0C-BC06-4B3F4F34AC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31EA9C-10DD-4CC6-8D29-078408DD189C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dfba18a5-4def-493e-9a27-56c6f2b5380e"/>
    <ds:schemaRef ds:uri="8fd74652-856b-4187-813f-14c8f0d1a31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FD14263-15DF-40CF-9426-F7026BE0EB7D}"/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971</Words>
  <Application>Microsoft Office PowerPoint</Application>
  <PresentationFormat>Widescreen</PresentationFormat>
  <Paragraphs>80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3_Office Theme</vt:lpstr>
      <vt:lpstr>Dictionary</vt:lpstr>
      <vt:lpstr>Šiandien išmoksite</vt:lpstr>
      <vt:lpstr>Kas yra Dictionary?</vt:lpstr>
      <vt:lpstr>Kada naudoti Dictionary? </vt:lpstr>
      <vt:lpstr>Dictionary atributai</vt:lpstr>
      <vt:lpstr>Dictionary metodai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Edvinas K</dc:creator>
  <cp:lastModifiedBy>Edvinas K</cp:lastModifiedBy>
  <cp:revision>427</cp:revision>
  <dcterms:modified xsi:type="dcterms:W3CDTF">2024-03-13T13:07:07Z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