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85" r:id="rId5"/>
  </p:sldMasterIdLst>
  <p:notesMasterIdLst>
    <p:notesMasterId r:id="rId22"/>
  </p:notesMasterIdLst>
  <p:sldIdLst>
    <p:sldId id="257" r:id="rId6"/>
    <p:sldId id="280" r:id="rId7"/>
    <p:sldId id="364" r:id="rId8"/>
    <p:sldId id="369" r:id="rId9"/>
    <p:sldId id="367" r:id="rId10"/>
    <p:sldId id="370" r:id="rId11"/>
    <p:sldId id="371" r:id="rId12"/>
    <p:sldId id="368" r:id="rId13"/>
    <p:sldId id="334" r:id="rId14"/>
    <p:sldId id="373" r:id="rId15"/>
    <p:sldId id="372" r:id="rId16"/>
    <p:sldId id="365" r:id="rId17"/>
    <p:sldId id="374" r:id="rId18"/>
    <p:sldId id="366" r:id="rId19"/>
    <p:sldId id="375" r:id="rId20"/>
    <p:sldId id="277"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EFFFF"/>
          </a:solidFill>
        </a:fill>
      </a:tcStyle>
    </a:band2H>
    <a:firstCol>
      <a:tcTxStyle b="on" i="off">
        <a:font>
          <a:latin typeface="Arial"/>
          <a:ea typeface="Arial"/>
          <a:cs typeface="Arial"/>
        </a:font>
        <a:srgbClr val="FE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EFFFF"/>
          </a:solidFill>
        </a:fill>
      </a:tcStyle>
    </a:lastRow>
    <a:firstRow>
      <a:tcTxStyle b="on" i="off">
        <a:font>
          <a:latin typeface="Arial"/>
          <a:ea typeface="Arial"/>
          <a:cs typeface="Arial"/>
        </a:font>
        <a:srgbClr val="FE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rika Tribockaja" userId="S::enrika@codeacademy.lt::af70034f-6747-4306-867e-c4e82cb3e8bf" providerId="AD" clId="Web-{222C209D-0AB7-326F-2E1E-3FF04770FD8C}"/>
    <pc:docChg chg="modSld">
      <pc:chgData name="Enrika Tribockaja" userId="S::enrika@codeacademy.lt::af70034f-6747-4306-867e-c4e82cb3e8bf" providerId="AD" clId="Web-{222C209D-0AB7-326F-2E1E-3FF04770FD8C}" dt="2024-03-26T11:04:49.029" v="6" actId="20577"/>
      <pc:docMkLst>
        <pc:docMk/>
      </pc:docMkLst>
      <pc:sldChg chg="modSp">
        <pc:chgData name="Enrika Tribockaja" userId="S::enrika@codeacademy.lt::af70034f-6747-4306-867e-c4e82cb3e8bf" providerId="AD" clId="Web-{222C209D-0AB7-326F-2E1E-3FF04770FD8C}" dt="2024-03-26T10:34:30.347" v="3" actId="20577"/>
        <pc:sldMkLst>
          <pc:docMk/>
          <pc:sldMk cId="1682083484" sldId="369"/>
        </pc:sldMkLst>
        <pc:spChg chg="mod">
          <ac:chgData name="Enrika Tribockaja" userId="S::enrika@codeacademy.lt::af70034f-6747-4306-867e-c4e82cb3e8bf" providerId="AD" clId="Web-{222C209D-0AB7-326F-2E1E-3FF04770FD8C}" dt="2024-03-26T10:34:30.347" v="3" actId="20577"/>
          <ac:spMkLst>
            <pc:docMk/>
            <pc:sldMk cId="1682083484" sldId="369"/>
            <ac:spMk id="125" creationId="{00000000-0000-0000-0000-000000000000}"/>
          </ac:spMkLst>
        </pc:spChg>
      </pc:sldChg>
      <pc:sldChg chg="modSp">
        <pc:chgData name="Enrika Tribockaja" userId="S::enrika@codeacademy.lt::af70034f-6747-4306-867e-c4e82cb3e8bf" providerId="AD" clId="Web-{222C209D-0AB7-326F-2E1E-3FF04770FD8C}" dt="2024-03-26T11:04:49.029" v="6" actId="20577"/>
        <pc:sldMkLst>
          <pc:docMk/>
          <pc:sldMk cId="3848408165" sldId="372"/>
        </pc:sldMkLst>
        <pc:spChg chg="mod">
          <ac:chgData name="Enrika Tribockaja" userId="S::enrika@codeacademy.lt::af70034f-6747-4306-867e-c4e82cb3e8bf" providerId="AD" clId="Web-{222C209D-0AB7-326F-2E1E-3FF04770FD8C}" dt="2024-03-26T11:04:49.029" v="6" actId="20577"/>
          <ac:spMkLst>
            <pc:docMk/>
            <pc:sldMk cId="3848408165" sldId="372"/>
            <ac:spMk id="7" creationId="{8393EA32-1E5C-4940-ABB7-ACA92E12BC62}"/>
          </ac:spMkLst>
        </pc:spChg>
      </pc:sldChg>
    </pc:docChg>
  </pc:docChgLst>
  <pc:docChgLst>
    <pc:chgData name="Rokas Slaboševičius" userId="S::rokas.slabosevicius@codeacademylt.onmicrosoft.com::5b5a1ad6-e0e0-4118-b388-ee941114d16c" providerId="AD" clId="Web-{F35398FA-FF47-44BD-B567-B86B60AE3AE4}"/>
    <pc:docChg chg="sldOrd">
      <pc:chgData name="Rokas Slaboševičius" userId="S::rokas.slabosevicius@codeacademylt.onmicrosoft.com::5b5a1ad6-e0e0-4118-b388-ee941114d16c" providerId="AD" clId="Web-{F35398FA-FF47-44BD-B567-B86B60AE3AE4}" dt="2023-10-02T15:59:10.643" v="0"/>
      <pc:docMkLst>
        <pc:docMk/>
      </pc:docMkLst>
      <pc:sldChg chg="ord">
        <pc:chgData name="Rokas Slaboševičius" userId="S::rokas.slabosevicius@codeacademylt.onmicrosoft.com::5b5a1ad6-e0e0-4118-b388-ee941114d16c" providerId="AD" clId="Web-{F35398FA-FF47-44BD-B567-B86B60AE3AE4}" dt="2023-10-02T15:59:10.643" v="0"/>
        <pc:sldMkLst>
          <pc:docMk/>
          <pc:sldMk cId="4269562010" sldId="368"/>
        </pc:sldMkLst>
      </pc:sldChg>
    </pc:docChg>
  </pc:docChgLst>
  <pc:docChgLst>
    <pc:chgData name="Edvinas K" userId="7d071e26f81614c5" providerId="LiveId" clId="{9362B111-B0A2-4CB9-9D2F-294B69C5A706}"/>
    <pc:docChg chg="undo redo custSel addSld modSld modMainMaster">
      <pc:chgData name="Edvinas K" userId="7d071e26f81614c5" providerId="LiveId" clId="{9362B111-B0A2-4CB9-9D2F-294B69C5A706}" dt="2023-07-18T07:56:53.568" v="5977" actId="20577"/>
      <pc:docMkLst>
        <pc:docMk/>
      </pc:docMkLst>
      <pc:sldChg chg="modSp mod modTransition">
        <pc:chgData name="Edvinas K" userId="7d071e26f81614c5" providerId="LiveId" clId="{9362B111-B0A2-4CB9-9D2F-294B69C5A706}" dt="2023-07-18T07:55:59.290" v="5941" actId="20577"/>
        <pc:sldMkLst>
          <pc:docMk/>
          <pc:sldMk cId="0" sldId="257"/>
        </pc:sldMkLst>
        <pc:spChg chg="mod">
          <ac:chgData name="Edvinas K" userId="7d071e26f81614c5" providerId="LiveId" clId="{9362B111-B0A2-4CB9-9D2F-294B69C5A706}" dt="2023-07-18T07:55:59.290" v="5941" actId="20577"/>
          <ac:spMkLst>
            <pc:docMk/>
            <pc:sldMk cId="0" sldId="257"/>
            <ac:spMk id="150" creationId="{00000000-0000-0000-0000-000000000000}"/>
          </ac:spMkLst>
        </pc:spChg>
      </pc:sldChg>
      <pc:sldChg chg="delSp modSp mod modTransition">
        <pc:chgData name="Edvinas K" userId="7d071e26f81614c5" providerId="LiveId" clId="{9362B111-B0A2-4CB9-9D2F-294B69C5A706}" dt="2023-07-18T07:56:53.568" v="5977" actId="20577"/>
        <pc:sldMkLst>
          <pc:docMk/>
          <pc:sldMk cId="0" sldId="277"/>
        </pc:sldMkLst>
        <pc:spChg chg="mod">
          <ac:chgData name="Edvinas K" userId="7d071e26f81614c5" providerId="LiveId" clId="{9362B111-B0A2-4CB9-9D2F-294B69C5A706}" dt="2023-07-18T07:56:53.568" v="5977" actId="20577"/>
          <ac:spMkLst>
            <pc:docMk/>
            <pc:sldMk cId="0" sldId="277"/>
            <ac:spMk id="329" creationId="{00000000-0000-0000-0000-000000000000}"/>
          </ac:spMkLst>
        </pc:spChg>
        <pc:spChg chg="del">
          <ac:chgData name="Edvinas K" userId="7d071e26f81614c5" providerId="LiveId" clId="{9362B111-B0A2-4CB9-9D2F-294B69C5A706}" dt="2023-07-12T17:19:26.100" v="5208" actId="478"/>
          <ac:spMkLst>
            <pc:docMk/>
            <pc:sldMk cId="0" sldId="277"/>
            <ac:spMk id="330" creationId="{00000000-0000-0000-0000-000000000000}"/>
          </ac:spMkLst>
        </pc:spChg>
        <pc:spChg chg="mod">
          <ac:chgData name="Edvinas K" userId="7d071e26f81614c5" providerId="LiveId" clId="{9362B111-B0A2-4CB9-9D2F-294B69C5A706}" dt="2023-07-12T17:19:23.679" v="5207" actId="20577"/>
          <ac:spMkLst>
            <pc:docMk/>
            <pc:sldMk cId="0" sldId="277"/>
            <ac:spMk id="333" creationId="{00000000-0000-0000-0000-000000000000}"/>
          </ac:spMkLst>
        </pc:spChg>
      </pc:sldChg>
      <pc:sldChg chg="addSp delSp modSp mod modTransition">
        <pc:chgData name="Edvinas K" userId="7d071e26f81614c5" providerId="LiveId" clId="{9362B111-B0A2-4CB9-9D2F-294B69C5A706}" dt="2023-07-18T07:56:02.956" v="5942" actId="20577"/>
        <pc:sldMkLst>
          <pc:docMk/>
          <pc:sldMk cId="227813620" sldId="280"/>
        </pc:sldMkLst>
        <pc:spChg chg="add del mod">
          <ac:chgData name="Edvinas K" userId="7d071e26f81614c5" providerId="LiveId" clId="{9362B111-B0A2-4CB9-9D2F-294B69C5A706}" dt="2023-07-10T16:28:22.627" v="197" actId="478"/>
          <ac:spMkLst>
            <pc:docMk/>
            <pc:sldMk cId="227813620" sldId="280"/>
            <ac:spMk id="3" creationId="{9671F6CC-AA1F-390B-A93B-C28B3072740C}"/>
          </ac:spMkLst>
        </pc:spChg>
        <pc:spChg chg="mod">
          <ac:chgData name="Edvinas K" userId="7d071e26f81614c5" providerId="LiveId" clId="{9362B111-B0A2-4CB9-9D2F-294B69C5A706}" dt="2023-07-18T07:56:02.956" v="5942" actId="20577"/>
          <ac:spMkLst>
            <pc:docMk/>
            <pc:sldMk cId="227813620" sldId="280"/>
            <ac:spMk id="218" creationId="{00000000-0000-0000-0000-000000000000}"/>
          </ac:spMkLst>
        </pc:spChg>
        <pc:spChg chg="mod">
          <ac:chgData name="Edvinas K" userId="7d071e26f81614c5" providerId="LiveId" clId="{9362B111-B0A2-4CB9-9D2F-294B69C5A706}" dt="2023-07-10T16:27:05.420" v="44" actId="20577"/>
          <ac:spMkLst>
            <pc:docMk/>
            <pc:sldMk cId="227813620" sldId="280"/>
            <ac:spMk id="220" creationId="{00000000-0000-0000-0000-000000000000}"/>
          </ac:spMkLst>
        </pc:spChg>
        <pc:spChg chg="mod">
          <ac:chgData name="Edvinas K" userId="7d071e26f81614c5" providerId="LiveId" clId="{9362B111-B0A2-4CB9-9D2F-294B69C5A706}" dt="2023-07-10T16:27:19.853" v="83" actId="20577"/>
          <ac:spMkLst>
            <pc:docMk/>
            <pc:sldMk cId="227813620" sldId="280"/>
            <ac:spMk id="221" creationId="{00000000-0000-0000-0000-000000000000}"/>
          </ac:spMkLst>
        </pc:spChg>
        <pc:spChg chg="mod">
          <ac:chgData name="Edvinas K" userId="7d071e26f81614c5" providerId="LiveId" clId="{9362B111-B0A2-4CB9-9D2F-294B69C5A706}" dt="2023-07-10T16:27:36.381" v="105" actId="20577"/>
          <ac:spMkLst>
            <pc:docMk/>
            <pc:sldMk cId="227813620" sldId="280"/>
            <ac:spMk id="222" creationId="{00000000-0000-0000-0000-000000000000}"/>
          </ac:spMkLst>
        </pc:spChg>
        <pc:spChg chg="mod">
          <ac:chgData name="Edvinas K" userId="7d071e26f81614c5" providerId="LiveId" clId="{9362B111-B0A2-4CB9-9D2F-294B69C5A706}" dt="2023-07-10T16:27:52.355" v="148" actId="20577"/>
          <ac:spMkLst>
            <pc:docMk/>
            <pc:sldMk cId="227813620" sldId="280"/>
            <ac:spMk id="223" creationId="{00000000-0000-0000-0000-000000000000}"/>
          </ac:spMkLst>
        </pc:spChg>
        <pc:spChg chg="mod">
          <ac:chgData name="Edvinas K" userId="7d071e26f81614c5" providerId="LiveId" clId="{9362B111-B0A2-4CB9-9D2F-294B69C5A706}" dt="2023-07-10T16:28:12.227" v="195" actId="20577"/>
          <ac:spMkLst>
            <pc:docMk/>
            <pc:sldMk cId="227813620" sldId="280"/>
            <ac:spMk id="224" creationId="{00000000-0000-0000-0000-000000000000}"/>
          </ac:spMkLst>
        </pc:spChg>
        <pc:spChg chg="del">
          <ac:chgData name="Edvinas K" userId="7d071e26f81614c5" providerId="LiveId" clId="{9362B111-B0A2-4CB9-9D2F-294B69C5A706}" dt="2023-07-10T16:28:21.209" v="196" actId="478"/>
          <ac:spMkLst>
            <pc:docMk/>
            <pc:sldMk cId="227813620" sldId="280"/>
            <ac:spMk id="225" creationId="{00000000-0000-0000-0000-000000000000}"/>
          </ac:spMkLst>
        </pc:spChg>
        <pc:grpChg chg="del">
          <ac:chgData name="Edvinas K" userId="7d071e26f81614c5" providerId="LiveId" clId="{9362B111-B0A2-4CB9-9D2F-294B69C5A706}" dt="2023-07-10T16:28:21.209" v="196" actId="478"/>
          <ac:grpSpMkLst>
            <pc:docMk/>
            <pc:sldMk cId="227813620" sldId="280"/>
            <ac:grpSpMk id="243" creationId="{00000000-0000-0000-0000-000000000000}"/>
          </ac:grpSpMkLst>
        </pc:grpChg>
      </pc:sldChg>
      <pc:sldChg chg="modSp mod modTransition">
        <pc:chgData name="Edvinas K" userId="7d071e26f81614c5" providerId="LiveId" clId="{9362B111-B0A2-4CB9-9D2F-294B69C5A706}" dt="2023-07-18T07:56:37.125" v="5970" actId="20577"/>
        <pc:sldMkLst>
          <pc:docMk/>
          <pc:sldMk cId="572271074" sldId="334"/>
        </pc:sldMkLst>
        <pc:spChg chg="mod">
          <ac:chgData name="Edvinas K" userId="7d071e26f81614c5" providerId="LiveId" clId="{9362B111-B0A2-4CB9-9D2F-294B69C5A706}" dt="2023-07-17T19:40:23.980" v="5940" actId="20577"/>
          <ac:spMkLst>
            <pc:docMk/>
            <pc:sldMk cId="572271074" sldId="334"/>
            <ac:spMk id="7" creationId="{8393EA32-1E5C-4940-ABB7-ACA92E12BC62}"/>
          </ac:spMkLst>
        </pc:spChg>
        <pc:spChg chg="mod">
          <ac:chgData name="Edvinas K" userId="7d071e26f81614c5" providerId="LiveId" clId="{9362B111-B0A2-4CB9-9D2F-294B69C5A706}" dt="2023-07-18T07:56:37.125" v="5970" actId="20577"/>
          <ac:spMkLst>
            <pc:docMk/>
            <pc:sldMk cId="572271074" sldId="334"/>
            <ac:spMk id="194" creationId="{00000000-0000-0000-0000-000000000000}"/>
          </ac:spMkLst>
        </pc:spChg>
        <pc:picChg chg="mod">
          <ac:chgData name="Edvinas K" userId="7d071e26f81614c5" providerId="LiveId" clId="{9362B111-B0A2-4CB9-9D2F-294B69C5A706}" dt="2023-07-12T16:37:49.299" v="3385" actId="1076"/>
          <ac:picMkLst>
            <pc:docMk/>
            <pc:sldMk cId="572271074" sldId="334"/>
            <ac:picMk id="6" creationId="{9BD39082-EE2F-9B4F-A3C9-2A11A9B5629A}"/>
          </ac:picMkLst>
        </pc:picChg>
      </pc:sldChg>
      <pc:sldChg chg="addSp modSp mod modTransition">
        <pc:chgData name="Edvinas K" userId="7d071e26f81614c5" providerId="LiveId" clId="{9362B111-B0A2-4CB9-9D2F-294B69C5A706}" dt="2023-07-18T07:56:04.882" v="5943" actId="20577"/>
        <pc:sldMkLst>
          <pc:docMk/>
          <pc:sldMk cId="1624274024" sldId="364"/>
        </pc:sldMkLst>
        <pc:spChg chg="mod">
          <ac:chgData name="Edvinas K" userId="7d071e26f81614c5" providerId="LiveId" clId="{9362B111-B0A2-4CB9-9D2F-294B69C5A706}" dt="2023-07-10T17:14:38.282" v="233"/>
          <ac:spMkLst>
            <pc:docMk/>
            <pc:sldMk cId="1624274024" sldId="364"/>
            <ac:spMk id="123" creationId="{00000000-0000-0000-0000-000000000000}"/>
          </ac:spMkLst>
        </pc:spChg>
        <pc:spChg chg="mod">
          <ac:chgData name="Edvinas K" userId="7d071e26f81614c5" providerId="LiveId" clId="{9362B111-B0A2-4CB9-9D2F-294B69C5A706}" dt="2023-07-18T07:56:04.882" v="5943" actId="20577"/>
          <ac:spMkLst>
            <pc:docMk/>
            <pc:sldMk cId="1624274024" sldId="364"/>
            <ac:spMk id="124" creationId="{00000000-0000-0000-0000-000000000000}"/>
          </ac:spMkLst>
        </pc:spChg>
        <pc:spChg chg="mod">
          <ac:chgData name="Edvinas K" userId="7d071e26f81614c5" providerId="LiveId" clId="{9362B111-B0A2-4CB9-9D2F-294B69C5A706}" dt="2023-07-10T18:38:50.764" v="336" actId="20577"/>
          <ac:spMkLst>
            <pc:docMk/>
            <pc:sldMk cId="1624274024" sldId="364"/>
            <ac:spMk id="125" creationId="{00000000-0000-0000-0000-000000000000}"/>
          </ac:spMkLst>
        </pc:spChg>
        <pc:picChg chg="add mod">
          <ac:chgData name="Edvinas K" userId="7d071e26f81614c5" providerId="LiveId" clId="{9362B111-B0A2-4CB9-9D2F-294B69C5A706}" dt="2023-07-10T18:40:29.916" v="346" actId="1076"/>
          <ac:picMkLst>
            <pc:docMk/>
            <pc:sldMk cId="1624274024" sldId="364"/>
            <ac:picMk id="3" creationId="{D940B432-ADE3-31E8-9E2C-26E1C549F949}"/>
          </ac:picMkLst>
        </pc:picChg>
        <pc:picChg chg="add mod">
          <ac:chgData name="Edvinas K" userId="7d071e26f81614c5" providerId="LiveId" clId="{9362B111-B0A2-4CB9-9D2F-294B69C5A706}" dt="2023-07-10T18:40:31.209" v="347" actId="1076"/>
          <ac:picMkLst>
            <pc:docMk/>
            <pc:sldMk cId="1624274024" sldId="364"/>
            <ac:picMk id="5" creationId="{59C2AD67-1DDC-CB38-6150-9FB9B54B4528}"/>
          </ac:picMkLst>
        </pc:picChg>
      </pc:sldChg>
      <pc:sldChg chg="addSp modSp add mod modTransition">
        <pc:chgData name="Edvinas K" userId="7d071e26f81614c5" providerId="LiveId" clId="{9362B111-B0A2-4CB9-9D2F-294B69C5A706}" dt="2023-07-18T07:56:42.981" v="5973" actId="20577"/>
        <pc:sldMkLst>
          <pc:docMk/>
          <pc:sldMk cId="857659824" sldId="365"/>
        </pc:sldMkLst>
        <pc:spChg chg="add mod">
          <ac:chgData name="Edvinas K" userId="7d071e26f81614c5" providerId="LiveId" clId="{9362B111-B0A2-4CB9-9D2F-294B69C5A706}" dt="2023-07-12T17:12:52.574" v="4924" actId="14100"/>
          <ac:spMkLst>
            <pc:docMk/>
            <pc:sldMk cId="857659824" sldId="365"/>
            <ac:spMk id="12" creationId="{F721AE15-A8B2-D886-83DA-60B04B179C6D}"/>
          </ac:spMkLst>
        </pc:spChg>
        <pc:spChg chg="mod">
          <ac:chgData name="Edvinas K" userId="7d071e26f81614c5" providerId="LiveId" clId="{9362B111-B0A2-4CB9-9D2F-294B69C5A706}" dt="2023-07-10T17:14:32.721" v="230"/>
          <ac:spMkLst>
            <pc:docMk/>
            <pc:sldMk cId="857659824" sldId="365"/>
            <ac:spMk id="123" creationId="{00000000-0000-0000-0000-000000000000}"/>
          </ac:spMkLst>
        </pc:spChg>
        <pc:spChg chg="mod">
          <ac:chgData name="Edvinas K" userId="7d071e26f81614c5" providerId="LiveId" clId="{9362B111-B0A2-4CB9-9D2F-294B69C5A706}" dt="2023-07-18T07:56:42.981" v="5973" actId="20577"/>
          <ac:spMkLst>
            <pc:docMk/>
            <pc:sldMk cId="857659824" sldId="365"/>
            <ac:spMk id="124" creationId="{00000000-0000-0000-0000-000000000000}"/>
          </ac:spMkLst>
        </pc:spChg>
        <pc:spChg chg="mod">
          <ac:chgData name="Edvinas K" userId="7d071e26f81614c5" providerId="LiveId" clId="{9362B111-B0A2-4CB9-9D2F-294B69C5A706}" dt="2023-07-12T17:05:14.022" v="4901" actId="20577"/>
          <ac:spMkLst>
            <pc:docMk/>
            <pc:sldMk cId="857659824" sldId="365"/>
            <ac:spMk id="125" creationId="{00000000-0000-0000-0000-000000000000}"/>
          </ac:spMkLst>
        </pc:spChg>
        <pc:picChg chg="add mod">
          <ac:chgData name="Edvinas K" userId="7d071e26f81614c5" providerId="LiveId" clId="{9362B111-B0A2-4CB9-9D2F-294B69C5A706}" dt="2023-07-12T17:11:27.284" v="4906" actId="1440"/>
          <ac:picMkLst>
            <pc:docMk/>
            <pc:sldMk cId="857659824" sldId="365"/>
            <ac:picMk id="3" creationId="{DE9D70B8-3694-5BCA-BEB5-1B570882EDF7}"/>
          </ac:picMkLst>
        </pc:picChg>
        <pc:picChg chg="add mod">
          <ac:chgData name="Edvinas K" userId="7d071e26f81614c5" providerId="LiveId" clId="{9362B111-B0A2-4CB9-9D2F-294B69C5A706}" dt="2023-07-12T17:11:42.356" v="4911" actId="1076"/>
          <ac:picMkLst>
            <pc:docMk/>
            <pc:sldMk cId="857659824" sldId="365"/>
            <ac:picMk id="5" creationId="{466BE677-A43D-0BA3-B5DD-23C1F076D777}"/>
          </ac:picMkLst>
        </pc:picChg>
        <pc:picChg chg="add mod">
          <ac:chgData name="Edvinas K" userId="7d071e26f81614c5" providerId="LiveId" clId="{9362B111-B0A2-4CB9-9D2F-294B69C5A706}" dt="2023-07-12T17:11:57.259" v="4915" actId="1440"/>
          <ac:picMkLst>
            <pc:docMk/>
            <pc:sldMk cId="857659824" sldId="365"/>
            <ac:picMk id="7" creationId="{B647084E-118A-3AE9-7FB2-2288772E732A}"/>
          </ac:picMkLst>
        </pc:picChg>
        <pc:cxnChg chg="add">
          <ac:chgData name="Edvinas K" userId="7d071e26f81614c5" providerId="LiveId" clId="{9362B111-B0A2-4CB9-9D2F-294B69C5A706}" dt="2023-07-12T17:12:04.233" v="4916" actId="11529"/>
          <ac:cxnSpMkLst>
            <pc:docMk/>
            <pc:sldMk cId="857659824" sldId="365"/>
            <ac:cxnSpMk id="9" creationId="{257DE459-87F2-9619-2AC4-2AB8C6E7045E}"/>
          </ac:cxnSpMkLst>
        </pc:cxnChg>
        <pc:cxnChg chg="add">
          <ac:chgData name="Edvinas K" userId="7d071e26f81614c5" providerId="LiveId" clId="{9362B111-B0A2-4CB9-9D2F-294B69C5A706}" dt="2023-07-12T17:12:12.732" v="4917" actId="11529"/>
          <ac:cxnSpMkLst>
            <pc:docMk/>
            <pc:sldMk cId="857659824" sldId="365"/>
            <ac:cxnSpMk id="11" creationId="{27E6A086-3F72-0B33-8008-FCFB03296BF3}"/>
          </ac:cxnSpMkLst>
        </pc:cxnChg>
      </pc:sldChg>
      <pc:sldChg chg="modSp add mod replId modTransition">
        <pc:chgData name="Edvinas K" userId="7d071e26f81614c5" providerId="LiveId" clId="{9362B111-B0A2-4CB9-9D2F-294B69C5A706}" dt="2023-07-18T07:56:48.121" v="5975" actId="20577"/>
        <pc:sldMkLst>
          <pc:docMk/>
          <pc:sldMk cId="3752101444" sldId="366"/>
        </pc:sldMkLst>
        <pc:spChg chg="mod">
          <ac:chgData name="Edvinas K" userId="7d071e26f81614c5" providerId="LiveId" clId="{9362B111-B0A2-4CB9-9D2F-294B69C5A706}" dt="2023-07-12T17:26:03.766" v="5934" actId="20577"/>
          <ac:spMkLst>
            <pc:docMk/>
            <pc:sldMk cId="3752101444" sldId="366"/>
            <ac:spMk id="7" creationId="{8393EA32-1E5C-4940-ABB7-ACA92E12BC62}"/>
          </ac:spMkLst>
        </pc:spChg>
        <pc:spChg chg="mod">
          <ac:chgData name="Edvinas K" userId="7d071e26f81614c5" providerId="LiveId" clId="{9362B111-B0A2-4CB9-9D2F-294B69C5A706}" dt="2023-07-12T16:46:06.775" v="4260" actId="20577"/>
          <ac:spMkLst>
            <pc:docMk/>
            <pc:sldMk cId="3752101444" sldId="366"/>
            <ac:spMk id="10" creationId="{5370151D-47F6-1A41-84B1-BB942B57263B}"/>
          </ac:spMkLst>
        </pc:spChg>
        <pc:spChg chg="mod">
          <ac:chgData name="Edvinas K" userId="7d071e26f81614c5" providerId="LiveId" clId="{9362B111-B0A2-4CB9-9D2F-294B69C5A706}" dt="2023-07-18T07:56:48.121" v="5975" actId="20577"/>
          <ac:spMkLst>
            <pc:docMk/>
            <pc:sldMk cId="3752101444" sldId="366"/>
            <ac:spMk id="194" creationId="{00000000-0000-0000-0000-000000000000}"/>
          </ac:spMkLst>
        </pc:spChg>
      </pc:sldChg>
      <pc:sldChg chg="addSp delSp modSp add mod modTransition">
        <pc:chgData name="Edvinas K" userId="7d071e26f81614c5" providerId="LiveId" clId="{9362B111-B0A2-4CB9-9D2F-294B69C5A706}" dt="2023-07-18T07:56:25.459" v="5966" actId="20577"/>
        <pc:sldMkLst>
          <pc:docMk/>
          <pc:sldMk cId="435092851" sldId="367"/>
        </pc:sldMkLst>
        <pc:spChg chg="mod">
          <ac:chgData name="Edvinas K" userId="7d071e26f81614c5" providerId="LiveId" clId="{9362B111-B0A2-4CB9-9D2F-294B69C5A706}" dt="2023-07-10T18:44:54.913" v="400" actId="20577"/>
          <ac:spMkLst>
            <pc:docMk/>
            <pc:sldMk cId="435092851" sldId="367"/>
            <ac:spMk id="123" creationId="{00000000-0000-0000-0000-000000000000}"/>
          </ac:spMkLst>
        </pc:spChg>
        <pc:spChg chg="mod">
          <ac:chgData name="Edvinas K" userId="7d071e26f81614c5" providerId="LiveId" clId="{9362B111-B0A2-4CB9-9D2F-294B69C5A706}" dt="2023-07-18T07:56:25.459" v="5966" actId="20577"/>
          <ac:spMkLst>
            <pc:docMk/>
            <pc:sldMk cId="435092851" sldId="367"/>
            <ac:spMk id="124" creationId="{00000000-0000-0000-0000-000000000000}"/>
          </ac:spMkLst>
        </pc:spChg>
        <pc:spChg chg="mod">
          <ac:chgData name="Edvinas K" userId="7d071e26f81614c5" providerId="LiveId" clId="{9362B111-B0A2-4CB9-9D2F-294B69C5A706}" dt="2023-07-10T18:53:46.921" v="1005" actId="313"/>
          <ac:spMkLst>
            <pc:docMk/>
            <pc:sldMk cId="435092851" sldId="367"/>
            <ac:spMk id="125" creationId="{00000000-0000-0000-0000-000000000000}"/>
          </ac:spMkLst>
        </pc:spChg>
        <pc:picChg chg="add mod">
          <ac:chgData name="Edvinas K" userId="7d071e26f81614c5" providerId="LiveId" clId="{9362B111-B0A2-4CB9-9D2F-294B69C5A706}" dt="2023-07-10T18:49:34.276" v="429" actId="1076"/>
          <ac:picMkLst>
            <pc:docMk/>
            <pc:sldMk cId="435092851" sldId="367"/>
            <ac:picMk id="3" creationId="{2D32126D-71DA-0960-82E7-7EC1EABAD39B}"/>
          </ac:picMkLst>
        </pc:picChg>
        <pc:picChg chg="add mod">
          <ac:chgData name="Edvinas K" userId="7d071e26f81614c5" providerId="LiveId" clId="{9362B111-B0A2-4CB9-9D2F-294B69C5A706}" dt="2023-07-10T18:49:35.362" v="430" actId="1076"/>
          <ac:picMkLst>
            <pc:docMk/>
            <pc:sldMk cId="435092851" sldId="367"/>
            <ac:picMk id="5" creationId="{69B0C7C2-71E7-FD5F-A713-298B637BE798}"/>
          </ac:picMkLst>
        </pc:picChg>
        <pc:picChg chg="add mod">
          <ac:chgData name="Edvinas K" userId="7d071e26f81614c5" providerId="LiveId" clId="{9362B111-B0A2-4CB9-9D2F-294B69C5A706}" dt="2023-07-10T18:49:44.487" v="433" actId="1076"/>
          <ac:picMkLst>
            <pc:docMk/>
            <pc:sldMk cId="435092851" sldId="367"/>
            <ac:picMk id="7" creationId="{43F96214-610F-7250-3761-0346542B9E84}"/>
          </ac:picMkLst>
        </pc:picChg>
        <pc:picChg chg="add del mod">
          <ac:chgData name="Edvinas K" userId="7d071e26f81614c5" providerId="LiveId" clId="{9362B111-B0A2-4CB9-9D2F-294B69C5A706}" dt="2023-07-10T18:49:57.668" v="434" actId="478"/>
          <ac:picMkLst>
            <pc:docMk/>
            <pc:sldMk cId="435092851" sldId="367"/>
            <ac:picMk id="9" creationId="{B47FEFA8-BDAE-CA23-1B68-8C50BD303AF5}"/>
          </ac:picMkLst>
        </pc:picChg>
        <pc:picChg chg="add mod">
          <ac:chgData name="Edvinas K" userId="7d071e26f81614c5" providerId="LiveId" clId="{9362B111-B0A2-4CB9-9D2F-294B69C5A706}" dt="2023-07-10T18:50:02.669" v="438" actId="1076"/>
          <ac:picMkLst>
            <pc:docMk/>
            <pc:sldMk cId="435092851" sldId="367"/>
            <ac:picMk id="11" creationId="{5C313219-CE71-4F9F-3E3F-3B7234264AF4}"/>
          </ac:picMkLst>
        </pc:picChg>
        <pc:cxnChg chg="add">
          <ac:chgData name="Edvinas K" userId="7d071e26f81614c5" providerId="LiveId" clId="{9362B111-B0A2-4CB9-9D2F-294B69C5A706}" dt="2023-07-10T18:50:22.975" v="439" actId="11529"/>
          <ac:cxnSpMkLst>
            <pc:docMk/>
            <pc:sldMk cId="435092851" sldId="367"/>
            <ac:cxnSpMk id="13" creationId="{8E4F5662-0311-6818-7E5C-6F8F1BBED07F}"/>
          </ac:cxnSpMkLst>
        </pc:cxnChg>
        <pc:cxnChg chg="add">
          <ac:chgData name="Edvinas K" userId="7d071e26f81614c5" providerId="LiveId" clId="{9362B111-B0A2-4CB9-9D2F-294B69C5A706}" dt="2023-07-10T18:50:33.220" v="440" actId="11529"/>
          <ac:cxnSpMkLst>
            <pc:docMk/>
            <pc:sldMk cId="435092851" sldId="367"/>
            <ac:cxnSpMk id="15" creationId="{F81D2252-9AC6-EEE8-932E-8B2465EF010E}"/>
          </ac:cxnSpMkLst>
        </pc:cxnChg>
        <pc:cxnChg chg="add mod">
          <ac:chgData name="Edvinas K" userId="7d071e26f81614c5" providerId="LiveId" clId="{9362B111-B0A2-4CB9-9D2F-294B69C5A706}" dt="2023-07-10T18:50:49.227" v="442" actId="14100"/>
          <ac:cxnSpMkLst>
            <pc:docMk/>
            <pc:sldMk cId="435092851" sldId="367"/>
            <ac:cxnSpMk id="17" creationId="{6F0C47DE-9736-4C66-AACB-D3EC095F2F1D}"/>
          </ac:cxnSpMkLst>
        </pc:cxnChg>
      </pc:sldChg>
      <pc:sldChg chg="addSp modSp add mod modTransition">
        <pc:chgData name="Edvinas K" userId="7d071e26f81614c5" providerId="LiveId" clId="{9362B111-B0A2-4CB9-9D2F-294B69C5A706}" dt="2023-07-18T07:56:32.382" v="5968" actId="20577"/>
        <pc:sldMkLst>
          <pc:docMk/>
          <pc:sldMk cId="4269562010" sldId="368"/>
        </pc:sldMkLst>
        <pc:spChg chg="mod">
          <ac:chgData name="Edvinas K" userId="7d071e26f81614c5" providerId="LiveId" clId="{9362B111-B0A2-4CB9-9D2F-294B69C5A706}" dt="2023-07-10T18:34:53.488" v="241"/>
          <ac:spMkLst>
            <pc:docMk/>
            <pc:sldMk cId="4269562010" sldId="368"/>
            <ac:spMk id="123" creationId="{00000000-0000-0000-0000-000000000000}"/>
          </ac:spMkLst>
        </pc:spChg>
        <pc:spChg chg="mod">
          <ac:chgData name="Edvinas K" userId="7d071e26f81614c5" providerId="LiveId" clId="{9362B111-B0A2-4CB9-9D2F-294B69C5A706}" dt="2023-07-18T07:56:32.382" v="5968" actId="20577"/>
          <ac:spMkLst>
            <pc:docMk/>
            <pc:sldMk cId="4269562010" sldId="368"/>
            <ac:spMk id="124" creationId="{00000000-0000-0000-0000-000000000000}"/>
          </ac:spMkLst>
        </pc:spChg>
        <pc:spChg chg="mod">
          <ac:chgData name="Edvinas K" userId="7d071e26f81614c5" providerId="LiveId" clId="{9362B111-B0A2-4CB9-9D2F-294B69C5A706}" dt="2023-07-12T15:49:13.499" v="1981" actId="20577"/>
          <ac:spMkLst>
            <pc:docMk/>
            <pc:sldMk cId="4269562010" sldId="368"/>
            <ac:spMk id="125" creationId="{00000000-0000-0000-0000-000000000000}"/>
          </ac:spMkLst>
        </pc:spChg>
        <pc:picChg chg="add mod">
          <ac:chgData name="Edvinas K" userId="7d071e26f81614c5" providerId="LiveId" clId="{9362B111-B0A2-4CB9-9D2F-294B69C5A706}" dt="2023-07-12T16:19:10.726" v="2429" actId="1076"/>
          <ac:picMkLst>
            <pc:docMk/>
            <pc:sldMk cId="4269562010" sldId="368"/>
            <ac:picMk id="2" creationId="{033B55F6-894E-ED10-2D7E-C8890E81A0ED}"/>
          </ac:picMkLst>
        </pc:picChg>
        <pc:picChg chg="add mod">
          <ac:chgData name="Edvinas K" userId="7d071e26f81614c5" providerId="LiveId" clId="{9362B111-B0A2-4CB9-9D2F-294B69C5A706}" dt="2023-07-12T16:19:10.726" v="2429" actId="1076"/>
          <ac:picMkLst>
            <pc:docMk/>
            <pc:sldMk cId="4269562010" sldId="368"/>
            <ac:picMk id="4" creationId="{579CD6F3-A8C0-3013-CF1E-68494A2E477F}"/>
          </ac:picMkLst>
        </pc:picChg>
        <pc:cxnChg chg="add mod">
          <ac:chgData name="Edvinas K" userId="7d071e26f81614c5" providerId="LiveId" clId="{9362B111-B0A2-4CB9-9D2F-294B69C5A706}" dt="2023-07-12T16:19:10.726" v="2429" actId="1076"/>
          <ac:cxnSpMkLst>
            <pc:docMk/>
            <pc:sldMk cId="4269562010" sldId="368"/>
            <ac:cxnSpMk id="3" creationId="{66439579-4B9C-1C57-AE34-B32403E693B9}"/>
          </ac:cxnSpMkLst>
        </pc:cxnChg>
      </pc:sldChg>
      <pc:sldChg chg="addSp delSp modSp add mod modTransition">
        <pc:chgData name="Edvinas K" userId="7d071e26f81614c5" providerId="LiveId" clId="{9362B111-B0A2-4CB9-9D2F-294B69C5A706}" dt="2023-07-18T07:56:21.912" v="5965" actId="20577"/>
        <pc:sldMkLst>
          <pc:docMk/>
          <pc:sldMk cId="1682083484" sldId="369"/>
        </pc:sldMkLst>
        <pc:spChg chg="mod">
          <ac:chgData name="Edvinas K" userId="7d071e26f81614c5" providerId="LiveId" clId="{9362B111-B0A2-4CB9-9D2F-294B69C5A706}" dt="2023-07-10T18:35:58.792" v="263" actId="20577"/>
          <ac:spMkLst>
            <pc:docMk/>
            <pc:sldMk cId="1682083484" sldId="369"/>
            <ac:spMk id="123" creationId="{00000000-0000-0000-0000-000000000000}"/>
          </ac:spMkLst>
        </pc:spChg>
        <pc:spChg chg="mod">
          <ac:chgData name="Edvinas K" userId="7d071e26f81614c5" providerId="LiveId" clId="{9362B111-B0A2-4CB9-9D2F-294B69C5A706}" dt="2023-07-18T07:56:21.912" v="5965" actId="20577"/>
          <ac:spMkLst>
            <pc:docMk/>
            <pc:sldMk cId="1682083484" sldId="369"/>
            <ac:spMk id="124" creationId="{00000000-0000-0000-0000-000000000000}"/>
          </ac:spMkLst>
        </pc:spChg>
        <pc:spChg chg="mod">
          <ac:chgData name="Edvinas K" userId="7d071e26f81614c5" providerId="LiveId" clId="{9362B111-B0A2-4CB9-9D2F-294B69C5A706}" dt="2023-07-18T07:56:18.764" v="5964" actId="20577"/>
          <ac:spMkLst>
            <pc:docMk/>
            <pc:sldMk cId="1682083484" sldId="369"/>
            <ac:spMk id="125" creationId="{00000000-0000-0000-0000-000000000000}"/>
          </ac:spMkLst>
        </pc:spChg>
        <pc:picChg chg="add mod">
          <ac:chgData name="Edvinas K" userId="7d071e26f81614c5" providerId="LiveId" clId="{9362B111-B0A2-4CB9-9D2F-294B69C5A706}" dt="2023-07-10T18:44:17.121" v="376" actId="207"/>
          <ac:picMkLst>
            <pc:docMk/>
            <pc:sldMk cId="1682083484" sldId="369"/>
            <ac:picMk id="3" creationId="{D3C22A30-E7C1-ABE9-8BB6-2032DE189E99}"/>
          </ac:picMkLst>
        </pc:picChg>
        <pc:picChg chg="add del mod">
          <ac:chgData name="Edvinas K" userId="7d071e26f81614c5" providerId="LiveId" clId="{9362B111-B0A2-4CB9-9D2F-294B69C5A706}" dt="2023-07-10T18:44:14.038" v="375"/>
          <ac:picMkLst>
            <pc:docMk/>
            <pc:sldMk cId="1682083484" sldId="369"/>
            <ac:picMk id="4" creationId="{6E7E1AF9-F05A-A974-1DE4-04E3C10AF242}"/>
          </ac:picMkLst>
        </pc:picChg>
        <pc:picChg chg="add mod">
          <ac:chgData name="Edvinas K" userId="7d071e26f81614c5" providerId="LiveId" clId="{9362B111-B0A2-4CB9-9D2F-294B69C5A706}" dt="2023-07-10T18:44:22.813" v="381" actId="1076"/>
          <ac:picMkLst>
            <pc:docMk/>
            <pc:sldMk cId="1682083484" sldId="369"/>
            <ac:picMk id="5" creationId="{6F8896A6-05A9-9EDF-72EC-F0E2AB4A46B9}"/>
          </ac:picMkLst>
        </pc:picChg>
        <pc:picChg chg="add mod">
          <ac:chgData name="Edvinas K" userId="7d071e26f81614c5" providerId="LiveId" clId="{9362B111-B0A2-4CB9-9D2F-294B69C5A706}" dt="2023-07-10T18:44:30.703" v="385" actId="1076"/>
          <ac:picMkLst>
            <pc:docMk/>
            <pc:sldMk cId="1682083484" sldId="369"/>
            <ac:picMk id="6" creationId="{DB11FE38-1237-5B1E-64F9-E85AC030B460}"/>
          </ac:picMkLst>
        </pc:picChg>
        <pc:picChg chg="add mod">
          <ac:chgData name="Edvinas K" userId="7d071e26f81614c5" providerId="LiveId" clId="{9362B111-B0A2-4CB9-9D2F-294B69C5A706}" dt="2023-07-10T18:44:28.515" v="384" actId="1076"/>
          <ac:picMkLst>
            <pc:docMk/>
            <pc:sldMk cId="1682083484" sldId="369"/>
            <ac:picMk id="7" creationId="{AC8BFE3B-ED67-220E-0296-D42C80581844}"/>
          </ac:picMkLst>
        </pc:picChg>
      </pc:sldChg>
      <pc:sldChg chg="addSp modSp add mod modTransition">
        <pc:chgData name="Edvinas K" userId="7d071e26f81614c5" providerId="LiveId" clId="{9362B111-B0A2-4CB9-9D2F-294B69C5A706}" dt="2023-07-18T07:56:28.294" v="5967" actId="20577"/>
        <pc:sldMkLst>
          <pc:docMk/>
          <pc:sldMk cId="136535337" sldId="370"/>
        </pc:sldMkLst>
        <pc:spChg chg="mod">
          <ac:chgData name="Edvinas K" userId="7d071e26f81614c5" providerId="LiveId" clId="{9362B111-B0A2-4CB9-9D2F-294B69C5A706}" dt="2023-07-18T07:56:28.294" v="5967" actId="20577"/>
          <ac:spMkLst>
            <pc:docMk/>
            <pc:sldMk cId="136535337" sldId="370"/>
            <ac:spMk id="124" creationId="{00000000-0000-0000-0000-000000000000}"/>
          </ac:spMkLst>
        </pc:spChg>
        <pc:spChg chg="mod">
          <ac:chgData name="Edvinas K" userId="7d071e26f81614c5" providerId="LiveId" clId="{9362B111-B0A2-4CB9-9D2F-294B69C5A706}" dt="2023-07-10T18:56:53.620" v="1398" actId="313"/>
          <ac:spMkLst>
            <pc:docMk/>
            <pc:sldMk cId="136535337" sldId="370"/>
            <ac:spMk id="125" creationId="{00000000-0000-0000-0000-000000000000}"/>
          </ac:spMkLst>
        </pc:spChg>
        <pc:picChg chg="add mod">
          <ac:chgData name="Edvinas K" userId="7d071e26f81614c5" providerId="LiveId" clId="{9362B111-B0A2-4CB9-9D2F-294B69C5A706}" dt="2023-07-10T18:56:43.758" v="1396" actId="1440"/>
          <ac:picMkLst>
            <pc:docMk/>
            <pc:sldMk cId="136535337" sldId="370"/>
            <ac:picMk id="3" creationId="{D1DF76E7-5BAD-A9BF-A11B-9F74F7F7730D}"/>
          </ac:picMkLst>
        </pc:picChg>
      </pc:sldChg>
      <pc:sldChg chg="addSp delSp modSp add mod modTransition">
        <pc:chgData name="Edvinas K" userId="7d071e26f81614c5" providerId="LiveId" clId="{9362B111-B0A2-4CB9-9D2F-294B69C5A706}" dt="2023-07-18T07:56:35.136" v="5969" actId="20577"/>
        <pc:sldMkLst>
          <pc:docMk/>
          <pc:sldMk cId="1188164309" sldId="371"/>
        </pc:sldMkLst>
        <pc:spChg chg="mod">
          <ac:chgData name="Edvinas K" userId="7d071e26f81614c5" providerId="LiveId" clId="{9362B111-B0A2-4CB9-9D2F-294B69C5A706}" dt="2023-07-18T07:56:35.136" v="5969" actId="20577"/>
          <ac:spMkLst>
            <pc:docMk/>
            <pc:sldMk cId="1188164309" sldId="371"/>
            <ac:spMk id="124" creationId="{00000000-0000-0000-0000-000000000000}"/>
          </ac:spMkLst>
        </pc:spChg>
        <pc:spChg chg="mod">
          <ac:chgData name="Edvinas K" userId="7d071e26f81614c5" providerId="LiveId" clId="{9362B111-B0A2-4CB9-9D2F-294B69C5A706}" dt="2023-07-12T16:17:25.575" v="2409" actId="1076"/>
          <ac:spMkLst>
            <pc:docMk/>
            <pc:sldMk cId="1188164309" sldId="371"/>
            <ac:spMk id="125" creationId="{00000000-0000-0000-0000-000000000000}"/>
          </ac:spMkLst>
        </pc:spChg>
        <pc:picChg chg="add del mod">
          <ac:chgData name="Edvinas K" userId="7d071e26f81614c5" providerId="LiveId" clId="{9362B111-B0A2-4CB9-9D2F-294B69C5A706}" dt="2023-07-12T16:19:06.529" v="2427" actId="21"/>
          <ac:picMkLst>
            <pc:docMk/>
            <pc:sldMk cId="1188164309" sldId="371"/>
            <ac:picMk id="3" creationId="{13BFD38E-A006-163D-BB14-EC3A9ED66F12}"/>
          </ac:picMkLst>
        </pc:picChg>
        <pc:picChg chg="add del mod">
          <ac:chgData name="Edvinas K" userId="7d071e26f81614c5" providerId="LiveId" clId="{9362B111-B0A2-4CB9-9D2F-294B69C5A706}" dt="2023-07-12T16:18:41.939" v="2421" actId="478"/>
          <ac:picMkLst>
            <pc:docMk/>
            <pc:sldMk cId="1188164309" sldId="371"/>
            <ac:picMk id="5" creationId="{724421F2-96D5-3A33-A327-CBF96CF5920C}"/>
          </ac:picMkLst>
        </pc:picChg>
        <pc:picChg chg="add del mod">
          <ac:chgData name="Edvinas K" userId="7d071e26f81614c5" providerId="LiveId" clId="{9362B111-B0A2-4CB9-9D2F-294B69C5A706}" dt="2023-07-12T16:19:06.529" v="2427" actId="21"/>
          <ac:picMkLst>
            <pc:docMk/>
            <pc:sldMk cId="1188164309" sldId="371"/>
            <ac:picMk id="10" creationId="{3579E986-1337-3C60-CEB4-2DC8F7AB314E}"/>
          </ac:picMkLst>
        </pc:picChg>
        <pc:picChg chg="add mod">
          <ac:chgData name="Edvinas K" userId="7d071e26f81614c5" providerId="LiveId" clId="{9362B111-B0A2-4CB9-9D2F-294B69C5A706}" dt="2023-07-12T16:19:53.474" v="2433" actId="1076"/>
          <ac:picMkLst>
            <pc:docMk/>
            <pc:sldMk cId="1188164309" sldId="371"/>
            <ac:picMk id="12" creationId="{AC35BF31-9E93-886A-3D5F-0632F129241C}"/>
          </ac:picMkLst>
        </pc:picChg>
        <pc:cxnChg chg="add del mod">
          <ac:chgData name="Edvinas K" userId="7d071e26f81614c5" providerId="LiveId" clId="{9362B111-B0A2-4CB9-9D2F-294B69C5A706}" dt="2023-07-12T16:19:06.529" v="2427" actId="21"/>
          <ac:cxnSpMkLst>
            <pc:docMk/>
            <pc:sldMk cId="1188164309" sldId="371"/>
            <ac:cxnSpMk id="7" creationId="{F64115F7-E78C-67DB-67A4-45627CDAEDC4}"/>
          </ac:cxnSpMkLst>
        </pc:cxnChg>
      </pc:sldChg>
      <pc:sldChg chg="modSp add mod modTransition">
        <pc:chgData name="Edvinas K" userId="7d071e26f81614c5" providerId="LiveId" clId="{9362B111-B0A2-4CB9-9D2F-294B69C5A706}" dt="2023-07-18T07:56:40.832" v="5972" actId="20577"/>
        <pc:sldMkLst>
          <pc:docMk/>
          <pc:sldMk cId="3848408165" sldId="372"/>
        </pc:sldMkLst>
        <pc:spChg chg="mod">
          <ac:chgData name="Edvinas K" userId="7d071e26f81614c5" providerId="LiveId" clId="{9362B111-B0A2-4CB9-9D2F-294B69C5A706}" dt="2023-07-12T16:39:43.554" v="3600" actId="20577"/>
          <ac:spMkLst>
            <pc:docMk/>
            <pc:sldMk cId="3848408165" sldId="372"/>
            <ac:spMk id="7" creationId="{8393EA32-1E5C-4940-ABB7-ACA92E12BC62}"/>
          </ac:spMkLst>
        </pc:spChg>
        <pc:spChg chg="mod">
          <ac:chgData name="Edvinas K" userId="7d071e26f81614c5" providerId="LiveId" clId="{9362B111-B0A2-4CB9-9D2F-294B69C5A706}" dt="2023-07-12T16:45:49.170" v="4258" actId="20577"/>
          <ac:spMkLst>
            <pc:docMk/>
            <pc:sldMk cId="3848408165" sldId="372"/>
            <ac:spMk id="10" creationId="{5370151D-47F6-1A41-84B1-BB942B57263B}"/>
          </ac:spMkLst>
        </pc:spChg>
        <pc:spChg chg="mod">
          <ac:chgData name="Edvinas K" userId="7d071e26f81614c5" providerId="LiveId" clId="{9362B111-B0A2-4CB9-9D2F-294B69C5A706}" dt="2023-07-18T07:56:40.832" v="5972" actId="20577"/>
          <ac:spMkLst>
            <pc:docMk/>
            <pc:sldMk cId="3848408165" sldId="372"/>
            <ac:spMk id="194" creationId="{00000000-0000-0000-0000-000000000000}"/>
          </ac:spMkLst>
        </pc:spChg>
        <pc:picChg chg="mod">
          <ac:chgData name="Edvinas K" userId="7d071e26f81614c5" providerId="LiveId" clId="{9362B111-B0A2-4CB9-9D2F-294B69C5A706}" dt="2023-07-12T16:20:37.702" v="2436" actId="1076"/>
          <ac:picMkLst>
            <pc:docMk/>
            <pc:sldMk cId="3848408165" sldId="372"/>
            <ac:picMk id="6" creationId="{9BD39082-EE2F-9B4F-A3C9-2A11A9B5629A}"/>
          </ac:picMkLst>
        </pc:picChg>
      </pc:sldChg>
      <pc:sldChg chg="modSp add mod modTransition">
        <pc:chgData name="Edvinas K" userId="7d071e26f81614c5" providerId="LiveId" clId="{9362B111-B0A2-4CB9-9D2F-294B69C5A706}" dt="2023-07-18T07:56:38.977" v="5971" actId="20577"/>
        <pc:sldMkLst>
          <pc:docMk/>
          <pc:sldMk cId="4098519492" sldId="373"/>
        </pc:sldMkLst>
        <pc:spChg chg="mod">
          <ac:chgData name="Edvinas K" userId="7d071e26f81614c5" providerId="LiveId" clId="{9362B111-B0A2-4CB9-9D2F-294B69C5A706}" dt="2023-07-12T16:45:42.440" v="4254" actId="20577"/>
          <ac:spMkLst>
            <pc:docMk/>
            <pc:sldMk cId="4098519492" sldId="373"/>
            <ac:spMk id="7" creationId="{8393EA32-1E5C-4940-ABB7-ACA92E12BC62}"/>
          </ac:spMkLst>
        </pc:spChg>
        <pc:spChg chg="mod">
          <ac:chgData name="Edvinas K" userId="7d071e26f81614c5" providerId="LiveId" clId="{9362B111-B0A2-4CB9-9D2F-294B69C5A706}" dt="2023-07-12T16:40:57.088" v="3670" actId="20577"/>
          <ac:spMkLst>
            <pc:docMk/>
            <pc:sldMk cId="4098519492" sldId="373"/>
            <ac:spMk id="10" creationId="{5370151D-47F6-1A41-84B1-BB942B57263B}"/>
          </ac:spMkLst>
        </pc:spChg>
        <pc:spChg chg="mod">
          <ac:chgData name="Edvinas K" userId="7d071e26f81614c5" providerId="LiveId" clId="{9362B111-B0A2-4CB9-9D2F-294B69C5A706}" dt="2023-07-18T07:56:38.977" v="5971" actId="20577"/>
          <ac:spMkLst>
            <pc:docMk/>
            <pc:sldMk cId="4098519492" sldId="373"/>
            <ac:spMk id="194" creationId="{00000000-0000-0000-0000-000000000000}"/>
          </ac:spMkLst>
        </pc:spChg>
      </pc:sldChg>
      <pc:sldChg chg="addSp delSp modSp add mod modTransition">
        <pc:chgData name="Edvinas K" userId="7d071e26f81614c5" providerId="LiveId" clId="{9362B111-B0A2-4CB9-9D2F-294B69C5A706}" dt="2023-07-18T07:56:45.799" v="5974" actId="20577"/>
        <pc:sldMkLst>
          <pc:docMk/>
          <pc:sldMk cId="1883842092" sldId="374"/>
        </pc:sldMkLst>
        <pc:spChg chg="del">
          <ac:chgData name="Edvinas K" userId="7d071e26f81614c5" providerId="LiveId" clId="{9362B111-B0A2-4CB9-9D2F-294B69C5A706}" dt="2023-07-12T17:13:15.754" v="4931" actId="478"/>
          <ac:spMkLst>
            <pc:docMk/>
            <pc:sldMk cId="1883842092" sldId="374"/>
            <ac:spMk id="12" creationId="{F721AE15-A8B2-D886-83DA-60B04B179C6D}"/>
          </ac:spMkLst>
        </pc:spChg>
        <pc:spChg chg="mod">
          <ac:chgData name="Edvinas K" userId="7d071e26f81614c5" providerId="LiveId" clId="{9362B111-B0A2-4CB9-9D2F-294B69C5A706}" dt="2023-07-18T07:56:45.799" v="5974" actId="20577"/>
          <ac:spMkLst>
            <pc:docMk/>
            <pc:sldMk cId="1883842092" sldId="374"/>
            <ac:spMk id="124" creationId="{00000000-0000-0000-0000-000000000000}"/>
          </ac:spMkLst>
        </pc:spChg>
        <pc:spChg chg="mod">
          <ac:chgData name="Edvinas K" userId="7d071e26f81614c5" providerId="LiveId" clId="{9362B111-B0A2-4CB9-9D2F-294B69C5A706}" dt="2023-07-12T17:14:19.405" v="5201" actId="20577"/>
          <ac:spMkLst>
            <pc:docMk/>
            <pc:sldMk cId="1883842092" sldId="374"/>
            <ac:spMk id="125" creationId="{00000000-0000-0000-0000-000000000000}"/>
          </ac:spMkLst>
        </pc:spChg>
        <pc:picChg chg="del">
          <ac:chgData name="Edvinas K" userId="7d071e26f81614c5" providerId="LiveId" clId="{9362B111-B0A2-4CB9-9D2F-294B69C5A706}" dt="2023-07-12T17:13:14.875" v="4930" actId="478"/>
          <ac:picMkLst>
            <pc:docMk/>
            <pc:sldMk cId="1883842092" sldId="374"/>
            <ac:picMk id="3" creationId="{DE9D70B8-3694-5BCA-BEB5-1B570882EDF7}"/>
          </ac:picMkLst>
        </pc:picChg>
        <pc:picChg chg="add mod">
          <ac:chgData name="Edvinas K" userId="7d071e26f81614c5" providerId="LiveId" clId="{9362B111-B0A2-4CB9-9D2F-294B69C5A706}" dt="2023-07-12T17:16:55.426" v="5205" actId="1440"/>
          <ac:picMkLst>
            <pc:docMk/>
            <pc:sldMk cId="1883842092" sldId="374"/>
            <ac:picMk id="4" creationId="{3D4A9900-894C-BA18-FB3C-7D4EA48592AD}"/>
          </ac:picMkLst>
        </pc:picChg>
        <pc:picChg chg="del">
          <ac:chgData name="Edvinas K" userId="7d071e26f81614c5" providerId="LiveId" clId="{9362B111-B0A2-4CB9-9D2F-294B69C5A706}" dt="2023-07-12T17:13:14.506" v="4929" actId="478"/>
          <ac:picMkLst>
            <pc:docMk/>
            <pc:sldMk cId="1883842092" sldId="374"/>
            <ac:picMk id="5" creationId="{466BE677-A43D-0BA3-B5DD-23C1F076D777}"/>
          </ac:picMkLst>
        </pc:picChg>
        <pc:picChg chg="del">
          <ac:chgData name="Edvinas K" userId="7d071e26f81614c5" providerId="LiveId" clId="{9362B111-B0A2-4CB9-9D2F-294B69C5A706}" dt="2023-07-12T17:13:12.308" v="4926" actId="478"/>
          <ac:picMkLst>
            <pc:docMk/>
            <pc:sldMk cId="1883842092" sldId="374"/>
            <ac:picMk id="7" creationId="{B647084E-118A-3AE9-7FB2-2288772E732A}"/>
          </ac:picMkLst>
        </pc:picChg>
        <pc:cxnChg chg="del mod">
          <ac:chgData name="Edvinas K" userId="7d071e26f81614c5" providerId="LiveId" clId="{9362B111-B0A2-4CB9-9D2F-294B69C5A706}" dt="2023-07-12T17:13:13.306" v="4927" actId="478"/>
          <ac:cxnSpMkLst>
            <pc:docMk/>
            <pc:sldMk cId="1883842092" sldId="374"/>
            <ac:cxnSpMk id="9" creationId="{257DE459-87F2-9619-2AC4-2AB8C6E7045E}"/>
          </ac:cxnSpMkLst>
        </pc:cxnChg>
        <pc:cxnChg chg="del">
          <ac:chgData name="Edvinas K" userId="7d071e26f81614c5" providerId="LiveId" clId="{9362B111-B0A2-4CB9-9D2F-294B69C5A706}" dt="2023-07-12T17:13:14.069" v="4928" actId="478"/>
          <ac:cxnSpMkLst>
            <pc:docMk/>
            <pc:sldMk cId="1883842092" sldId="374"/>
            <ac:cxnSpMk id="11" creationId="{27E6A086-3F72-0B33-8008-FCFB03296BF3}"/>
          </ac:cxnSpMkLst>
        </pc:cxnChg>
      </pc:sldChg>
      <pc:sldChg chg="modSp add mod modTransition">
        <pc:chgData name="Edvinas K" userId="7d071e26f81614c5" providerId="LiveId" clId="{9362B111-B0A2-4CB9-9D2F-294B69C5A706}" dt="2023-07-18T07:56:50.575" v="5976" actId="20577"/>
        <pc:sldMkLst>
          <pc:docMk/>
          <pc:sldMk cId="3463038888" sldId="375"/>
        </pc:sldMkLst>
        <pc:spChg chg="mod">
          <ac:chgData name="Edvinas K" userId="7d071e26f81614c5" providerId="LiveId" clId="{9362B111-B0A2-4CB9-9D2F-294B69C5A706}" dt="2023-07-12T17:23:25.231" v="5803" actId="20577"/>
          <ac:spMkLst>
            <pc:docMk/>
            <pc:sldMk cId="3463038888" sldId="375"/>
            <ac:spMk id="7" creationId="{8393EA32-1E5C-4940-ABB7-ACA92E12BC62}"/>
          </ac:spMkLst>
        </pc:spChg>
        <pc:spChg chg="mod">
          <ac:chgData name="Edvinas K" userId="7d071e26f81614c5" providerId="LiveId" clId="{9362B111-B0A2-4CB9-9D2F-294B69C5A706}" dt="2023-07-12T17:26:25.415" v="5936" actId="20577"/>
          <ac:spMkLst>
            <pc:docMk/>
            <pc:sldMk cId="3463038888" sldId="375"/>
            <ac:spMk id="10" creationId="{5370151D-47F6-1A41-84B1-BB942B57263B}"/>
          </ac:spMkLst>
        </pc:spChg>
        <pc:spChg chg="mod">
          <ac:chgData name="Edvinas K" userId="7d071e26f81614c5" providerId="LiveId" clId="{9362B111-B0A2-4CB9-9D2F-294B69C5A706}" dt="2023-07-18T07:56:50.575" v="5976" actId="20577"/>
          <ac:spMkLst>
            <pc:docMk/>
            <pc:sldMk cId="3463038888" sldId="375"/>
            <ac:spMk id="194" creationId="{00000000-0000-0000-0000-000000000000}"/>
          </ac:spMkLst>
        </pc:spChg>
      </pc:sldChg>
      <pc:sldMasterChg chg="modTransition modSldLayout">
        <pc:chgData name="Edvinas K" userId="7d071e26f81614c5" providerId="LiveId" clId="{9362B111-B0A2-4CB9-9D2F-294B69C5A706}" dt="2023-07-12T17:26:37.971" v="5938"/>
        <pc:sldMasterMkLst>
          <pc:docMk/>
          <pc:sldMasterMk cId="0" sldId="2147483648"/>
        </pc:sldMasterMkLst>
        <pc:sldLayoutChg chg="modTransition">
          <pc:chgData name="Edvinas K" userId="7d071e26f81614c5" providerId="LiveId" clId="{9362B111-B0A2-4CB9-9D2F-294B69C5A706}" dt="2023-07-12T17:26:37.971" v="5938"/>
          <pc:sldLayoutMkLst>
            <pc:docMk/>
            <pc:sldMasterMk cId="0" sldId="2147483648"/>
            <pc:sldLayoutMk cId="0" sldId="2147483649"/>
          </pc:sldLayoutMkLst>
        </pc:sldLayoutChg>
        <pc:sldLayoutChg chg="modTransition">
          <pc:chgData name="Edvinas K" userId="7d071e26f81614c5" providerId="LiveId" clId="{9362B111-B0A2-4CB9-9D2F-294B69C5A706}" dt="2023-07-12T17:26:37.971" v="5938"/>
          <pc:sldLayoutMkLst>
            <pc:docMk/>
            <pc:sldMasterMk cId="0" sldId="2147483648"/>
            <pc:sldLayoutMk cId="0" sldId="2147483651"/>
          </pc:sldLayoutMkLst>
        </pc:sldLayoutChg>
        <pc:sldLayoutChg chg="modTransition">
          <pc:chgData name="Edvinas K" userId="7d071e26f81614c5" providerId="LiveId" clId="{9362B111-B0A2-4CB9-9D2F-294B69C5A706}" dt="2023-07-12T17:26:37.971" v="5938"/>
          <pc:sldLayoutMkLst>
            <pc:docMk/>
            <pc:sldMasterMk cId="0" sldId="2147483648"/>
            <pc:sldLayoutMk cId="0" sldId="2147483652"/>
          </pc:sldLayoutMkLst>
        </pc:sldLayoutChg>
        <pc:sldLayoutChg chg="modTransition">
          <pc:chgData name="Edvinas K" userId="7d071e26f81614c5" providerId="LiveId" clId="{9362B111-B0A2-4CB9-9D2F-294B69C5A706}" dt="2023-07-12T17:26:37.971" v="5938"/>
          <pc:sldLayoutMkLst>
            <pc:docMk/>
            <pc:sldMasterMk cId="0" sldId="2147483648"/>
            <pc:sldLayoutMk cId="0" sldId="2147483654"/>
          </pc:sldLayoutMkLst>
        </pc:sldLayoutChg>
        <pc:sldLayoutChg chg="modTransition">
          <pc:chgData name="Edvinas K" userId="7d071e26f81614c5" providerId="LiveId" clId="{9362B111-B0A2-4CB9-9D2F-294B69C5A706}" dt="2023-07-12T17:26:37.971" v="5938"/>
          <pc:sldLayoutMkLst>
            <pc:docMk/>
            <pc:sldMasterMk cId="0" sldId="2147483648"/>
            <pc:sldLayoutMk cId="0" sldId="2147483655"/>
          </pc:sldLayoutMkLst>
        </pc:sldLayoutChg>
        <pc:sldLayoutChg chg="modTransition">
          <pc:chgData name="Edvinas K" userId="7d071e26f81614c5" providerId="LiveId" clId="{9362B111-B0A2-4CB9-9D2F-294B69C5A706}" dt="2023-07-12T17:26:37.971" v="5938"/>
          <pc:sldLayoutMkLst>
            <pc:docMk/>
            <pc:sldMasterMk cId="0" sldId="2147483648"/>
            <pc:sldLayoutMk cId="1557821446" sldId="2147483656"/>
          </pc:sldLayoutMkLst>
        </pc:sldLayoutChg>
      </pc:sldMasterChg>
      <pc:sldMasterChg chg="modTransition modSldLayout">
        <pc:chgData name="Edvinas K" userId="7d071e26f81614c5" providerId="LiveId" clId="{9362B111-B0A2-4CB9-9D2F-294B69C5A706}" dt="2023-07-12T17:26:37.971" v="5938"/>
        <pc:sldMasterMkLst>
          <pc:docMk/>
          <pc:sldMasterMk cId="14586663" sldId="2147483685"/>
        </pc:sldMasterMkLst>
        <pc:sldLayoutChg chg="modTransition">
          <pc:chgData name="Edvinas K" userId="7d071e26f81614c5" providerId="LiveId" clId="{9362B111-B0A2-4CB9-9D2F-294B69C5A706}" dt="2023-07-12T17:26:37.971" v="5938"/>
          <pc:sldLayoutMkLst>
            <pc:docMk/>
            <pc:sldMasterMk cId="14586663" sldId="2147483685"/>
            <pc:sldLayoutMk cId="1565597752" sldId="2147483686"/>
          </pc:sldLayoutMkLst>
        </pc:sldLayoutChg>
        <pc:sldLayoutChg chg="modTransition">
          <pc:chgData name="Edvinas K" userId="7d071e26f81614c5" providerId="LiveId" clId="{9362B111-B0A2-4CB9-9D2F-294B69C5A706}" dt="2023-07-12T17:26:37.971" v="5938"/>
          <pc:sldLayoutMkLst>
            <pc:docMk/>
            <pc:sldMasterMk cId="14586663" sldId="2147483685"/>
            <pc:sldLayoutMk cId="167496522" sldId="2147483687"/>
          </pc:sldLayoutMkLst>
        </pc:sldLayoutChg>
        <pc:sldLayoutChg chg="modTransition">
          <pc:chgData name="Edvinas K" userId="7d071e26f81614c5" providerId="LiveId" clId="{9362B111-B0A2-4CB9-9D2F-294B69C5A706}" dt="2023-07-12T17:26:37.971" v="5938"/>
          <pc:sldLayoutMkLst>
            <pc:docMk/>
            <pc:sldMasterMk cId="14586663" sldId="2147483685"/>
            <pc:sldLayoutMk cId="711405493" sldId="2147483688"/>
          </pc:sldLayoutMkLst>
        </pc:sldLayoutChg>
        <pc:sldLayoutChg chg="modTransition">
          <pc:chgData name="Edvinas K" userId="7d071e26f81614c5" providerId="LiveId" clId="{9362B111-B0A2-4CB9-9D2F-294B69C5A706}" dt="2023-07-12T17:26:37.971" v="5938"/>
          <pc:sldLayoutMkLst>
            <pc:docMk/>
            <pc:sldMasterMk cId="14586663" sldId="2147483685"/>
            <pc:sldLayoutMk cId="2170180334" sldId="2147483689"/>
          </pc:sldLayoutMkLst>
        </pc:sldLayoutChg>
        <pc:sldLayoutChg chg="modTransition">
          <pc:chgData name="Edvinas K" userId="7d071e26f81614c5" providerId="LiveId" clId="{9362B111-B0A2-4CB9-9D2F-294B69C5A706}" dt="2023-07-12T17:26:37.971" v="5938"/>
          <pc:sldLayoutMkLst>
            <pc:docMk/>
            <pc:sldMasterMk cId="14586663" sldId="2147483685"/>
            <pc:sldLayoutMk cId="1256391893" sldId="2147483690"/>
          </pc:sldLayoutMkLst>
        </pc:sldLayoutChg>
        <pc:sldLayoutChg chg="modTransition">
          <pc:chgData name="Edvinas K" userId="7d071e26f81614c5" providerId="LiveId" clId="{9362B111-B0A2-4CB9-9D2F-294B69C5A706}" dt="2023-07-12T17:26:37.971" v="5938"/>
          <pc:sldLayoutMkLst>
            <pc:docMk/>
            <pc:sldMasterMk cId="14586663" sldId="2147483685"/>
            <pc:sldLayoutMk cId="2029085676" sldId="2147483691"/>
          </pc:sldLayoutMkLst>
        </pc:sldLayoutChg>
        <pc:sldLayoutChg chg="modTransition">
          <pc:chgData name="Edvinas K" userId="7d071e26f81614c5" providerId="LiveId" clId="{9362B111-B0A2-4CB9-9D2F-294B69C5A706}" dt="2023-07-12T17:26:37.971" v="5938"/>
          <pc:sldLayoutMkLst>
            <pc:docMk/>
            <pc:sldMasterMk cId="14586663" sldId="2147483685"/>
            <pc:sldLayoutMk cId="2179736073" sldId="2147483692"/>
          </pc:sldLayoutMkLst>
        </pc:sldLayoutChg>
        <pc:sldLayoutChg chg="modTransition">
          <pc:chgData name="Edvinas K" userId="7d071e26f81614c5" providerId="LiveId" clId="{9362B111-B0A2-4CB9-9D2F-294B69C5A706}" dt="2023-07-12T17:26:37.971" v="5938"/>
          <pc:sldLayoutMkLst>
            <pc:docMk/>
            <pc:sldMasterMk cId="14586663" sldId="2147483685"/>
            <pc:sldLayoutMk cId="271830527" sldId="2147483693"/>
          </pc:sldLayoutMkLst>
        </pc:sldLayoutChg>
        <pc:sldLayoutChg chg="modTransition">
          <pc:chgData name="Edvinas K" userId="7d071e26f81614c5" providerId="LiveId" clId="{9362B111-B0A2-4CB9-9D2F-294B69C5A706}" dt="2023-07-12T17:26:37.971" v="5938"/>
          <pc:sldLayoutMkLst>
            <pc:docMk/>
            <pc:sldMasterMk cId="14586663" sldId="2147483685"/>
            <pc:sldLayoutMk cId="3890070212" sldId="2147483694"/>
          </pc:sldLayoutMkLst>
        </pc:sldLayoutChg>
        <pc:sldLayoutChg chg="modTransition">
          <pc:chgData name="Edvinas K" userId="7d071e26f81614c5" providerId="LiveId" clId="{9362B111-B0A2-4CB9-9D2F-294B69C5A706}" dt="2023-07-12T17:26:37.971" v="5938"/>
          <pc:sldLayoutMkLst>
            <pc:docMk/>
            <pc:sldMasterMk cId="14586663" sldId="2147483685"/>
            <pc:sldLayoutMk cId="359997005" sldId="2147483695"/>
          </pc:sldLayoutMkLst>
        </pc:sldLayoutChg>
        <pc:sldLayoutChg chg="modTransition">
          <pc:chgData name="Edvinas K" userId="7d071e26f81614c5" providerId="LiveId" clId="{9362B111-B0A2-4CB9-9D2F-294B69C5A706}" dt="2023-07-12T17:26:37.971" v="5938"/>
          <pc:sldLayoutMkLst>
            <pc:docMk/>
            <pc:sldMasterMk cId="14586663" sldId="2147483685"/>
            <pc:sldLayoutMk cId="3208488799" sldId="2147483696"/>
          </pc:sldLayoutMkLst>
        </pc:sldLayoutChg>
        <pc:sldLayoutChg chg="modTransition">
          <pc:chgData name="Edvinas K" userId="7d071e26f81614c5" providerId="LiveId" clId="{9362B111-B0A2-4CB9-9D2F-294B69C5A706}" dt="2023-07-12T17:26:37.971" v="5938"/>
          <pc:sldLayoutMkLst>
            <pc:docMk/>
            <pc:sldMasterMk cId="14586663" sldId="2147483685"/>
            <pc:sldLayoutMk cId="1763100172" sldId="2147483697"/>
          </pc:sldLayoutMkLst>
        </pc:sldLayoutChg>
      </pc:sldMasterChg>
    </pc:docChg>
  </pc:docChgLst>
  <pc:docChgLst>
    <pc:chgData name="Rokas Slaboševičius" userId="5b5a1ad6-e0e0-4118-b388-ee941114d16c" providerId="ADAL" clId="{753DE415-43AB-4524-BDD2-A7295F7D84AC}"/>
    <pc:docChg chg="modSld">
      <pc:chgData name="Rokas Slaboševičius" userId="5b5a1ad6-e0e0-4118-b388-ee941114d16c" providerId="ADAL" clId="{753DE415-43AB-4524-BDD2-A7295F7D84AC}" dt="2024-06-26T15:50:27.563" v="0"/>
      <pc:docMkLst>
        <pc:docMk/>
      </pc:docMkLst>
      <pc:sldChg chg="modSp mod">
        <pc:chgData name="Rokas Slaboševičius" userId="5b5a1ad6-e0e0-4118-b388-ee941114d16c" providerId="ADAL" clId="{753DE415-43AB-4524-BDD2-A7295F7D84AC}" dt="2024-06-26T15:50:27.563" v="0"/>
        <pc:sldMkLst>
          <pc:docMk/>
          <pc:sldMk cId="227813620" sldId="280"/>
        </pc:sldMkLst>
        <pc:spChg chg="mod">
          <ac:chgData name="Rokas Slaboševičius" userId="5b5a1ad6-e0e0-4118-b388-ee941114d16c" providerId="ADAL" clId="{753DE415-43AB-4524-BDD2-A7295F7D84AC}" dt="2024-06-26T15:50:27.563" v="0"/>
          <ac:spMkLst>
            <pc:docMk/>
            <pc:sldMk cId="227813620" sldId="280"/>
            <ac:spMk id="22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0533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9589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6800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66458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5655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4104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695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1368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0180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25639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2029085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9736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71830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890070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59997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208488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1763100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5782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597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167496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711405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extLst>
      <p:ext uri="{BB962C8B-B14F-4D97-AF65-F5344CB8AC3E}">
        <p14:creationId xmlns:p14="http://schemas.microsoft.com/office/powerpoint/2010/main" val="1458666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learn.microsoft.com/en-us/dotnet/csharp/fundamentals/tutorials/oop"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8"/>
          <p:cNvSpPr txBox="1">
            <a:spLocks noGrp="1"/>
          </p:cNvSpPr>
          <p:nvPr>
            <p:ph type="ctrTitle"/>
          </p:nvPr>
        </p:nvSpPr>
        <p:spPr>
          <a:xfrm>
            <a:off x="2569902" y="3298202"/>
            <a:ext cx="7050155" cy="2387601"/>
          </a:xfrm>
          <a:prstGeom prst="rect">
            <a:avLst/>
          </a:prstGeom>
        </p:spPr>
        <p:txBody>
          <a:bodyPr lIns="45719" tIns="45720" rIns="45719" bIns="45720" anchor="t">
            <a:normAutofit fontScale="90000"/>
          </a:bodyPr>
          <a:lstStyle/>
          <a:p>
            <a:r>
              <a:rPr lang="en-US" err="1"/>
              <a:t>Objektinis</a:t>
            </a:r>
            <a:r>
              <a:rPr lang="en-US"/>
              <a:t> Program</a:t>
            </a:r>
            <a:r>
              <a:rPr lang="lt-LT"/>
              <a:t>a</a:t>
            </a:r>
            <a:r>
              <a:rPr lang="en-US" err="1"/>
              <a:t>vimas</a:t>
            </a:r>
            <a:r>
              <a:rPr lang="en-US"/>
              <a:t> (OOP)</a:t>
            </a:r>
          </a:p>
        </p:txBody>
      </p:sp>
      <p:sp>
        <p:nvSpPr>
          <p:cNvPr id="152" name="Date Placeholder 7"/>
          <p:cNvSpPr txBox="1"/>
          <p:nvPr/>
        </p:nvSpPr>
        <p:spPr>
          <a:xfrm>
            <a:off x="643096" y="5892513"/>
            <a:ext cx="2267498" cy="33855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tIns="45720" rIns="45719" bIns="45720" anchor="t">
            <a:spAutoFit/>
          </a:bodyPr>
          <a:lstStyle>
            <a:lvl1pPr>
              <a:defRPr sz="1600" b="1"/>
            </a:lvl1pPr>
          </a:lstStyle>
          <a:p>
            <a:r>
              <a:rPr lang="lt-LT"/>
              <a:t>Data</a:t>
            </a:r>
            <a:endParaRPr/>
          </a:p>
        </p:txBody>
      </p:sp>
      <p:sp>
        <p:nvSpPr>
          <p:cNvPr id="153" name="Text Placeholder 5"/>
          <p:cNvSpPr>
            <a:spLocks noGrp="1"/>
          </p:cNvSpPr>
          <p:nvPr>
            <p:ph type="body" idx="21"/>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p>
            <a:r>
              <a:rPr lang="lt-LT"/>
              <a:t>Dėstytojas</a:t>
            </a:r>
          </a:p>
          <a:p>
            <a:r>
              <a:rPr lang="lt-LT"/>
              <a:t>Edvinas Kesminas</a:t>
            </a:r>
            <a:endParaRPr lang="en-US"/>
          </a:p>
        </p:txBody>
      </p:sp>
      <p:pic>
        <p:nvPicPr>
          <p:cNvPr id="154" name="Picture Placeholder 16" descr="Picture Placeholder 16"/>
          <p:cNvPicPr>
            <a:picLocks noGrp="1" noChangeAspect="1"/>
          </p:cNvPicPr>
          <p:nvPr>
            <p:ph type="pic" idx="22"/>
          </p:nvPr>
        </p:nvPicPr>
        <p:blipFill>
          <a:blip r:embed="rId2"/>
          <a:stretch>
            <a:fillRect/>
          </a:stretch>
        </p:blipFill>
        <p:spPr>
          <a:xfrm>
            <a:off x="9866313" y="458787"/>
            <a:ext cx="1835151" cy="1835151"/>
          </a:xfrm>
          <a:prstGeom prst="rect">
            <a:avLst/>
          </a:prstGeom>
        </p:spPr>
      </p:pic>
      <p:sp>
        <p:nvSpPr>
          <p:cNvPr id="3" name="Text Placeholder 2">
            <a:extLst>
              <a:ext uri="{FF2B5EF4-FFF2-40B4-BE49-F238E27FC236}">
                <a16:creationId xmlns:a16="http://schemas.microsoft.com/office/drawing/2014/main" id="{B6BC48FB-084F-459B-88F8-C7D9FDEF65F6}"/>
              </a:ext>
            </a:extLst>
          </p:cNvPr>
          <p:cNvSpPr>
            <a:spLocks noGrp="1"/>
          </p:cNvSpPr>
          <p:nvPr>
            <p:ph type="body" sz="quarter" idx="1"/>
          </p:nvPr>
        </p:nvSpPr>
        <p:spPr>
          <a:xfrm>
            <a:off x="2569902" y="5930347"/>
            <a:ext cx="7050155" cy="927653"/>
          </a:xfrm>
        </p:spPr>
        <p:txBody>
          <a:bodyPr lIns="45719" tIns="45720" rIns="45719" bIns="45720" anchor="t">
            <a:normAutofit/>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a:t>Objektinis Programavimas (OOP)</a:t>
            </a:r>
            <a:endParaRPr lang="en-US"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a:t>Užduotis nr. 2</a:t>
              </a:r>
              <a:endParaRPr/>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a:solidFill>
                  <a:schemeClr val="tx1"/>
                </a:solidFill>
                <a:latin typeface="Courier New"/>
              </a:rPr>
              <a:t>Sukurkite klasę „Book" su savybėmis pavadinimas, autorius ir metai. Parašykite konstruktorių, kuris inicializuoja šias savybes. Sukurkite klasės objektą ir išspausdinkite knygos pavadinimą, autorių ir metus. </a:t>
            </a:r>
          </a:p>
          <a:p>
            <a:pPr marL="285750" indent="-285750">
              <a:lnSpc>
                <a:spcPct val="150000"/>
              </a:lnSpc>
              <a:spcBef>
                <a:spcPts val="0"/>
              </a:spcBef>
              <a:buSzPts val="1100"/>
              <a:buFont typeface="Arial" panose="020B0604020202020204" pitchFamily="34" charset="0"/>
              <a:buChar char="−"/>
            </a:pPr>
            <a:r>
              <a:rPr lang="lt-LT" sz="1400">
                <a:solidFill>
                  <a:schemeClr val="tx1"/>
                </a:solidFill>
                <a:latin typeface="Courier New"/>
              </a:rPr>
              <a:t>Plėskite „Book" klasę iš ankstesnio pratimo, pridedant savybę leidimo šalis. Atnaujinkite konstruktorių, kad inicializuotumėte ir leidimo šalies savybę. Sukurkite klasės objektą ir išspausdinkite knygos pavadinimą, autorių, metus ir leidimo šalį.</a:t>
            </a:r>
          </a:p>
          <a:p>
            <a:pPr marL="285750" indent="-285750">
              <a:lnSpc>
                <a:spcPct val="150000"/>
              </a:lnSpc>
              <a:spcBef>
                <a:spcPts val="0"/>
              </a:spcBef>
              <a:buSzPts val="1100"/>
              <a:buFont typeface="Arial" panose="020B0604020202020204" pitchFamily="34" charset="0"/>
              <a:buChar char="−"/>
            </a:pPr>
            <a:r>
              <a:rPr lang="lt-LT" sz="1400">
                <a:solidFill>
                  <a:schemeClr val="tx1"/>
                </a:solidFill>
                <a:latin typeface="Courier New"/>
              </a:rPr>
              <a:t>Papildykite programą sukurdami metodą, kuris priima sąrašą knygų ir ieškomo autoriaus vardą. Metodas turėtų gražinti naują sąrašą knygų, kurios buvo parašytos perduoto autoriaus.</a:t>
            </a:r>
          </a:p>
          <a:p>
            <a:pPr marL="285750" indent="-285750">
              <a:lnSpc>
                <a:spcPct val="150000"/>
              </a:lnSpc>
              <a:spcBef>
                <a:spcPts val="0"/>
              </a:spcBef>
              <a:buSzPts val="1100"/>
              <a:buFont typeface="Arial" panose="020B0604020202020204" pitchFamily="34" charset="0"/>
              <a:buChar char="−"/>
            </a:pPr>
            <a:endParaRPr lang="lt-LT" sz="140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a:solidFill>
                  <a:schemeClr val="tx1"/>
                </a:solidFill>
                <a:latin typeface="Courier New"/>
              </a:rPr>
              <a:t>Sukurkite klasę „Store“. Ši klasė turėtų saugoti atsidarymo metus, sąrašą prekių pavadinimų ir vardą. Sukurkite kelis „Store“ objektus ir atspausdinkite visus produktus visų parduotuvių tokiu formatu „{Name} {Date} – {ProductName}“</a:t>
            </a:r>
          </a:p>
          <a:p>
            <a:pPr marL="285750" indent="-285750">
              <a:lnSpc>
                <a:spcPct val="150000"/>
              </a:lnSpc>
              <a:spcBef>
                <a:spcPts val="0"/>
              </a:spcBef>
              <a:buSzPts val="1100"/>
              <a:buFont typeface="Arial" panose="020B0604020202020204" pitchFamily="34" charset="0"/>
              <a:buChar char="−"/>
            </a:pPr>
            <a:endParaRPr lang="en-US" sz="1400"/>
          </a:p>
        </p:txBody>
      </p:sp>
    </p:spTree>
    <p:extLst>
      <p:ext uri="{BB962C8B-B14F-4D97-AF65-F5344CB8AC3E}">
        <p14:creationId xmlns:p14="http://schemas.microsoft.com/office/powerpoint/2010/main" val="4098519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a:t>Objektinis Programavimas (OOP)</a:t>
            </a:r>
            <a:endParaRPr lang="en-US"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a:t>Užduotis nr. </a:t>
              </a:r>
              <a:r>
                <a:rPr lang="en-US"/>
                <a:t>3</a:t>
              </a:r>
              <a:endParaRPr/>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ir aprašykite „</a:t>
            </a:r>
            <a:r>
              <a:rPr lang="lt-LT" sz="1400" dirty="0" err="1">
                <a:solidFill>
                  <a:schemeClr val="tx1"/>
                </a:solidFill>
                <a:latin typeface="Courier New"/>
              </a:rPr>
              <a:t>Dog</a:t>
            </a:r>
            <a:r>
              <a:rPr lang="lt-LT" sz="1400" dirty="0">
                <a:solidFill>
                  <a:schemeClr val="tx1"/>
                </a:solidFill>
                <a:latin typeface="Courier New"/>
              </a:rPr>
              <a:t>“, „</a:t>
            </a:r>
            <a:r>
              <a:rPr lang="lt-LT" sz="1400" dirty="0" err="1">
                <a:solidFill>
                  <a:schemeClr val="tx1"/>
                </a:solidFill>
                <a:latin typeface="Courier New"/>
              </a:rPr>
              <a:t>Cat</a:t>
            </a:r>
            <a:r>
              <a:rPr lang="lt-LT" sz="1400" dirty="0">
                <a:solidFill>
                  <a:schemeClr val="tx1"/>
                </a:solidFill>
                <a:latin typeface="Courier New"/>
              </a:rPr>
              <a:t>“ ir „</a:t>
            </a:r>
            <a:r>
              <a:rPr lang="lt-LT" sz="1400" dirty="0" err="1">
                <a:solidFill>
                  <a:schemeClr val="tx1"/>
                </a:solidFill>
                <a:latin typeface="Courier New"/>
              </a:rPr>
              <a:t>Hamster</a:t>
            </a:r>
            <a:r>
              <a:rPr lang="lt-LT" sz="1400" dirty="0">
                <a:solidFill>
                  <a:schemeClr val="tx1"/>
                </a:solidFill>
                <a:latin typeface="Courier New"/>
              </a:rPr>
              <a:t>“ klases. Kiekviena klasė turėtų turėti po 2 konstruktorius – 1. Kuris priima nieko 2. Kuris priima visus jūsų klasei duotus „</a:t>
            </a:r>
            <a:r>
              <a:rPr lang="lt-LT" sz="1400" dirty="0" err="1">
                <a:solidFill>
                  <a:schemeClr val="tx1"/>
                </a:solidFill>
                <a:latin typeface="Courier New"/>
              </a:rPr>
              <a:t>Properties</a:t>
            </a:r>
            <a:r>
              <a:rPr lang="lt-LT" sz="1400" dirty="0">
                <a:solidFill>
                  <a:schemeClr val="tx1"/>
                </a:solidFill>
                <a:latin typeface="Courier New"/>
              </a:rPr>
              <a:t>“ vardus kaip argumentus. Sukurkite jų objektus ir sukurkite naują metodą, kuris priima visas naujai sukurtas klases ir gražina jų vardus sąraše.</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Papildykite programą sukurdami metodą, kuris priima sąrašus naujai sukurtų klasių, bet gražina žodyną užpildytą kiekvienos gyvūno rūšies kiekiu </a:t>
            </a:r>
            <a:r>
              <a:rPr lang="lt-LT" sz="1400" dirty="0" err="1">
                <a:solidFill>
                  <a:schemeClr val="tx1"/>
                </a:solidFill>
                <a:latin typeface="Courier New"/>
              </a:rPr>
              <a:t>pvz</a:t>
            </a:r>
            <a:r>
              <a:rPr lang="lt-LT" sz="1400" dirty="0">
                <a:solidFill>
                  <a:schemeClr val="tx1"/>
                </a:solidFill>
                <a:latin typeface="Courier New"/>
              </a:rPr>
              <a:t>: </a:t>
            </a:r>
            <a:r>
              <a:rPr lang="lt-LT" sz="1400" dirty="0" err="1">
                <a:solidFill>
                  <a:schemeClr val="tx1"/>
                </a:solidFill>
                <a:latin typeface="Courier New"/>
              </a:rPr>
              <a:t>Dog</a:t>
            </a:r>
            <a:r>
              <a:rPr lang="lt-LT" sz="1400" dirty="0">
                <a:solidFill>
                  <a:schemeClr val="tx1"/>
                </a:solidFill>
                <a:latin typeface="Courier New"/>
              </a:rPr>
              <a:t> 8 </a:t>
            </a:r>
            <a:r>
              <a:rPr lang="lt-LT" sz="1400" dirty="0" err="1">
                <a:solidFill>
                  <a:schemeClr val="tx1"/>
                </a:solidFill>
                <a:latin typeface="Courier New"/>
              </a:rPr>
              <a:t>Cat</a:t>
            </a:r>
            <a:r>
              <a:rPr lang="lt-LT" sz="1400" dirty="0">
                <a:solidFill>
                  <a:schemeClr val="tx1"/>
                </a:solidFill>
                <a:latin typeface="Courier New"/>
              </a:rPr>
              <a:t> 7 </a:t>
            </a:r>
            <a:r>
              <a:rPr lang="lt-LT" sz="1400" dirty="0" err="1">
                <a:solidFill>
                  <a:schemeClr val="tx1"/>
                </a:solidFill>
                <a:latin typeface="Courier New"/>
              </a:rPr>
              <a:t>Hamster</a:t>
            </a:r>
            <a:r>
              <a:rPr lang="lt-LT" sz="1400" dirty="0">
                <a:solidFill>
                  <a:schemeClr val="tx1"/>
                </a:solidFill>
                <a:latin typeface="Courier New"/>
              </a:rPr>
              <a:t> 7</a:t>
            </a:r>
          </a:p>
          <a:p>
            <a:pPr marL="285750" indent="-285750">
              <a:lnSpc>
                <a:spcPct val="150000"/>
              </a:lnSpc>
              <a:spcBef>
                <a:spcPts val="0"/>
              </a:spcBef>
              <a:buSzPts val="1100"/>
              <a:buFont typeface="Arial" panose="020B0604020202020204" pitchFamily="34" charset="0"/>
              <a:buChar char="−"/>
            </a:pPr>
            <a:endParaRPr lang="lt-LT" sz="140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Sukurkite „</a:t>
            </a:r>
            <a:r>
              <a:rPr lang="lt-LT" sz="1400" dirty="0" err="1">
                <a:solidFill>
                  <a:schemeClr val="tx1"/>
                </a:solidFill>
                <a:latin typeface="Courier New"/>
              </a:rPr>
              <a:t>Triangle</a:t>
            </a:r>
            <a:r>
              <a:rPr lang="lt-LT" sz="1400" dirty="0">
                <a:solidFill>
                  <a:schemeClr val="tx1"/>
                </a:solidFill>
                <a:latin typeface="Courier New"/>
              </a:rPr>
              <a:t>“, „</a:t>
            </a:r>
            <a:r>
              <a:rPr lang="lt-LT" sz="1400" dirty="0" err="1">
                <a:solidFill>
                  <a:schemeClr val="tx1"/>
                </a:solidFill>
                <a:latin typeface="Courier New"/>
              </a:rPr>
              <a:t>Square</a:t>
            </a:r>
            <a:r>
              <a:rPr lang="lt-LT" sz="1400" dirty="0">
                <a:solidFill>
                  <a:schemeClr val="tx1"/>
                </a:solidFill>
                <a:latin typeface="Courier New"/>
              </a:rPr>
              <a:t>“ ir „</a:t>
            </a:r>
            <a:r>
              <a:rPr lang="lt-LT" sz="1400" dirty="0" err="1">
                <a:solidFill>
                  <a:schemeClr val="tx1"/>
                </a:solidFill>
                <a:latin typeface="Courier New"/>
              </a:rPr>
              <a:t>Circle</a:t>
            </a:r>
            <a:r>
              <a:rPr lang="lt-LT" sz="1400" dirty="0">
                <a:solidFill>
                  <a:schemeClr val="tx1"/>
                </a:solidFill>
                <a:latin typeface="Courier New"/>
              </a:rPr>
              <a:t>“ klases ir aprašykite reikalingais „</a:t>
            </a:r>
            <a:r>
              <a:rPr lang="lt-LT" sz="1400" dirty="0" err="1">
                <a:solidFill>
                  <a:schemeClr val="tx1"/>
                </a:solidFill>
                <a:latin typeface="Courier New"/>
              </a:rPr>
              <a:t>properties</a:t>
            </a:r>
            <a:r>
              <a:rPr lang="lt-LT" sz="1400" dirty="0">
                <a:solidFill>
                  <a:schemeClr val="tx1"/>
                </a:solidFill>
                <a:latin typeface="Courier New"/>
              </a:rPr>
              <a:t>“ ir konstruktorius. Papildykite programą metodu/</a:t>
            </a:r>
            <a:r>
              <a:rPr lang="lt-LT" sz="1400" dirty="0" err="1">
                <a:solidFill>
                  <a:schemeClr val="tx1"/>
                </a:solidFill>
                <a:latin typeface="Courier New"/>
              </a:rPr>
              <a:t>ais</a:t>
            </a:r>
            <a:r>
              <a:rPr lang="lt-LT" sz="1400" dirty="0">
                <a:solidFill>
                  <a:schemeClr val="tx1"/>
                </a:solidFill>
                <a:latin typeface="Courier New"/>
              </a:rPr>
              <a:t>, kurie gali priimti sukurtą figūrą ir gražinti jos plotą. Padarykite tą patį su perimetru.</a:t>
            </a:r>
            <a:endParaRPr lang="lt-LT" sz="1400" dirty="0">
              <a:solidFill>
                <a:schemeClr val="tx1"/>
              </a:solidFill>
            </a:endParaRPr>
          </a:p>
          <a:p>
            <a:pPr marL="285750" lvl="1" indent="-285750">
              <a:buFont typeface="Arial" panose="020B0604020202020204" pitchFamily="34" charset="0"/>
              <a:buChar char="•"/>
            </a:pPr>
            <a:endParaRPr lang="en-US" sz="1400"/>
          </a:p>
        </p:txBody>
      </p:sp>
    </p:spTree>
    <p:extLst>
      <p:ext uri="{BB962C8B-B14F-4D97-AF65-F5344CB8AC3E}">
        <p14:creationId xmlns:p14="http://schemas.microsoft.com/office/powerpoint/2010/main" val="3848408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err="1"/>
              <a:t>Paprasta</a:t>
            </a:r>
            <a:r>
              <a:rPr lang="en-US"/>
              <a:t> </a:t>
            </a:r>
            <a:r>
              <a:rPr lang="en-US" err="1"/>
              <a:t>Kompozicija</a:t>
            </a:r>
            <a:endParaRPr lang="en-US"/>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Objektinis Programavimas (OOP)</a:t>
            </a:r>
            <a:endParaRPr lang="en-US" err="1"/>
          </a:p>
        </p:txBody>
      </p:sp>
      <p:sp>
        <p:nvSpPr>
          <p:cNvPr id="125" name="Google Shape;125;p3"/>
          <p:cNvSpPr txBox="1">
            <a:spLocks noGrp="1"/>
          </p:cNvSpPr>
          <p:nvPr>
            <p:ph type="body" idx="2"/>
          </p:nvPr>
        </p:nvSpPr>
        <p:spPr>
          <a:xfrm>
            <a:off x="480400" y="2671875"/>
            <a:ext cx="41868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en-US" sz="1600" kern="1200" spc="-1" err="1">
                <a:solidFill>
                  <a:prstClr val="black"/>
                </a:solidFill>
                <a:ea typeface="+mn-lt"/>
              </a:rPr>
              <a:t>Objektiniame</a:t>
            </a:r>
            <a:r>
              <a:rPr lang="en-US" sz="1600" kern="1200" spc="-1">
                <a:solidFill>
                  <a:prstClr val="black"/>
                </a:solidFill>
                <a:ea typeface="+mn-lt"/>
              </a:rPr>
              <a:t> </a:t>
            </a:r>
            <a:r>
              <a:rPr lang="en-US" sz="1600" kern="1200" spc="-1" err="1">
                <a:solidFill>
                  <a:prstClr val="black"/>
                </a:solidFill>
                <a:ea typeface="+mn-lt"/>
              </a:rPr>
              <a:t>programavime</a:t>
            </a:r>
            <a:r>
              <a:rPr lang="en-US" sz="1600" kern="1200" spc="-1">
                <a:solidFill>
                  <a:prstClr val="black"/>
                </a:solidFill>
                <a:ea typeface="+mn-lt"/>
              </a:rPr>
              <a:t> </a:t>
            </a:r>
            <a:r>
              <a:rPr lang="en-US" sz="1600" kern="1200" spc="-1" err="1">
                <a:solidFill>
                  <a:prstClr val="black"/>
                </a:solidFill>
                <a:ea typeface="+mn-lt"/>
              </a:rPr>
              <a:t>yra</a:t>
            </a:r>
            <a:r>
              <a:rPr lang="en-US" sz="1600" kern="1200" spc="-1">
                <a:solidFill>
                  <a:prstClr val="black"/>
                </a:solidFill>
                <a:ea typeface="+mn-lt"/>
              </a:rPr>
              <a:t> </a:t>
            </a:r>
            <a:r>
              <a:rPr lang="en-US" sz="1600" kern="1200" spc="-1" err="1">
                <a:solidFill>
                  <a:prstClr val="black"/>
                </a:solidFill>
                <a:ea typeface="+mn-lt"/>
              </a:rPr>
              <a:t>labai</a:t>
            </a:r>
            <a:r>
              <a:rPr lang="en-US" sz="1600" kern="1200" spc="-1">
                <a:solidFill>
                  <a:prstClr val="black"/>
                </a:solidFill>
                <a:ea typeface="+mn-lt"/>
              </a:rPr>
              <a:t> </a:t>
            </a:r>
            <a:r>
              <a:rPr lang="en-US" sz="1600" kern="1200" spc="-1" err="1">
                <a:solidFill>
                  <a:prstClr val="black"/>
                </a:solidFill>
                <a:ea typeface="+mn-lt"/>
              </a:rPr>
              <a:t>svarbu</a:t>
            </a:r>
            <a:r>
              <a:rPr lang="en-US" sz="1600" kern="1200" spc="-1">
                <a:solidFill>
                  <a:prstClr val="black"/>
                </a:solidFill>
                <a:ea typeface="+mn-lt"/>
              </a:rPr>
              <a:t>, </a:t>
            </a:r>
            <a:r>
              <a:rPr lang="en-US" sz="1600" kern="1200" spc="-1" err="1">
                <a:solidFill>
                  <a:prstClr val="black"/>
                </a:solidFill>
                <a:ea typeface="+mn-lt"/>
              </a:rPr>
              <a:t>kad</a:t>
            </a:r>
            <a:r>
              <a:rPr lang="en-US" sz="1600" kern="1200" spc="-1">
                <a:solidFill>
                  <a:prstClr val="black"/>
                </a:solidFill>
                <a:ea typeface="+mn-lt"/>
              </a:rPr>
              <a:t> j</a:t>
            </a:r>
            <a:r>
              <a:rPr lang="lt-LT" sz="1600" kern="1200" spc="-1">
                <a:solidFill>
                  <a:prstClr val="black"/>
                </a:solidFill>
                <a:ea typeface="+mn-lt"/>
              </a:rPr>
              <a:t>ūsų klasės atitiktų realybę. Realybėje mes žinome, kad mašina yra sudaryta iš kompleksinių tipų (Kitų klasių) kaip ratai, variklis.</a:t>
            </a:r>
          </a:p>
          <a:p>
            <a:pPr marL="285750" indent="-285750">
              <a:lnSpc>
                <a:spcPct val="90000"/>
              </a:lnSpc>
              <a:spcBef>
                <a:spcPts val="1001"/>
              </a:spcBef>
              <a:buClrTx/>
              <a:buSzTx/>
              <a:buFont typeface="Arial" panose="020B0604020202020204" pitchFamily="34" charset="0"/>
              <a:buChar char="•"/>
            </a:pPr>
            <a:r>
              <a:rPr lang="lt-LT" sz="1600" kern="1200" spc="-1">
                <a:solidFill>
                  <a:prstClr val="black"/>
                </a:solidFill>
                <a:ea typeface="+mn-lt"/>
              </a:rPr>
              <a:t>Kiekviena iš šitų klasių gali turėti savo „Properties“. Ar taip būtų pagaminimo metai, leidėjas, dydis, kokybė ir t.t.</a:t>
            </a:r>
          </a:p>
          <a:p>
            <a:pPr marL="285750" indent="-285750">
              <a:lnSpc>
                <a:spcPct val="90000"/>
              </a:lnSpc>
              <a:spcBef>
                <a:spcPts val="1001"/>
              </a:spcBef>
              <a:buClrTx/>
              <a:buSzTx/>
              <a:buFont typeface="Arial" panose="020B0604020202020204" pitchFamily="34" charset="0"/>
              <a:buChar char="•"/>
            </a:pPr>
            <a:r>
              <a:rPr lang="lt-LT" sz="1600" kern="1200" spc="-1">
                <a:solidFill>
                  <a:prstClr val="black"/>
                </a:solidFill>
                <a:ea typeface="+mn-lt"/>
              </a:rPr>
              <a:t>Šis procesas yra vadinamas kompozicija ir ją įgyvendinti mums tereikia parašyti egzistuojančioj klasėj naują „Property“, kurio duomenų tipas būtų kita klasė arba kitos klasės sąrašas.</a:t>
            </a:r>
          </a:p>
          <a:p>
            <a:pPr marL="0" indent="0">
              <a:lnSpc>
                <a:spcPct val="150000"/>
              </a:lnSpc>
              <a:spcBef>
                <a:spcPts val="0"/>
              </a:spcBef>
              <a:buSzPts val="1100"/>
            </a:pPr>
            <a:endParaRPr lang="lt-LT" sz="1400">
              <a:solidFill>
                <a:schemeClr val="tx1"/>
              </a:solidFill>
            </a:endParaRPr>
          </a:p>
        </p:txBody>
      </p:sp>
      <p:pic>
        <p:nvPicPr>
          <p:cNvPr id="3" name="Picture 2">
            <a:extLst>
              <a:ext uri="{FF2B5EF4-FFF2-40B4-BE49-F238E27FC236}">
                <a16:creationId xmlns:a16="http://schemas.microsoft.com/office/drawing/2014/main" id="{DE9D70B8-3694-5BCA-BEB5-1B570882EDF7}"/>
              </a:ext>
            </a:extLst>
          </p:cNvPr>
          <p:cNvPicPr>
            <a:picLocks noChangeAspect="1"/>
          </p:cNvPicPr>
          <p:nvPr/>
        </p:nvPicPr>
        <p:blipFill>
          <a:blip r:embed="rId3"/>
          <a:stretch>
            <a:fillRect/>
          </a:stretch>
        </p:blipFill>
        <p:spPr>
          <a:xfrm>
            <a:off x="5592457" y="1699459"/>
            <a:ext cx="2579993" cy="9724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466BE677-A43D-0BA3-B5DD-23C1F076D777}"/>
              </a:ext>
            </a:extLst>
          </p:cNvPr>
          <p:cNvPicPr>
            <a:picLocks noChangeAspect="1"/>
          </p:cNvPicPr>
          <p:nvPr/>
        </p:nvPicPr>
        <p:blipFill>
          <a:blip r:embed="rId4"/>
          <a:stretch>
            <a:fillRect/>
          </a:stretch>
        </p:blipFill>
        <p:spPr>
          <a:xfrm>
            <a:off x="9097657" y="1700910"/>
            <a:ext cx="2748247" cy="10698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B647084E-118A-3AE9-7FB2-2288772E732A}"/>
              </a:ext>
            </a:extLst>
          </p:cNvPr>
          <p:cNvPicPr>
            <a:picLocks noChangeAspect="1"/>
          </p:cNvPicPr>
          <p:nvPr/>
        </p:nvPicPr>
        <p:blipFill>
          <a:blip r:embed="rId5"/>
          <a:stretch>
            <a:fillRect/>
          </a:stretch>
        </p:blipFill>
        <p:spPr>
          <a:xfrm>
            <a:off x="7229165" y="3429000"/>
            <a:ext cx="2219635" cy="2534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9" name="Straight Arrow Connector 8">
            <a:extLst>
              <a:ext uri="{FF2B5EF4-FFF2-40B4-BE49-F238E27FC236}">
                <a16:creationId xmlns:a16="http://schemas.microsoft.com/office/drawing/2014/main" id="{257DE459-87F2-9619-2AC4-2AB8C6E7045E}"/>
              </a:ext>
            </a:extLst>
          </p:cNvPr>
          <p:cNvCxnSpPr>
            <a:stCxn id="3" idx="2"/>
          </p:cNvCxnSpPr>
          <p:nvPr/>
        </p:nvCxnSpPr>
        <p:spPr>
          <a:xfrm>
            <a:off x="6882454" y="2671875"/>
            <a:ext cx="642298" cy="75712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1" name="Straight Arrow Connector 10">
            <a:extLst>
              <a:ext uri="{FF2B5EF4-FFF2-40B4-BE49-F238E27FC236}">
                <a16:creationId xmlns:a16="http://schemas.microsoft.com/office/drawing/2014/main" id="{27E6A086-3F72-0B33-8008-FCFB03296BF3}"/>
              </a:ext>
            </a:extLst>
          </p:cNvPr>
          <p:cNvCxnSpPr/>
          <p:nvPr/>
        </p:nvCxnSpPr>
        <p:spPr>
          <a:xfrm flipH="1">
            <a:off x="8997950" y="2770740"/>
            <a:ext cx="819150" cy="70271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2" name="Rectangle 11">
            <a:extLst>
              <a:ext uri="{FF2B5EF4-FFF2-40B4-BE49-F238E27FC236}">
                <a16:creationId xmlns:a16="http://schemas.microsoft.com/office/drawing/2014/main" id="{F721AE15-A8B2-D886-83DA-60B04B179C6D}"/>
              </a:ext>
            </a:extLst>
          </p:cNvPr>
          <p:cNvSpPr/>
          <p:nvPr/>
        </p:nvSpPr>
        <p:spPr>
          <a:xfrm>
            <a:off x="7378700" y="4832350"/>
            <a:ext cx="1841500" cy="387350"/>
          </a:xfrm>
          <a:prstGeom prst="rect">
            <a:avLst/>
          </a:prstGeom>
          <a:noFill/>
          <a:ln>
            <a:solidFill>
              <a:srgbClr val="00B05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857659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dirty="0" err="1"/>
              <a:t>Paprasta</a:t>
            </a:r>
            <a:r>
              <a:rPr lang="en-US" dirty="0"/>
              <a:t> </a:t>
            </a:r>
            <a:r>
              <a:rPr lang="en-US" dirty="0" err="1"/>
              <a:t>Kompozicija</a:t>
            </a:r>
            <a:endParaRPr lang="en-US"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Objektinis Programavimas (OOP)</a:t>
            </a:r>
            <a:endParaRPr lang="en-US" dirty="0"/>
          </a:p>
        </p:txBody>
      </p:sp>
      <p:sp>
        <p:nvSpPr>
          <p:cNvPr id="125" name="Google Shape;125;p3"/>
          <p:cNvSpPr txBox="1">
            <a:spLocks noGrp="1"/>
          </p:cNvSpPr>
          <p:nvPr>
            <p:ph type="body" idx="2"/>
          </p:nvPr>
        </p:nvSpPr>
        <p:spPr>
          <a:xfrm>
            <a:off x="7094450" y="2563925"/>
            <a:ext cx="41868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a:solidFill>
                  <a:prstClr val="black"/>
                </a:solidFill>
                <a:ea typeface="+mn-lt"/>
              </a:rPr>
              <a:t>Norint atnaujinti informaciją mūsų kompozicinėse klasėse reikia kviesti mūsų tėvinės klasės objektą ir jo pagalba atnaujinti informaciją kiekviename kompoziciniame objekte individualiai taip kaip parodyta pavyzdyje.</a:t>
            </a:r>
          </a:p>
          <a:p>
            <a:pPr marL="0" indent="0">
              <a:lnSpc>
                <a:spcPct val="150000"/>
              </a:lnSpc>
              <a:spcBef>
                <a:spcPts val="0"/>
              </a:spcBef>
              <a:buSzPts val="1100"/>
            </a:pPr>
            <a:endParaRPr lang="lt-LT" sz="1400">
              <a:solidFill>
                <a:schemeClr val="tx1"/>
              </a:solidFill>
            </a:endParaRPr>
          </a:p>
        </p:txBody>
      </p:sp>
      <p:pic>
        <p:nvPicPr>
          <p:cNvPr id="4" name="Picture 3">
            <a:extLst>
              <a:ext uri="{FF2B5EF4-FFF2-40B4-BE49-F238E27FC236}">
                <a16:creationId xmlns:a16="http://schemas.microsoft.com/office/drawing/2014/main" id="{3D4A9900-894C-BA18-FB3C-7D4EA48592AD}"/>
              </a:ext>
            </a:extLst>
          </p:cNvPr>
          <p:cNvPicPr>
            <a:picLocks noChangeAspect="1"/>
          </p:cNvPicPr>
          <p:nvPr/>
        </p:nvPicPr>
        <p:blipFill>
          <a:blip r:embed="rId3"/>
          <a:stretch>
            <a:fillRect/>
          </a:stretch>
        </p:blipFill>
        <p:spPr>
          <a:xfrm>
            <a:off x="393091" y="2849004"/>
            <a:ext cx="6496659" cy="17376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83842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a:t>Objektinis Programavimas (OOP)</a:t>
            </a:r>
            <a:endParaRPr lang="en-US"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a:t>Užduotis nr. </a:t>
              </a:r>
              <a:r>
                <a:rPr lang="en-US"/>
                <a:t>4</a:t>
              </a:r>
              <a:endParaRPr/>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a:solidFill>
                  <a:schemeClr val="tx1"/>
                </a:solidFill>
                <a:latin typeface="Courier New"/>
              </a:rPr>
              <a:t>Sukurkite klasę “</a:t>
            </a:r>
            <a:r>
              <a:rPr lang="en-US" sz="1400">
                <a:solidFill>
                  <a:schemeClr val="tx1"/>
                </a:solidFill>
                <a:latin typeface="Courier New"/>
              </a:rPr>
              <a:t>Car</a:t>
            </a:r>
            <a:r>
              <a:rPr lang="lt-LT" sz="1400">
                <a:solidFill>
                  <a:schemeClr val="tx1"/>
                </a:solidFill>
                <a:latin typeface="Courier New"/>
              </a:rPr>
              <a:t>", kuri turi kompozicinį ryšį su klasės “</a:t>
            </a:r>
            <a:r>
              <a:rPr lang="en-US" sz="1400">
                <a:solidFill>
                  <a:schemeClr val="tx1"/>
                </a:solidFill>
                <a:latin typeface="Courier New"/>
              </a:rPr>
              <a:t>Engine</a:t>
            </a:r>
            <a:r>
              <a:rPr lang="lt-LT" sz="1400">
                <a:solidFill>
                  <a:schemeClr val="tx1"/>
                </a:solidFill>
                <a:latin typeface="Courier New"/>
              </a:rPr>
              <a:t>" objektu. “</a:t>
            </a:r>
            <a:r>
              <a:rPr lang="en-US" sz="1400">
                <a:solidFill>
                  <a:schemeClr val="tx1"/>
                </a:solidFill>
                <a:latin typeface="Courier New"/>
              </a:rPr>
              <a:t>Car</a:t>
            </a:r>
            <a:r>
              <a:rPr lang="lt-LT" sz="1400">
                <a:solidFill>
                  <a:schemeClr val="tx1"/>
                </a:solidFill>
                <a:latin typeface="Courier New"/>
              </a:rPr>
              <a:t>" klasė turėtų turėti metodą, kuris leidžia paleisti variklį. "</a:t>
            </a:r>
            <a:r>
              <a:rPr lang="en-US" sz="1400">
                <a:solidFill>
                  <a:schemeClr val="tx1"/>
                </a:solidFill>
                <a:latin typeface="Courier New"/>
              </a:rPr>
              <a:t>Engine</a:t>
            </a:r>
            <a:r>
              <a:rPr lang="lt-LT" sz="1400">
                <a:solidFill>
                  <a:schemeClr val="tx1"/>
                </a:solidFill>
                <a:latin typeface="Courier New"/>
              </a:rPr>
              <a:t>" klasė turėtų turėti</a:t>
            </a:r>
            <a:r>
              <a:rPr lang="en-US" sz="1400">
                <a:solidFill>
                  <a:schemeClr val="tx1"/>
                </a:solidFill>
                <a:latin typeface="Courier New"/>
              </a:rPr>
              <a:t> “Property”</a:t>
            </a:r>
            <a:r>
              <a:rPr lang="lt-LT" sz="1400">
                <a:solidFill>
                  <a:schemeClr val="tx1"/>
                </a:solidFill>
                <a:latin typeface="Courier New"/>
              </a:rPr>
              <a:t>, kuris grąžina informaciją apie variklio būseną (įjungtas/išjungtas).</a:t>
            </a:r>
            <a:r>
              <a:rPr lang="en-US" sz="1400">
                <a:solidFill>
                  <a:schemeClr val="tx1"/>
                </a:solidFill>
                <a:latin typeface="Courier New"/>
              </a:rPr>
              <a:t> </a:t>
            </a:r>
            <a:r>
              <a:rPr lang="en-US" sz="1400" err="1">
                <a:solidFill>
                  <a:schemeClr val="tx1"/>
                </a:solidFill>
                <a:latin typeface="Courier New"/>
              </a:rPr>
              <a:t>Sukurkite</a:t>
            </a:r>
            <a:r>
              <a:rPr lang="en-US" sz="1400">
                <a:solidFill>
                  <a:schemeClr val="tx1"/>
                </a:solidFill>
                <a:latin typeface="Courier New"/>
              </a:rPr>
              <a:t> </a:t>
            </a:r>
            <a:r>
              <a:rPr lang="en-US" sz="1400" err="1">
                <a:solidFill>
                  <a:schemeClr val="tx1"/>
                </a:solidFill>
                <a:latin typeface="Courier New"/>
              </a:rPr>
              <a:t>metod</a:t>
            </a:r>
            <a:r>
              <a:rPr lang="lt-LT" sz="1400">
                <a:solidFill>
                  <a:schemeClr val="tx1"/>
                </a:solidFill>
                <a:latin typeface="Courier New"/>
              </a:rPr>
              <a:t>ą, kuris priima Car objektą ir į ekraną išveda ar šios mašinos variklis įjungtas. </a:t>
            </a:r>
          </a:p>
          <a:p>
            <a:pPr marL="285750" indent="-285750">
              <a:lnSpc>
                <a:spcPct val="150000"/>
              </a:lnSpc>
              <a:spcBef>
                <a:spcPts val="0"/>
              </a:spcBef>
              <a:buSzPts val="1100"/>
              <a:buFont typeface="Arial" panose="020B0604020202020204" pitchFamily="34" charset="0"/>
              <a:buChar char="−"/>
            </a:pPr>
            <a:endParaRPr lang="lt-LT" sz="140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a:solidFill>
                  <a:schemeClr val="tx1"/>
                </a:solidFill>
                <a:latin typeface="Courier New"/>
              </a:rPr>
              <a:t>Sukurkite klasę „Person", kuri turi kompozicinį ryšį su klasės „Address" objektu. "Person" klasė turėtų turėti savybes vardas ir amžius, o " Address " klasė turėtų savybes miestas ir gatvė. Sukurkite objektą iš "Person" klasės ir išspausdinkite jo informaciją, įskaitant ir adresą. </a:t>
            </a:r>
          </a:p>
          <a:p>
            <a:pPr marL="285750" indent="-285750">
              <a:lnSpc>
                <a:spcPct val="150000"/>
              </a:lnSpc>
              <a:spcBef>
                <a:spcPts val="0"/>
              </a:spcBef>
              <a:buSzPts val="1100"/>
              <a:buFont typeface="Arial" panose="020B0604020202020204" pitchFamily="34" charset="0"/>
              <a:buChar char="−"/>
            </a:pPr>
            <a:endParaRPr lang="lt-LT" sz="140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a:solidFill>
                  <a:schemeClr val="tx1"/>
                </a:solidFill>
                <a:latin typeface="Courier New"/>
              </a:rPr>
              <a:t>Sukurkite klasę „Bank", kuri turi kompozicinį ryšį su klasės „Account" objektais. Turėtumėt sukurti metodą, kuris priima „Bank“ objektą ir atidaro naują sąskaitą. "Sąskaita" klasė turėtų turėti savybes savininkas ir balansas. Sukurkite objektus iš "Sąskaita" klasės ir atlikite operacijas, kaip sąskaitų atidarymas ir balanso atnaujinimas.</a:t>
            </a:r>
          </a:p>
          <a:p>
            <a:pPr marL="285750" indent="-285750">
              <a:lnSpc>
                <a:spcPct val="150000"/>
              </a:lnSpc>
              <a:spcBef>
                <a:spcPts val="0"/>
              </a:spcBef>
              <a:buSzPts val="1100"/>
              <a:buFont typeface="Arial" panose="020B0604020202020204" pitchFamily="34" charset="0"/>
              <a:buChar char="−"/>
            </a:pPr>
            <a:endParaRPr lang="lt-LT" sz="140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en-US" sz="1400"/>
          </a:p>
        </p:txBody>
      </p:sp>
    </p:spTree>
    <p:extLst>
      <p:ext uri="{BB962C8B-B14F-4D97-AF65-F5344CB8AC3E}">
        <p14:creationId xmlns:p14="http://schemas.microsoft.com/office/powerpoint/2010/main" val="3752101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a:t>Objektinis Programavimas (OOP)</a:t>
            </a:r>
            <a:endParaRPr lang="en-US"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a:t>Užduotis nr. 5</a:t>
              </a:r>
              <a:endParaRPr/>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a:solidFill>
                  <a:schemeClr val="tx1"/>
                </a:solidFill>
                <a:latin typeface="Courier New"/>
              </a:rPr>
              <a:t>Sukurkite ir aprašykite klases reikalingas sukurti e-parduotuvę. Pamąstykite kuo jūsų parduotuvė prekiauja. Kas yra jos vartotojai. Pabandykite sukurti smulkų e-parduotuvės funckionalumą iš pirkėjo pusės. Įjungus programą, galit pasižiūrėti prekes, jas minimaliai filtruoti pagal kategoriją, galite įdėti į krepšelį ir apsipirkti.</a:t>
            </a:r>
          </a:p>
          <a:p>
            <a:pPr marL="285750" indent="-285750">
              <a:lnSpc>
                <a:spcPct val="150000"/>
              </a:lnSpc>
              <a:spcBef>
                <a:spcPts val="0"/>
              </a:spcBef>
              <a:buSzPts val="1100"/>
              <a:buFont typeface="Arial" panose="020B0604020202020204" pitchFamily="34" charset="0"/>
              <a:buChar char="−"/>
            </a:pPr>
            <a:endParaRPr lang="lt-LT" sz="140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en-US" sz="1400"/>
          </a:p>
        </p:txBody>
      </p:sp>
    </p:spTree>
    <p:extLst>
      <p:ext uri="{BB962C8B-B14F-4D97-AF65-F5344CB8AC3E}">
        <p14:creationId xmlns:p14="http://schemas.microsoft.com/office/powerpoint/2010/main" val="3463038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kumimoji="0" lang="lt-LT" sz="1300" b="0" i="0" u="none" strike="noStrike" kern="1200" cap="none" spc="-1" normalizeH="0" baseline="0" noProof="0">
                <a:ln>
                  <a:noFill/>
                </a:ln>
                <a:solidFill>
                  <a:srgbClr val="000000"/>
                </a:solidFill>
                <a:effectLst/>
                <a:uLnTx/>
                <a:uFillTx/>
                <a:latin typeface="Arial"/>
                <a:ea typeface="Arial"/>
              </a:rPr>
              <a:t>Objektinis Programavimas (OOP)</a:t>
            </a:r>
            <a:endParaRPr kumimoji="0" lang="lt-LT" sz="1300" b="0" i="0" u="none" strike="noStrike" kern="1200" cap="none" spc="-1" normalizeH="0" baseline="0" noProof="0">
              <a:ln>
                <a:noFill/>
              </a:ln>
              <a:solidFill>
                <a:prstClr val="black"/>
              </a:solidFill>
              <a:effectLst/>
              <a:uLnTx/>
              <a:uFillTx/>
              <a:latin typeface="Arial"/>
            </a:endParaRPr>
          </a:p>
        </p:txBody>
      </p:sp>
      <p:sp>
        <p:nvSpPr>
          <p:cNvPr id="331"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b="0" i="0" u="none" strike="noStrike" kern="1200" cap="none" spc="-1" normalizeH="0" baseline="0" noProof="0">
              <a:ln>
                <a:noFill/>
              </a:ln>
              <a:solidFill>
                <a:prstClr val="black"/>
              </a:solidFill>
              <a:effectLst/>
              <a:uLnTx/>
              <a:uFillTx/>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lt-LT" sz="3000" b="1" i="0" u="none" strike="noStrike" kern="1200" cap="none" spc="-1" normalizeH="0" baseline="0" noProof="0">
                <a:ln>
                  <a:noFill/>
                </a:ln>
                <a:solidFill>
                  <a:srgbClr val="000000"/>
                </a:solidFill>
                <a:effectLst/>
                <a:uLnTx/>
                <a:uFillTx/>
                <a:latin typeface="Arial"/>
                <a:ea typeface="Arial"/>
              </a:rPr>
              <a:t>Naudinga informacija</a:t>
            </a:r>
            <a:endParaRPr kumimoji="0" lang="lt-LT" sz="3000" b="0" i="0" u="none" strike="noStrike" kern="1200" cap="none" spc="-1" normalizeH="0" baseline="0" noProof="0">
              <a:ln>
                <a:noFill/>
              </a:ln>
              <a:solidFill>
                <a:prstClr val="black"/>
              </a:solidFill>
              <a:effectLst/>
              <a:uLnTx/>
              <a:uFillTx/>
              <a:latin typeface="Arial"/>
            </a:endParaRPr>
          </a:p>
        </p:txBody>
      </p:sp>
      <p:sp>
        <p:nvSpPr>
          <p:cNvPr id="333" name="CustomShape 5"/>
          <p:cNvSpPr/>
          <p:nvPr/>
        </p:nvSpPr>
        <p:spPr>
          <a:xfrm>
            <a:off x="7503480" y="182196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lang="lt-LT" sz="1600" kern="1200" spc="-1">
                <a:solidFill>
                  <a:prstClr val="black"/>
                </a:solidFill>
                <a:latin typeface="Arial"/>
                <a:ea typeface="+mn-lt"/>
                <a:cs typeface="Arial"/>
                <a:hlinkClick r:id="rId2"/>
              </a:rPr>
              <a:t>https://learn.microsoft.com/en-us/dotnet/csharp/fundamentals/tutorials/oop</a:t>
            </a:r>
            <a:endParaRPr lang="en-US" sz="1600" kern="1200" spc="-1">
              <a:solidFill>
                <a:prstClr val="black"/>
              </a:solidFill>
              <a:latin typeface="Arial"/>
              <a:ea typeface="+mn-lt"/>
              <a:cs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en-US" err="1"/>
              <a:t>Objektinis</a:t>
            </a:r>
            <a:r>
              <a:rPr lang="en-US"/>
              <a:t> Program</a:t>
            </a:r>
            <a:r>
              <a:rPr lang="lt-LT"/>
              <a:t>a</a:t>
            </a:r>
            <a:r>
              <a:rPr lang="en-US" err="1"/>
              <a:t>vimas</a:t>
            </a:r>
            <a:r>
              <a:rPr lang="en-US"/>
              <a:t> (OOP)</a:t>
            </a:r>
          </a:p>
        </p:txBody>
      </p:sp>
      <p:sp>
        <p:nvSpPr>
          <p:cNvPr id="219" name="Title 11"/>
          <p:cNvSpPr txBox="1">
            <a:spLocks noGrp="1"/>
          </p:cNvSpPr>
          <p:nvPr>
            <p:ph type="title"/>
          </p:nvPr>
        </p:nvSpPr>
        <p:spPr>
          <a:xfrm>
            <a:off x="480391" y="1371705"/>
            <a:ext cx="5153927" cy="1365253"/>
          </a:xfrm>
          <a:prstGeom prst="rect">
            <a:avLst/>
          </a:prstGeom>
        </p:spPr>
        <p:txBody>
          <a:bodyPr/>
          <a:lstStyle/>
          <a:p>
            <a:r>
              <a:rPr lang="lt-LT"/>
              <a:t>Šiandien išmoksite</a:t>
            </a:r>
            <a:endParaRPr/>
          </a:p>
        </p:txBody>
      </p:sp>
      <p:sp>
        <p:nvSpPr>
          <p:cNvPr id="220" name="Text Placeholder 3"/>
          <p:cNvSpPr>
            <a:spLocks noGrp="1"/>
          </p:cNvSpPr>
          <p:nvPr>
            <p:ph type="body" idx="21"/>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p>
            <a:r>
              <a:rPr lang="lt-LT" dirty="0"/>
              <a:t>Klasės</a:t>
            </a:r>
            <a:endParaRPr dirty="0"/>
          </a:p>
        </p:txBody>
      </p:sp>
      <p:sp>
        <p:nvSpPr>
          <p:cNvPr id="221" name="Text Placeholder 4"/>
          <p:cNvSpPr>
            <a:spLocks noGrp="1"/>
          </p:cNvSpPr>
          <p:nvPr>
            <p:ph type="body" idx="22"/>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tIns="45720" rIns="45719" bIns="45720" anchor="t">
            <a:normAutofit/>
          </a:bodyPr>
          <a:lstStyle/>
          <a:p>
            <a:r>
              <a:rPr lang="lt-LT"/>
              <a:t>Klasių „Properties“</a:t>
            </a:r>
            <a:endParaRPr lang="en-US"/>
          </a:p>
        </p:txBody>
      </p:sp>
      <p:sp>
        <p:nvSpPr>
          <p:cNvPr id="222" name="Text Placeholder 5"/>
          <p:cNvSpPr>
            <a:spLocks noGrp="1"/>
          </p:cNvSpPr>
          <p:nvPr>
            <p:ph type="body" idx="23"/>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r>
              <a:rPr lang="lt-LT" dirty="0"/>
              <a:t>Klasės</a:t>
            </a:r>
            <a:endParaRPr dirty="0"/>
          </a:p>
        </p:txBody>
      </p:sp>
      <p:sp>
        <p:nvSpPr>
          <p:cNvPr id="223" name="Text Placeholder 6"/>
          <p:cNvSpPr>
            <a:spLocks noGrp="1"/>
          </p:cNvSpPr>
          <p:nvPr>
            <p:ph type="body" idx="24"/>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r>
              <a:rPr lang="lt-LT"/>
              <a:t>Paprasta Kompozicija</a:t>
            </a:r>
            <a:endParaRPr/>
          </a:p>
        </p:txBody>
      </p:sp>
      <p:sp>
        <p:nvSpPr>
          <p:cNvPr id="224" name="Text Placeholder 7"/>
          <p:cNvSpPr>
            <a:spLocks noGrp="1"/>
          </p:cNvSpPr>
          <p:nvPr>
            <p:ph type="body" idx="25"/>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r>
              <a:rPr lang="lt-LT"/>
              <a:t>Kompleksinė Kompozicija</a:t>
            </a:r>
            <a:endParaRPr/>
          </a:p>
        </p:txBody>
      </p:sp>
      <p:grpSp>
        <p:nvGrpSpPr>
          <p:cNvPr id="228" name="Oval 12"/>
          <p:cNvGrpSpPr/>
          <p:nvPr/>
        </p:nvGrpSpPr>
        <p:grpSpPr>
          <a:xfrm>
            <a:off x="480390" y="3193409"/>
            <a:ext cx="731477" cy="731477"/>
            <a:chOff x="0" y="0"/>
            <a:chExt cx="731475" cy="731475"/>
          </a:xfrm>
        </p:grpSpPr>
        <p:sp>
          <p:nvSpPr>
            <p:cNvPr id="226"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27" name="01"/>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t>01</a:t>
              </a:r>
            </a:p>
          </p:txBody>
        </p:sp>
      </p:grpSp>
      <p:grpSp>
        <p:nvGrpSpPr>
          <p:cNvPr id="231" name="Oval 13"/>
          <p:cNvGrpSpPr/>
          <p:nvPr/>
        </p:nvGrpSpPr>
        <p:grpSpPr>
          <a:xfrm>
            <a:off x="480390" y="4403230"/>
            <a:ext cx="731477" cy="731477"/>
            <a:chOff x="0" y="0"/>
            <a:chExt cx="731475" cy="731475"/>
          </a:xfrm>
        </p:grpSpPr>
        <p:sp>
          <p:nvSpPr>
            <p:cNvPr id="229"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0" name="02"/>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t>02</a:t>
              </a:r>
            </a:p>
          </p:txBody>
        </p:sp>
      </p:grpSp>
      <p:grpSp>
        <p:nvGrpSpPr>
          <p:cNvPr id="234" name="Oval 14"/>
          <p:cNvGrpSpPr/>
          <p:nvPr/>
        </p:nvGrpSpPr>
        <p:grpSpPr>
          <a:xfrm>
            <a:off x="480390" y="5514578"/>
            <a:ext cx="731477" cy="731477"/>
            <a:chOff x="0" y="0"/>
            <a:chExt cx="731475" cy="731475"/>
          </a:xfrm>
        </p:grpSpPr>
        <p:sp>
          <p:nvSpPr>
            <p:cNvPr id="232"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3" name="03"/>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t>03</a:t>
              </a:r>
            </a:p>
          </p:txBody>
        </p:sp>
      </p:grpSp>
      <p:grpSp>
        <p:nvGrpSpPr>
          <p:cNvPr id="237" name="Oval 15"/>
          <p:cNvGrpSpPr/>
          <p:nvPr/>
        </p:nvGrpSpPr>
        <p:grpSpPr>
          <a:xfrm>
            <a:off x="6557633" y="3193409"/>
            <a:ext cx="731477" cy="731477"/>
            <a:chOff x="0" y="0"/>
            <a:chExt cx="731475" cy="731475"/>
          </a:xfrm>
        </p:grpSpPr>
        <p:sp>
          <p:nvSpPr>
            <p:cNvPr id="235"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6" name="04"/>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t>04</a:t>
              </a:r>
            </a:p>
          </p:txBody>
        </p:sp>
      </p:grpSp>
      <p:grpSp>
        <p:nvGrpSpPr>
          <p:cNvPr id="240" name="Oval 16"/>
          <p:cNvGrpSpPr/>
          <p:nvPr/>
        </p:nvGrpSpPr>
        <p:grpSpPr>
          <a:xfrm>
            <a:off x="6557633" y="4403230"/>
            <a:ext cx="731477" cy="731477"/>
            <a:chOff x="0" y="0"/>
            <a:chExt cx="731475" cy="731475"/>
          </a:xfrm>
        </p:grpSpPr>
        <p:sp>
          <p:nvSpPr>
            <p:cNvPr id="238"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9" name="05"/>
            <p:cNvSpPr txBox="1"/>
            <p:nvPr/>
          </p:nvSpPr>
          <p:spPr>
            <a:xfrm>
              <a:off x="152842" y="178122"/>
              <a:ext cx="425792" cy="375232"/>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2000">
                  <a:solidFill>
                    <a:srgbClr val="FEFFFF"/>
                  </a:solidFill>
                </a:defRPr>
              </a:lvl1pPr>
            </a:lstStyle>
            <a:p>
              <a:r>
                <a:t>05</a:t>
              </a:r>
            </a:p>
          </p:txBody>
        </p:sp>
      </p:grpSp>
    </p:spTree>
    <p:extLst>
      <p:ext uri="{BB962C8B-B14F-4D97-AF65-F5344CB8AC3E}">
        <p14:creationId xmlns:p14="http://schemas.microsoft.com/office/powerpoint/2010/main" val="227813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a:t>Klasės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Objektinis Programavimas (OOP)</a:t>
            </a:r>
            <a:endParaRPr lang="en-US" err="1"/>
          </a:p>
        </p:txBody>
      </p:sp>
      <p:sp>
        <p:nvSpPr>
          <p:cNvPr id="125" name="Google Shape;125;p3"/>
          <p:cNvSpPr txBox="1">
            <a:spLocks noGrp="1"/>
          </p:cNvSpPr>
          <p:nvPr>
            <p:ph type="body" idx="2"/>
          </p:nvPr>
        </p:nvSpPr>
        <p:spPr>
          <a:xfrm>
            <a:off x="480400" y="2671875"/>
            <a:ext cx="58061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b="1" kern="1200" spc="-1">
                <a:solidFill>
                  <a:prstClr val="black"/>
                </a:solidFill>
                <a:ea typeface="+mn-lt"/>
              </a:rPr>
              <a:t>Objektinis programavimas</a:t>
            </a:r>
            <a:r>
              <a:rPr lang="lt-LT" sz="1600" kern="1200" spc="-1">
                <a:solidFill>
                  <a:prstClr val="black"/>
                </a:solidFill>
                <a:ea typeface="+mn-lt"/>
              </a:rPr>
              <a:t>, trumpiau OOP (angl. Object-Oriented Programming) – programavimo paradigma, kompiuterinių programų architektūroje naudojanti objektus ir jų sąveikas. </a:t>
            </a:r>
            <a:endParaRPr lang="en-US" sz="1600" kern="1200" spc="-1">
              <a:solidFill>
                <a:prstClr val="black"/>
              </a:solidFill>
              <a:ea typeface="+mn-lt"/>
            </a:endParaRPr>
          </a:p>
          <a:p>
            <a:pPr marL="285750" indent="-285750">
              <a:lnSpc>
                <a:spcPct val="90000"/>
              </a:lnSpc>
              <a:spcBef>
                <a:spcPts val="1001"/>
              </a:spcBef>
              <a:buClrTx/>
              <a:buSzTx/>
              <a:buFont typeface="Arial" panose="020B0604020202020204" pitchFamily="34" charset="0"/>
              <a:buChar char="•"/>
            </a:pPr>
            <a:endParaRPr lang="en-US" sz="1600" kern="1200" spc="-1">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a:solidFill>
                  <a:prstClr val="black"/>
                </a:solidFill>
                <a:ea typeface="+mn-lt"/>
              </a:rPr>
              <a:t>OOP pagrindinė idėja yra modeliuoti realaus pasaulio objektus programos kodu. </a:t>
            </a:r>
            <a:endParaRPr lang="en-US" sz="1600" kern="1200" spc="-1">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b="1" kern="1200" spc="-1">
                <a:solidFill>
                  <a:prstClr val="black"/>
                </a:solidFill>
                <a:ea typeface="+mn-lt"/>
              </a:rPr>
              <a:t>Klasė yra objekto šablonas</a:t>
            </a:r>
            <a:r>
              <a:rPr lang="lt-LT" sz="1600" kern="1200" spc="-1">
                <a:solidFill>
                  <a:prstClr val="black"/>
                </a:solidFill>
                <a:ea typeface="+mn-lt"/>
              </a:rPr>
              <a:t>, kuris apibrėžia jo savybes ir veiksmus. </a:t>
            </a:r>
            <a:endParaRPr lang="en-US" sz="1600" kern="1200" spc="-1">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b="1" kern="1200" spc="-1">
                <a:solidFill>
                  <a:prstClr val="black"/>
                </a:solidFill>
                <a:ea typeface="+mn-lt"/>
              </a:rPr>
              <a:t>Objektas yra konkretus šio šablono </a:t>
            </a:r>
            <a:r>
              <a:rPr lang="en-US" sz="1600" b="1" kern="1200" spc="-1">
                <a:solidFill>
                  <a:prstClr val="black"/>
                </a:solidFill>
                <a:ea typeface="+mn-lt"/>
              </a:rPr>
              <a:t>k</a:t>
            </a:r>
            <a:r>
              <a:rPr lang="lt-LT" sz="1600" b="1" kern="1200" spc="-1">
                <a:solidFill>
                  <a:prstClr val="black"/>
                </a:solidFill>
                <a:ea typeface="+mn-lt"/>
              </a:rPr>
              <a:t>ūrinys(instance)</a:t>
            </a:r>
            <a:r>
              <a:rPr lang="lt-LT" sz="1600" kern="1200" spc="-1">
                <a:solidFill>
                  <a:prstClr val="black"/>
                </a:solidFill>
                <a:ea typeface="+mn-lt"/>
              </a:rPr>
              <a:t>, turintis savo būseną ir galimybę vykdyti veiksmus. </a:t>
            </a:r>
            <a:endParaRPr lang="en-US" sz="1600" kern="1200" spc="-1">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a:solidFill>
                  <a:prstClr val="black"/>
                </a:solidFill>
                <a:ea typeface="+mn-lt"/>
              </a:rPr>
              <a:t>Pavyzdžiui, jei klasė yra "Automobilis", tada objektai būtų konkrečios mašinos su unikaliais parametrais ir veiksmų galimybėmis.</a:t>
            </a:r>
            <a:endParaRPr lang="en-US" sz="1600" kern="1200" spc="-1">
              <a:solidFill>
                <a:prstClr val="black"/>
              </a:solidFill>
              <a:ea typeface="+mn-lt"/>
            </a:endParaRPr>
          </a:p>
          <a:p>
            <a:pPr marL="285750" indent="-285750">
              <a:lnSpc>
                <a:spcPct val="90000"/>
              </a:lnSpc>
              <a:spcBef>
                <a:spcPts val="1001"/>
              </a:spcBef>
              <a:buClrTx/>
              <a:buSzTx/>
              <a:buFont typeface="Arial" panose="020B0604020202020204" pitchFamily="34" charset="0"/>
              <a:buChar char="•"/>
            </a:pPr>
            <a:endParaRPr lang="lt-LT" sz="1400">
              <a:solidFill>
                <a:schemeClr val="tx1"/>
              </a:solidFill>
            </a:endParaRPr>
          </a:p>
        </p:txBody>
      </p:sp>
      <p:pic>
        <p:nvPicPr>
          <p:cNvPr id="3" name="Graphic 2" descr="Car outline">
            <a:extLst>
              <a:ext uri="{FF2B5EF4-FFF2-40B4-BE49-F238E27FC236}">
                <a16:creationId xmlns:a16="http://schemas.microsoft.com/office/drawing/2014/main" id="{D940B432-ADE3-31E8-9E2C-26E1C549F9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1950" y="2976426"/>
            <a:ext cx="3549650" cy="3549650"/>
          </a:xfrm>
          <a:prstGeom prst="rect">
            <a:avLst/>
          </a:prstGeom>
        </p:spPr>
      </p:pic>
      <p:pic>
        <p:nvPicPr>
          <p:cNvPr id="5" name="Graphic 4" descr="Man in tuxedo">
            <a:extLst>
              <a:ext uri="{FF2B5EF4-FFF2-40B4-BE49-F238E27FC236}">
                <a16:creationId xmlns:a16="http://schemas.microsoft.com/office/drawing/2014/main" id="{59C2AD67-1DDC-CB38-6150-9FB9B54B45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77000" y="1692425"/>
            <a:ext cx="1600200" cy="4572000"/>
          </a:xfrm>
          <a:prstGeom prst="rect">
            <a:avLst/>
          </a:prstGeom>
        </p:spPr>
      </p:pic>
    </p:spTree>
    <p:extLst>
      <p:ext uri="{BB962C8B-B14F-4D97-AF65-F5344CB8AC3E}">
        <p14:creationId xmlns:p14="http://schemas.microsoft.com/office/powerpoint/2010/main" val="162427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en-US" sz="3200"/>
              <a:t>4 Pillars of OOP</a:t>
            </a:r>
            <a:endParaRPr lang="lt-LT" sz="320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Objektinis Programavimas (OOP)</a:t>
            </a:r>
            <a:endParaRPr lang="en-US" err="1"/>
          </a:p>
        </p:txBody>
      </p:sp>
      <p:sp>
        <p:nvSpPr>
          <p:cNvPr id="125" name="Google Shape;125;p3"/>
          <p:cNvSpPr txBox="1">
            <a:spLocks noGrp="1"/>
          </p:cNvSpPr>
          <p:nvPr>
            <p:ph type="body" idx="2"/>
          </p:nvPr>
        </p:nvSpPr>
        <p:spPr>
          <a:xfrm>
            <a:off x="5689600" y="2671875"/>
            <a:ext cx="60220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b="1" kern="1200" spc="-1" dirty="0">
                <a:solidFill>
                  <a:prstClr val="black"/>
                </a:solidFill>
                <a:ea typeface="+mn-lt"/>
              </a:rPr>
              <a:t>Paveldėjimas</a:t>
            </a:r>
            <a:r>
              <a:rPr lang="lt-LT" sz="1600" kern="1200" spc="-1" dirty="0">
                <a:solidFill>
                  <a:prstClr val="black"/>
                </a:solidFill>
                <a:ea typeface="+mn-lt"/>
              </a:rPr>
              <a:t>: Paveldėjimas OOP leidžia sukurti hierarchiją, kurioje viena klasė gali paveldėti savybes ir veiksmus iš kitos klasės.</a:t>
            </a:r>
          </a:p>
          <a:p>
            <a:pPr marL="285750" indent="-285750">
              <a:lnSpc>
                <a:spcPct val="90000"/>
              </a:lnSpc>
              <a:spcBef>
                <a:spcPts val="1001"/>
              </a:spcBef>
              <a:buClrTx/>
              <a:buSzTx/>
              <a:buFont typeface="Arial" panose="020B0604020202020204" pitchFamily="34" charset="0"/>
              <a:buChar char="•"/>
            </a:pPr>
            <a:r>
              <a:rPr lang="lt-LT" sz="1600" b="1" kern="1200" spc="-1" dirty="0">
                <a:solidFill>
                  <a:prstClr val="black"/>
                </a:solidFill>
                <a:ea typeface="+mn-lt"/>
              </a:rPr>
              <a:t>Abstrakcija</a:t>
            </a:r>
            <a:r>
              <a:rPr lang="lt-LT" sz="1600" kern="1200" spc="-1" dirty="0">
                <a:solidFill>
                  <a:prstClr val="black"/>
                </a:solidFill>
                <a:ea typeface="+mn-lt"/>
              </a:rPr>
              <a:t>: Abstrakcija OOP leidžia slėpti sudėtingą objekto </a:t>
            </a:r>
            <a:r>
              <a:rPr lang="lt-LT" sz="1600" kern="1200" spc="-1" dirty="0" err="1">
                <a:solidFill>
                  <a:prstClr val="black"/>
                </a:solidFill>
                <a:ea typeface="+mn-lt"/>
              </a:rPr>
              <a:t>implementaciją</a:t>
            </a:r>
            <a:r>
              <a:rPr lang="lt-LT" sz="1600" kern="1200" spc="-1" dirty="0">
                <a:solidFill>
                  <a:prstClr val="black"/>
                </a:solidFill>
                <a:ea typeface="+mn-lt"/>
              </a:rPr>
              <a:t> ir pasiūlyti supaprastintą sąsają, kurią galima naudoti.</a:t>
            </a:r>
          </a:p>
          <a:p>
            <a:pPr marL="285750" indent="-285750">
              <a:lnSpc>
                <a:spcPct val="90000"/>
              </a:lnSpc>
              <a:spcBef>
                <a:spcPts val="1001"/>
              </a:spcBef>
              <a:buClrTx/>
              <a:buSzTx/>
              <a:buFont typeface="Arial" panose="020B0604020202020204" pitchFamily="34" charset="0"/>
              <a:buChar char="•"/>
            </a:pPr>
            <a:r>
              <a:rPr lang="lt-LT" sz="1600" b="1" kern="1200" spc="-1" dirty="0">
                <a:solidFill>
                  <a:prstClr val="black"/>
                </a:solidFill>
                <a:ea typeface="+mn-lt"/>
              </a:rPr>
              <a:t>Polimorfizmas</a:t>
            </a:r>
            <a:r>
              <a:rPr lang="lt-LT" sz="1600" kern="1200" spc="-1" dirty="0">
                <a:solidFill>
                  <a:prstClr val="black"/>
                </a:solidFill>
                <a:ea typeface="+mn-lt"/>
              </a:rPr>
              <a:t>: Polimorfizmas OOP leidžia naudoti vieną objektą skirtingose situacijose. Tai leidžia keisti objektų elgesį pagal kontekstą.</a:t>
            </a:r>
          </a:p>
          <a:p>
            <a:pPr marL="285750" indent="-285750">
              <a:lnSpc>
                <a:spcPct val="90000"/>
              </a:lnSpc>
              <a:spcBef>
                <a:spcPts val="1001"/>
              </a:spcBef>
              <a:buClrTx/>
              <a:buSzTx/>
              <a:buFont typeface="Arial" panose="020B0604020202020204" pitchFamily="34" charset="0"/>
              <a:buChar char="•"/>
            </a:pPr>
            <a:r>
              <a:rPr lang="lt-LT" sz="1600" b="1" dirty="0" err="1">
                <a:solidFill>
                  <a:schemeClr val="tx1"/>
                </a:solidFill>
              </a:rPr>
              <a:t>Inkapsuliavimas</a:t>
            </a:r>
            <a:r>
              <a:rPr lang="lt-LT" sz="1600" dirty="0">
                <a:solidFill>
                  <a:schemeClr val="tx1"/>
                </a:solidFill>
              </a:rPr>
              <a:t>: </a:t>
            </a:r>
            <a:r>
              <a:rPr lang="lt-LT" sz="1600" dirty="0" err="1">
                <a:solidFill>
                  <a:schemeClr val="tx1"/>
                </a:solidFill>
              </a:rPr>
              <a:t>Įkapsuliavimas</a:t>
            </a:r>
            <a:r>
              <a:rPr lang="lt-LT" sz="1600" dirty="0">
                <a:solidFill>
                  <a:schemeClr val="tx1"/>
                </a:solidFill>
              </a:rPr>
              <a:t> OOP leidžia surišti duomenis ir veiksmus viename objekte. Tai reiškia, kad duomenys ir veiksmai, kurie su jais susiję, yra slepiami nuo išorinio pasaulio.</a:t>
            </a:r>
          </a:p>
        </p:txBody>
      </p:sp>
      <p:pic>
        <p:nvPicPr>
          <p:cNvPr id="3" name="Graphic 2" descr="Greek Pillar outline">
            <a:extLst>
              <a:ext uri="{FF2B5EF4-FFF2-40B4-BE49-F238E27FC236}">
                <a16:creationId xmlns:a16="http://schemas.microsoft.com/office/drawing/2014/main" id="{D3C22A30-E7C1-ABE9-8BB6-2032DE189E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1325" y="2363651"/>
            <a:ext cx="1822450" cy="1822450"/>
          </a:xfrm>
          <a:prstGeom prst="rect">
            <a:avLst/>
          </a:prstGeom>
        </p:spPr>
      </p:pic>
      <p:pic>
        <p:nvPicPr>
          <p:cNvPr id="5" name="Graphic 4" descr="Greek Pillar outline">
            <a:extLst>
              <a:ext uri="{FF2B5EF4-FFF2-40B4-BE49-F238E27FC236}">
                <a16:creationId xmlns:a16="http://schemas.microsoft.com/office/drawing/2014/main" id="{6F8896A6-05A9-9EDF-72EC-F0E2AB4A46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6175" y="4266827"/>
            <a:ext cx="1822450" cy="1822450"/>
          </a:xfrm>
          <a:prstGeom prst="rect">
            <a:avLst/>
          </a:prstGeom>
        </p:spPr>
      </p:pic>
      <p:pic>
        <p:nvPicPr>
          <p:cNvPr id="6" name="Graphic 5" descr="Greek Pillar outline">
            <a:extLst>
              <a:ext uri="{FF2B5EF4-FFF2-40B4-BE49-F238E27FC236}">
                <a16:creationId xmlns:a16="http://schemas.microsoft.com/office/drawing/2014/main" id="{DB11FE38-1237-5B1E-64F9-E85AC030B4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16670" y="2818161"/>
            <a:ext cx="1822450" cy="1822450"/>
          </a:xfrm>
          <a:prstGeom prst="rect">
            <a:avLst/>
          </a:prstGeom>
        </p:spPr>
      </p:pic>
      <p:pic>
        <p:nvPicPr>
          <p:cNvPr id="7" name="Graphic 6" descr="Greek Pillar outline">
            <a:extLst>
              <a:ext uri="{FF2B5EF4-FFF2-40B4-BE49-F238E27FC236}">
                <a16:creationId xmlns:a16="http://schemas.microsoft.com/office/drawing/2014/main" id="{AC8BFE3B-ED67-220E-0296-D42C805818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7625" y="4493164"/>
            <a:ext cx="1822450" cy="1822450"/>
          </a:xfrm>
          <a:prstGeom prst="rect">
            <a:avLst/>
          </a:prstGeom>
        </p:spPr>
      </p:pic>
    </p:spTree>
    <p:extLst>
      <p:ext uri="{BB962C8B-B14F-4D97-AF65-F5344CB8AC3E}">
        <p14:creationId xmlns:p14="http://schemas.microsoft.com/office/powerpoint/2010/main" val="1682083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a:t>Klasės sukūrimas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Objektinis Programavimas (OOP)</a:t>
            </a:r>
            <a:endParaRPr lang="en-US" err="1"/>
          </a:p>
        </p:txBody>
      </p:sp>
      <p:sp>
        <p:nvSpPr>
          <p:cNvPr id="125" name="Google Shape;125;p3"/>
          <p:cNvSpPr txBox="1">
            <a:spLocks noGrp="1"/>
          </p:cNvSpPr>
          <p:nvPr>
            <p:ph type="body" idx="2"/>
          </p:nvPr>
        </p:nvSpPr>
        <p:spPr>
          <a:xfrm>
            <a:off x="480400" y="2671875"/>
            <a:ext cx="42757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en-US" sz="1600" b="1" kern="1200" spc="-1" err="1">
                <a:solidFill>
                  <a:prstClr val="black"/>
                </a:solidFill>
                <a:ea typeface="+mn-lt"/>
              </a:rPr>
              <a:t>Pirma</a:t>
            </a:r>
            <a:r>
              <a:rPr lang="en-US" sz="1600" kern="1200" spc="-1">
                <a:solidFill>
                  <a:prstClr val="black"/>
                </a:solidFill>
                <a:ea typeface="+mn-lt"/>
              </a:rPr>
              <a:t>: </a:t>
            </a:r>
            <a:r>
              <a:rPr lang="lt-LT" sz="1600" kern="1200" spc="-1">
                <a:solidFill>
                  <a:prstClr val="black"/>
                </a:solidFill>
                <a:ea typeface="+mn-lt"/>
              </a:rPr>
              <a:t>Sukuriame naują klasę (Pagal pavyzdį kursime naujame „file“). Galit pasirinkti pridėti naują klasės „file“ arba dešiniu pelės klavišu privedus prie projekto vardo arba meniu juostoje pasirinkus „Project“</a:t>
            </a:r>
          </a:p>
          <a:p>
            <a:pPr marL="285750" indent="-285750">
              <a:lnSpc>
                <a:spcPct val="90000"/>
              </a:lnSpc>
              <a:spcBef>
                <a:spcPts val="1001"/>
              </a:spcBef>
              <a:buClrTx/>
              <a:buSzTx/>
              <a:buFont typeface="Arial" panose="020B0604020202020204" pitchFamily="34" charset="0"/>
              <a:buChar char="•"/>
            </a:pPr>
            <a:r>
              <a:rPr lang="lt-LT" sz="1600" b="1" kern="1200" spc="-1">
                <a:solidFill>
                  <a:prstClr val="black"/>
                </a:solidFill>
                <a:ea typeface="+mn-lt"/>
              </a:rPr>
              <a:t>Antra</a:t>
            </a:r>
            <a:r>
              <a:rPr lang="lt-LT" sz="1600" kern="1200" spc="-1">
                <a:solidFill>
                  <a:prstClr val="black"/>
                </a:solidFill>
                <a:ea typeface="+mn-lt"/>
              </a:rPr>
              <a:t>: Parašome klasės pavadinimą ir pažiūrime kaip susigeneravo mūsų klasė (public class Car)</a:t>
            </a:r>
          </a:p>
          <a:p>
            <a:pPr marL="285750" indent="-285750">
              <a:lnSpc>
                <a:spcPct val="90000"/>
              </a:lnSpc>
              <a:spcBef>
                <a:spcPts val="1001"/>
              </a:spcBef>
              <a:buClrTx/>
              <a:buSzTx/>
              <a:buFont typeface="Arial" panose="020B0604020202020204" pitchFamily="34" charset="0"/>
              <a:buChar char="•"/>
            </a:pPr>
            <a:r>
              <a:rPr lang="lt-LT" sz="1600" b="1" kern="1200" spc="-1">
                <a:solidFill>
                  <a:prstClr val="black"/>
                </a:solidFill>
                <a:ea typeface="+mn-lt"/>
              </a:rPr>
              <a:t>Trečia</a:t>
            </a:r>
            <a:r>
              <a:rPr lang="lt-LT" sz="1600" kern="1200" spc="-1">
                <a:solidFill>
                  <a:prstClr val="black"/>
                </a:solidFill>
                <a:ea typeface="+mn-lt"/>
              </a:rPr>
              <a:t>: Sukuriame klasės kūrinį (Instance) kaip pavaizduota „Main“ metodo pavyzdyje</a:t>
            </a:r>
          </a:p>
          <a:p>
            <a:pPr marL="0" indent="0">
              <a:lnSpc>
                <a:spcPct val="150000"/>
              </a:lnSpc>
              <a:spcBef>
                <a:spcPts val="0"/>
              </a:spcBef>
              <a:buSzPts val="1100"/>
            </a:pPr>
            <a:endParaRPr lang="lt-LT" sz="1400">
              <a:solidFill>
                <a:schemeClr val="tx1"/>
              </a:solidFill>
            </a:endParaRPr>
          </a:p>
        </p:txBody>
      </p:sp>
      <p:pic>
        <p:nvPicPr>
          <p:cNvPr id="3" name="Picture 2">
            <a:extLst>
              <a:ext uri="{FF2B5EF4-FFF2-40B4-BE49-F238E27FC236}">
                <a16:creationId xmlns:a16="http://schemas.microsoft.com/office/drawing/2014/main" id="{2D32126D-71DA-0960-82E7-7EC1EABAD39B}"/>
              </a:ext>
            </a:extLst>
          </p:cNvPr>
          <p:cNvPicPr>
            <a:picLocks noChangeAspect="1"/>
          </p:cNvPicPr>
          <p:nvPr/>
        </p:nvPicPr>
        <p:blipFill>
          <a:blip r:embed="rId3"/>
          <a:stretch>
            <a:fillRect/>
          </a:stretch>
        </p:blipFill>
        <p:spPr>
          <a:xfrm>
            <a:off x="8121650" y="1854687"/>
            <a:ext cx="3697900" cy="5767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69B0C7C2-71E7-FD5F-A713-298B637BE798}"/>
              </a:ext>
            </a:extLst>
          </p:cNvPr>
          <p:cNvPicPr>
            <a:picLocks noChangeAspect="1"/>
          </p:cNvPicPr>
          <p:nvPr/>
        </p:nvPicPr>
        <p:blipFill>
          <a:blip r:embed="rId4"/>
          <a:stretch>
            <a:fillRect/>
          </a:stretch>
        </p:blipFill>
        <p:spPr>
          <a:xfrm>
            <a:off x="5284945" y="687524"/>
            <a:ext cx="2573705" cy="3289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43F96214-610F-7250-3761-0346542B9E84}"/>
              </a:ext>
            </a:extLst>
          </p:cNvPr>
          <p:cNvPicPr>
            <a:picLocks noChangeAspect="1"/>
          </p:cNvPicPr>
          <p:nvPr/>
        </p:nvPicPr>
        <p:blipFill>
          <a:blip r:embed="rId5"/>
          <a:stretch>
            <a:fillRect/>
          </a:stretch>
        </p:blipFill>
        <p:spPr>
          <a:xfrm>
            <a:off x="8947921" y="3214718"/>
            <a:ext cx="1810003" cy="7621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5C313219-CE71-4F9F-3E3F-3B7234264AF4}"/>
              </a:ext>
            </a:extLst>
          </p:cNvPr>
          <p:cNvPicPr>
            <a:picLocks noChangeAspect="1"/>
          </p:cNvPicPr>
          <p:nvPr/>
        </p:nvPicPr>
        <p:blipFill>
          <a:blip r:embed="rId6"/>
          <a:stretch>
            <a:fillRect/>
          </a:stretch>
        </p:blipFill>
        <p:spPr>
          <a:xfrm>
            <a:off x="8027774" y="4868799"/>
            <a:ext cx="3057952" cy="9050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3" name="Straight Arrow Connector 12">
            <a:extLst>
              <a:ext uri="{FF2B5EF4-FFF2-40B4-BE49-F238E27FC236}">
                <a16:creationId xmlns:a16="http://schemas.microsoft.com/office/drawing/2014/main" id="{8E4F5662-0311-6818-7E5C-6F8F1BBED07F}"/>
              </a:ext>
            </a:extLst>
          </p:cNvPr>
          <p:cNvCxnSpPr/>
          <p:nvPr/>
        </p:nvCxnSpPr>
        <p:spPr>
          <a:xfrm>
            <a:off x="7842250" y="3784600"/>
            <a:ext cx="1105671" cy="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F81D2252-9AC6-EEE8-932E-8B2465EF010E}"/>
              </a:ext>
            </a:extLst>
          </p:cNvPr>
          <p:cNvCxnSpPr>
            <a:stCxn id="3" idx="2"/>
          </p:cNvCxnSpPr>
          <p:nvPr/>
        </p:nvCxnSpPr>
        <p:spPr>
          <a:xfrm>
            <a:off x="9970600" y="2431424"/>
            <a:ext cx="0" cy="78329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6F0C47DE-9736-4C66-AACB-D3EC095F2F1D}"/>
              </a:ext>
            </a:extLst>
          </p:cNvPr>
          <p:cNvCxnSpPr>
            <a:cxnSpLocks/>
            <a:stCxn id="7" idx="2"/>
          </p:cNvCxnSpPr>
          <p:nvPr/>
        </p:nvCxnSpPr>
        <p:spPr>
          <a:xfrm>
            <a:off x="9852923" y="3976824"/>
            <a:ext cx="40377" cy="891975"/>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35092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a:t>Klasių „Properties“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Objektinis Programavimas (OOP)</a:t>
            </a:r>
            <a:endParaRPr lang="en-US" err="1"/>
          </a:p>
        </p:txBody>
      </p:sp>
      <p:sp>
        <p:nvSpPr>
          <p:cNvPr id="125" name="Google Shape;125;p3"/>
          <p:cNvSpPr txBox="1">
            <a:spLocks noGrp="1"/>
          </p:cNvSpPr>
          <p:nvPr>
            <p:ph type="body" idx="2"/>
          </p:nvPr>
        </p:nvSpPr>
        <p:spPr>
          <a:xfrm>
            <a:off x="480400" y="2671875"/>
            <a:ext cx="49107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a:solidFill>
                  <a:prstClr val="black"/>
                </a:solidFill>
                <a:ea typeface="+mn-lt"/>
              </a:rPr>
              <a:t>Klasės savybė (angl. „Property“) yra reikalinga tam, kad mūsų klasės sukurti objektai turėtų būseną ar duomenis, kurie priklausytų tik tai klasės kopijai (Instance)</a:t>
            </a:r>
          </a:p>
          <a:p>
            <a:pPr marL="285750" indent="-285750">
              <a:lnSpc>
                <a:spcPct val="90000"/>
              </a:lnSpc>
              <a:spcBef>
                <a:spcPts val="1001"/>
              </a:spcBef>
              <a:buClrTx/>
              <a:buSzTx/>
              <a:buFont typeface="Arial" panose="020B0604020202020204" pitchFamily="34" charset="0"/>
              <a:buChar char="•"/>
            </a:pPr>
            <a:r>
              <a:rPr lang="lt-LT" sz="1600" kern="1200" spc="-1">
                <a:solidFill>
                  <a:prstClr val="black"/>
                </a:solidFill>
                <a:ea typeface="+mn-lt"/>
              </a:rPr>
              <a:t>Norėdami apsibrėžti Property turime pelyte užvesti į savo klasę, parašyti „prop“ ir spustelti 2 kartus „tab“ mygtuką.</a:t>
            </a:r>
          </a:p>
          <a:p>
            <a:pPr marL="0" indent="0">
              <a:lnSpc>
                <a:spcPct val="150000"/>
              </a:lnSpc>
              <a:spcBef>
                <a:spcPts val="0"/>
              </a:spcBef>
              <a:buSzPts val="1100"/>
            </a:pPr>
            <a:endParaRPr lang="lt-LT" sz="1400">
              <a:solidFill>
                <a:schemeClr val="tx1"/>
              </a:solidFill>
            </a:endParaRPr>
          </a:p>
        </p:txBody>
      </p:sp>
      <p:pic>
        <p:nvPicPr>
          <p:cNvPr id="3" name="Picture 2">
            <a:extLst>
              <a:ext uri="{FF2B5EF4-FFF2-40B4-BE49-F238E27FC236}">
                <a16:creationId xmlns:a16="http://schemas.microsoft.com/office/drawing/2014/main" id="{D1DF76E7-5BAD-A9BF-A11B-9F74F7F7730D}"/>
              </a:ext>
            </a:extLst>
          </p:cNvPr>
          <p:cNvPicPr>
            <a:picLocks noChangeAspect="1"/>
          </p:cNvPicPr>
          <p:nvPr/>
        </p:nvPicPr>
        <p:blipFill>
          <a:blip r:embed="rId3"/>
          <a:stretch>
            <a:fillRect/>
          </a:stretch>
        </p:blipFill>
        <p:spPr>
          <a:xfrm>
            <a:off x="6381439" y="2608329"/>
            <a:ext cx="4458322" cy="20195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6535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a:t>Klasių Konstruktoriai</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Objektinis Programavimas (OOP)</a:t>
            </a:r>
            <a:endParaRPr lang="en-US" err="1"/>
          </a:p>
        </p:txBody>
      </p:sp>
      <p:sp>
        <p:nvSpPr>
          <p:cNvPr id="125" name="Google Shape;125;p3"/>
          <p:cNvSpPr txBox="1">
            <a:spLocks noGrp="1"/>
          </p:cNvSpPr>
          <p:nvPr>
            <p:ph type="body" idx="2"/>
          </p:nvPr>
        </p:nvSpPr>
        <p:spPr>
          <a:xfrm>
            <a:off x="397850" y="2670450"/>
            <a:ext cx="48726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a:solidFill>
                  <a:prstClr val="black"/>
                </a:solidFill>
                <a:ea typeface="+mn-lt"/>
              </a:rPr>
              <a:t>Konstruktoriai taip pat palaiko „</a:t>
            </a:r>
            <a:r>
              <a:rPr lang="en-US" sz="1600" kern="1200" spc="-1">
                <a:solidFill>
                  <a:prstClr val="black"/>
                </a:solidFill>
                <a:ea typeface="+mn-lt"/>
              </a:rPr>
              <a:t>constructor chaining</a:t>
            </a:r>
            <a:r>
              <a:rPr lang="lt-LT" sz="1600" kern="1200" spc="-1">
                <a:solidFill>
                  <a:prstClr val="black"/>
                </a:solidFill>
                <a:ea typeface="+mn-lt"/>
              </a:rPr>
              <a:t>“. Tai leidžia mums </a:t>
            </a:r>
            <a:r>
              <a:rPr lang="en-US" sz="1600" kern="1200" spc="-1" err="1">
                <a:solidFill>
                  <a:prstClr val="black"/>
                </a:solidFill>
                <a:ea typeface="+mn-lt"/>
              </a:rPr>
              <a:t>perpanaudoti</a:t>
            </a:r>
            <a:r>
              <a:rPr lang="en-US" sz="1600" kern="1200" spc="-1">
                <a:solidFill>
                  <a:prstClr val="black"/>
                </a:solidFill>
                <a:ea typeface="+mn-lt"/>
              </a:rPr>
              <a:t> </a:t>
            </a:r>
            <a:r>
              <a:rPr lang="en-US" sz="1600" kern="1200" spc="-1" err="1">
                <a:solidFill>
                  <a:prstClr val="black"/>
                </a:solidFill>
                <a:ea typeface="+mn-lt"/>
              </a:rPr>
              <a:t>jau</a:t>
            </a:r>
            <a:r>
              <a:rPr lang="en-US" sz="1600" kern="1200" spc="-1">
                <a:solidFill>
                  <a:prstClr val="black"/>
                </a:solidFill>
                <a:ea typeface="+mn-lt"/>
              </a:rPr>
              <a:t> </a:t>
            </a:r>
            <a:r>
              <a:rPr lang="en-US" sz="1600" kern="1200" spc="-1" err="1">
                <a:solidFill>
                  <a:prstClr val="black"/>
                </a:solidFill>
                <a:ea typeface="+mn-lt"/>
              </a:rPr>
              <a:t>sukurt</a:t>
            </a:r>
            <a:r>
              <a:rPr lang="lt-LT" sz="1600" kern="1200" spc="-1">
                <a:solidFill>
                  <a:prstClr val="black"/>
                </a:solidFill>
                <a:ea typeface="+mn-lt"/>
              </a:rPr>
              <a:t>us konstruktorius naudojant žodį „this“.</a:t>
            </a:r>
          </a:p>
          <a:p>
            <a:pPr marL="285750" indent="-285750">
              <a:lnSpc>
                <a:spcPct val="90000"/>
              </a:lnSpc>
              <a:spcBef>
                <a:spcPts val="1001"/>
              </a:spcBef>
              <a:buClrTx/>
              <a:buSzTx/>
              <a:buFont typeface="Arial" panose="020B0604020202020204" pitchFamily="34" charset="0"/>
              <a:buChar char="•"/>
            </a:pPr>
            <a:endParaRPr lang="lt-LT" sz="1600" kern="1200" spc="-1">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a:solidFill>
                  <a:prstClr val="black"/>
                </a:solidFill>
                <a:ea typeface="+mn-lt"/>
              </a:rPr>
              <a:t>Šiame kontekste mes sakome, kad naudodami Car(string brand) konstruktorių taip pat norime iškviesti ir tuščiame Car() konstruktoriuje esantį kodą.</a:t>
            </a:r>
          </a:p>
          <a:p>
            <a:pPr marL="285750" indent="-285750">
              <a:lnSpc>
                <a:spcPct val="90000"/>
              </a:lnSpc>
              <a:spcBef>
                <a:spcPts val="1001"/>
              </a:spcBef>
              <a:buClrTx/>
              <a:buSzTx/>
              <a:buFont typeface="Arial" panose="020B0604020202020204" pitchFamily="34" charset="0"/>
              <a:buChar char="•"/>
            </a:pPr>
            <a:r>
              <a:rPr lang="lt-LT" sz="1600" kern="1200" spc="-1">
                <a:solidFill>
                  <a:prstClr val="black"/>
                </a:solidFill>
                <a:ea typeface="+mn-lt"/>
              </a:rPr>
              <a:t>Tam padaryti pasitelkiame „: this()“. Žodelis „this“ šioje vietoje programai padeda suprasti, kad mes kalbame apie sukurtą/kuriamą objektą.</a:t>
            </a:r>
          </a:p>
          <a:p>
            <a:pPr marL="0" indent="0">
              <a:lnSpc>
                <a:spcPct val="150000"/>
              </a:lnSpc>
              <a:spcBef>
                <a:spcPts val="0"/>
              </a:spcBef>
              <a:buSzPts val="1100"/>
            </a:pPr>
            <a:endParaRPr lang="lt-LT" sz="1400">
              <a:solidFill>
                <a:schemeClr val="tx1"/>
              </a:solidFill>
            </a:endParaRPr>
          </a:p>
        </p:txBody>
      </p:sp>
      <p:pic>
        <p:nvPicPr>
          <p:cNvPr id="12" name="Picture 11">
            <a:extLst>
              <a:ext uri="{FF2B5EF4-FFF2-40B4-BE49-F238E27FC236}">
                <a16:creationId xmlns:a16="http://schemas.microsoft.com/office/drawing/2014/main" id="{AC35BF31-9E93-886A-3D5F-0632F129241C}"/>
              </a:ext>
            </a:extLst>
          </p:cNvPr>
          <p:cNvPicPr>
            <a:picLocks noChangeAspect="1"/>
          </p:cNvPicPr>
          <p:nvPr/>
        </p:nvPicPr>
        <p:blipFill>
          <a:blip r:embed="rId3"/>
          <a:stretch>
            <a:fillRect/>
          </a:stretch>
        </p:blipFill>
        <p:spPr>
          <a:xfrm>
            <a:off x="6194126" y="1971084"/>
            <a:ext cx="4286848" cy="35152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88164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a:t>Klasių Konstruktoriai</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Objektinis Programavimas (OOP)</a:t>
            </a:r>
            <a:endParaRPr lang="en-US" err="1"/>
          </a:p>
        </p:txBody>
      </p:sp>
      <p:sp>
        <p:nvSpPr>
          <p:cNvPr id="125" name="Google Shape;125;p3"/>
          <p:cNvSpPr txBox="1">
            <a:spLocks noGrp="1"/>
          </p:cNvSpPr>
          <p:nvPr>
            <p:ph type="body" idx="2"/>
          </p:nvPr>
        </p:nvSpPr>
        <p:spPr>
          <a:xfrm>
            <a:off x="7027250" y="2671900"/>
            <a:ext cx="48726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a:solidFill>
                  <a:prstClr val="black"/>
                </a:solidFill>
                <a:ea typeface="+mn-lt"/>
              </a:rPr>
              <a:t>Kada inicijuojame klasės objektą mes naudojame klasės konstruktorius</a:t>
            </a:r>
          </a:p>
          <a:p>
            <a:pPr marL="285750" indent="-285750">
              <a:lnSpc>
                <a:spcPct val="90000"/>
              </a:lnSpc>
              <a:spcBef>
                <a:spcPts val="1001"/>
              </a:spcBef>
              <a:buClrTx/>
              <a:buSzTx/>
              <a:buFont typeface="Arial" panose="020B0604020202020204" pitchFamily="34" charset="0"/>
              <a:buChar char="•"/>
            </a:pPr>
            <a:r>
              <a:rPr lang="lt-LT" sz="1600" kern="1200" spc="-1">
                <a:solidFill>
                  <a:prstClr val="black"/>
                </a:solidFill>
                <a:ea typeface="+mn-lt"/>
              </a:rPr>
              <a:t>Konstruktoriai mums padeda nustatyti pradines naujai sukurto objekto reikšmes pvz: sukūrimo data ir laikas</a:t>
            </a:r>
          </a:p>
          <a:p>
            <a:pPr marL="285750" indent="-285750">
              <a:lnSpc>
                <a:spcPct val="90000"/>
              </a:lnSpc>
              <a:spcBef>
                <a:spcPts val="1001"/>
              </a:spcBef>
              <a:buClrTx/>
              <a:buSzTx/>
              <a:buFont typeface="Arial" panose="020B0604020202020204" pitchFamily="34" charset="0"/>
              <a:buChar char="•"/>
            </a:pPr>
            <a:endParaRPr lang="lt-LT" sz="1600" kern="1200" spc="-1">
              <a:solidFill>
                <a:prstClr val="black"/>
              </a:solidFill>
              <a:ea typeface="+mn-lt"/>
            </a:endParaRPr>
          </a:p>
          <a:p>
            <a:pPr marL="285750" indent="-285750">
              <a:lnSpc>
                <a:spcPct val="90000"/>
              </a:lnSpc>
              <a:spcBef>
                <a:spcPts val="1001"/>
              </a:spcBef>
              <a:buClrTx/>
              <a:buSzTx/>
              <a:buFont typeface="Arial" panose="020B0604020202020204" pitchFamily="34" charset="0"/>
              <a:buChar char="•"/>
            </a:pPr>
            <a:r>
              <a:rPr lang="lt-LT" sz="1600" kern="1200" spc="-1">
                <a:solidFill>
                  <a:prstClr val="black"/>
                </a:solidFill>
                <a:ea typeface="+mn-lt"/>
              </a:rPr>
              <a:t>Konstruktoriai taip pat palaiko „overload“. Tai leidžia mums turėti kelis konstruktorius, svarbiausia, kad „signature“ konstruktoriaus dalis būtų skirtinga pvz: Galime turėti tuščią</a:t>
            </a:r>
            <a:r>
              <a:rPr lang="en-US" sz="1600" kern="1200" spc="-1">
                <a:solidFill>
                  <a:prstClr val="black"/>
                </a:solidFill>
                <a:ea typeface="+mn-lt"/>
              </a:rPr>
              <a:t> </a:t>
            </a:r>
            <a:r>
              <a:rPr lang="en-US" sz="1600" kern="1200" spc="-1" err="1">
                <a:solidFill>
                  <a:prstClr val="black"/>
                </a:solidFill>
                <a:ea typeface="+mn-lt"/>
              </a:rPr>
              <a:t>konstruktori</a:t>
            </a:r>
            <a:r>
              <a:rPr lang="lt-LT" sz="1600" kern="1200" spc="-1">
                <a:solidFill>
                  <a:prstClr val="black"/>
                </a:solidFill>
                <a:ea typeface="+mn-lt"/>
              </a:rPr>
              <a:t>ų, bet taip pat jei žinome informacijos apie objektą suteikti jam vardą.</a:t>
            </a:r>
          </a:p>
          <a:p>
            <a:pPr marL="0" indent="0">
              <a:lnSpc>
                <a:spcPct val="150000"/>
              </a:lnSpc>
              <a:spcBef>
                <a:spcPts val="0"/>
              </a:spcBef>
              <a:buSzPts val="1100"/>
            </a:pPr>
            <a:endParaRPr lang="lt-LT" sz="1400">
              <a:solidFill>
                <a:schemeClr val="tx1"/>
              </a:solidFill>
            </a:endParaRPr>
          </a:p>
        </p:txBody>
      </p:sp>
      <p:pic>
        <p:nvPicPr>
          <p:cNvPr id="2" name="Picture 1">
            <a:extLst>
              <a:ext uri="{FF2B5EF4-FFF2-40B4-BE49-F238E27FC236}">
                <a16:creationId xmlns:a16="http://schemas.microsoft.com/office/drawing/2014/main" id="{033B55F6-894E-ED10-2D7E-C8890E81A0ED}"/>
              </a:ext>
            </a:extLst>
          </p:cNvPr>
          <p:cNvPicPr>
            <a:picLocks noChangeAspect="1"/>
          </p:cNvPicPr>
          <p:nvPr/>
        </p:nvPicPr>
        <p:blipFill>
          <a:blip r:embed="rId3"/>
          <a:stretch>
            <a:fillRect/>
          </a:stretch>
        </p:blipFill>
        <p:spPr>
          <a:xfrm>
            <a:off x="578758" y="2773882"/>
            <a:ext cx="2947536" cy="2824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3" name="Straight Arrow Connector 2">
            <a:extLst>
              <a:ext uri="{FF2B5EF4-FFF2-40B4-BE49-F238E27FC236}">
                <a16:creationId xmlns:a16="http://schemas.microsoft.com/office/drawing/2014/main" id="{66439579-4B9C-1C57-AE34-B32403E693B9}"/>
              </a:ext>
            </a:extLst>
          </p:cNvPr>
          <p:cNvCxnSpPr>
            <a:cxnSpLocks/>
            <a:stCxn id="2" idx="3"/>
          </p:cNvCxnSpPr>
          <p:nvPr/>
        </p:nvCxnSpPr>
        <p:spPr>
          <a:xfrm flipV="1">
            <a:off x="3526294" y="4186100"/>
            <a:ext cx="733677" cy="1"/>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pic>
        <p:nvPicPr>
          <p:cNvPr id="4" name="Picture 3">
            <a:extLst>
              <a:ext uri="{FF2B5EF4-FFF2-40B4-BE49-F238E27FC236}">
                <a16:creationId xmlns:a16="http://schemas.microsoft.com/office/drawing/2014/main" id="{579CD6F3-A8C0-3013-CF1E-68494A2E477F}"/>
              </a:ext>
            </a:extLst>
          </p:cNvPr>
          <p:cNvPicPr>
            <a:picLocks noChangeAspect="1"/>
          </p:cNvPicPr>
          <p:nvPr/>
        </p:nvPicPr>
        <p:blipFill>
          <a:blip r:embed="rId4"/>
          <a:stretch>
            <a:fillRect/>
          </a:stretch>
        </p:blipFill>
        <p:spPr>
          <a:xfrm>
            <a:off x="4259971" y="3865206"/>
            <a:ext cx="2767279" cy="6417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69562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a:t>Objektinis Programavimas (OOP)</a:t>
            </a:r>
            <a:endParaRPr lang="en-US" err="1"/>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600" b="1">
                  <a:solidFill>
                    <a:srgbClr val="FEFFFF"/>
                  </a:solidFill>
                </a:defRPr>
              </a:lvl1pPr>
            </a:lstStyle>
            <a:p>
              <a:r>
                <a:rPr lang="lt-LT"/>
                <a:t>Užduotis </a:t>
              </a:r>
              <a:r>
                <a:rPr lang="lt-LT" err="1"/>
                <a:t>nr.</a:t>
              </a:r>
              <a:r>
                <a:rPr lang="lt-LT"/>
                <a:t> 1</a:t>
              </a:r>
              <a:endParaRPr/>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a:solidFill>
                  <a:schemeClr val="tx1"/>
                </a:solidFill>
                <a:latin typeface="Courier New"/>
              </a:rPr>
              <a:t>Sukurkite klasę „Person" su savybėmis vardas ir amžius. Parašykite konstruktorių, kuris inicializuoja šias savybes. Sukurkite klasės objektą ir išspausdinkite asmens vardą ir amžių.</a:t>
            </a:r>
          </a:p>
          <a:p>
            <a:pPr marL="285750" indent="-285750">
              <a:lnSpc>
                <a:spcPct val="150000"/>
              </a:lnSpc>
              <a:spcBef>
                <a:spcPts val="0"/>
              </a:spcBef>
              <a:buSzPts val="1100"/>
              <a:buFont typeface="Arial" panose="020B0604020202020204" pitchFamily="34" charset="0"/>
              <a:buChar char="−"/>
            </a:pPr>
            <a:r>
              <a:rPr lang="lt-LT" sz="1400">
                <a:solidFill>
                  <a:schemeClr val="tx1"/>
                </a:solidFill>
                <a:latin typeface="Courier New"/>
              </a:rPr>
              <a:t>Plėskite „Person" klasę iš ankstesnio pratimo, pridedant savybę aukštis. Papildykite dar vienu konstruktoriu, kuris priima aukštį, kad inicializuotumėte ir aukščio savybę. Sukurkite klasės objektą ir išspausdinkite asmens vardą, amžių ir aukštį.</a:t>
            </a:r>
          </a:p>
          <a:p>
            <a:pPr marL="285750" indent="-285750">
              <a:lnSpc>
                <a:spcPct val="150000"/>
              </a:lnSpc>
              <a:spcBef>
                <a:spcPts val="0"/>
              </a:spcBef>
              <a:buSzPts val="1100"/>
              <a:buFont typeface="Arial" panose="020B0604020202020204" pitchFamily="34" charset="0"/>
              <a:buChar char="−"/>
            </a:pPr>
            <a:endParaRPr lang="lt-LT" sz="140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a:solidFill>
                  <a:schemeClr val="tx1"/>
                </a:solidFill>
                <a:latin typeface="Courier New"/>
              </a:rPr>
              <a:t>Sukurkite klasę „School" su savybėmis pavadinimas ir miestas. Parašykite konstruktorių, kuris inicializuoja šias savybes. Sukurkite klasės objektą ir išspausdinkite mokyklos pavadinimą ir miestą.</a:t>
            </a:r>
          </a:p>
          <a:p>
            <a:pPr marL="285750" indent="-285750">
              <a:lnSpc>
                <a:spcPct val="150000"/>
              </a:lnSpc>
              <a:spcBef>
                <a:spcPts val="0"/>
              </a:spcBef>
              <a:buSzPts val="1100"/>
              <a:buFont typeface="Arial" panose="020B0604020202020204" pitchFamily="34" charset="0"/>
              <a:buChar char="−"/>
            </a:pPr>
            <a:r>
              <a:rPr lang="lt-LT" sz="1400">
                <a:solidFill>
                  <a:schemeClr val="tx1"/>
                </a:solidFill>
                <a:latin typeface="Courier New"/>
              </a:rPr>
              <a:t>Plėskite „School" klasę iš ankstesnio pratimo, pridedant savybę mokinių skaičius. Atnaujinkite konstruktorių, kad inicializuotumėte ir mokinių skaičiaus savybę. Sukurkite klasės objektą ir išspausdinkite mokyklos pavadinimą, miestą ir mokinių skaičių.</a:t>
            </a:r>
          </a:p>
          <a:p>
            <a:pPr marL="285750" indent="-285750">
              <a:lnSpc>
                <a:spcPct val="150000"/>
              </a:lnSpc>
              <a:spcBef>
                <a:spcPts val="0"/>
              </a:spcBef>
              <a:buSzPts val="1100"/>
              <a:buFont typeface="Arial" panose="020B0604020202020204" pitchFamily="34" charset="0"/>
              <a:buChar char="−"/>
            </a:pPr>
            <a:endParaRPr lang="en-US" sz="1400"/>
          </a:p>
        </p:txBody>
      </p:sp>
    </p:spTree>
    <p:extLst>
      <p:ext uri="{BB962C8B-B14F-4D97-AF65-F5344CB8AC3E}">
        <p14:creationId xmlns:p14="http://schemas.microsoft.com/office/powerpoint/2010/main" val="572271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3AB7FCC0C2B04DBFE4669CA122D8FA" ma:contentTypeVersion="4" ma:contentTypeDescription="Create a new document." ma:contentTypeScope="" ma:versionID="6e3eab56029dba0b9f5e3665a6a81a76">
  <xsd:schema xmlns:xsd="http://www.w3.org/2001/XMLSchema" xmlns:xs="http://www.w3.org/2001/XMLSchema" xmlns:p="http://schemas.microsoft.com/office/2006/metadata/properties" xmlns:ns2="039ecf94-21ac-4e15-b12a-cbdec4cdc845" targetNamespace="http://schemas.microsoft.com/office/2006/metadata/properties" ma:root="true" ma:fieldsID="297d41a9b8935ef12253b07955d4f0cd" ns2:_="">
    <xsd:import namespace="039ecf94-21ac-4e15-b12a-cbdec4cdc8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9ecf94-21ac-4e15-b12a-cbdec4cdc8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EC7A23-96BA-4E02-A442-6F0484A44072}"/>
</file>

<file path=customXml/itemProps2.xml><?xml version="1.0" encoding="utf-8"?>
<ds:datastoreItem xmlns:ds="http://schemas.openxmlformats.org/officeDocument/2006/customXml" ds:itemID="{5431EA9C-10DD-4CC6-8D29-078408DD189C}">
  <ds:schemaRefs>
    <ds:schemaRef ds:uri="8fd74652-856b-4187-813f-14c8f0d1a315"/>
    <ds:schemaRef ds:uri="dfba18a5-4def-493e-9a27-56c6f2b5380e"/>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57D72BC-9185-4D0C-BC06-4B3F4F34AC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176</TotalTime>
  <Words>1350</Words>
  <Application>Microsoft Office PowerPoint</Application>
  <PresentationFormat>Widescreen</PresentationFormat>
  <Paragraphs>92</Paragraphs>
  <Slides>16</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Courier New</vt:lpstr>
      <vt:lpstr>Symbol</vt:lpstr>
      <vt:lpstr>Wingdings</vt:lpstr>
      <vt:lpstr>Office Theme</vt:lpstr>
      <vt:lpstr>3_Office Theme</vt:lpstr>
      <vt:lpstr>Objektinis Programavimas (OOP)</vt:lpstr>
      <vt:lpstr>Šiandien išmoksite</vt:lpstr>
      <vt:lpstr>Klasės</vt:lpstr>
      <vt:lpstr>4 Pillars of OOP</vt:lpstr>
      <vt:lpstr>Klasės sukūrimas</vt:lpstr>
      <vt:lpstr>Klasių „Properties“</vt:lpstr>
      <vt:lpstr>Klasių Konstruktoriai</vt:lpstr>
      <vt:lpstr>Klasių Konstruktoriai</vt:lpstr>
      <vt:lpstr>PowerPoint Presentation</vt:lpstr>
      <vt:lpstr>PowerPoint Presentation</vt:lpstr>
      <vt:lpstr>PowerPoint Presentation</vt:lpstr>
      <vt:lpstr>Paprasta Kompozicija</vt:lpstr>
      <vt:lpstr>Paprasta Kompozicija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Edvinas K</dc:creator>
  <cp:lastModifiedBy>Rokas Slaboševičius</cp:lastModifiedBy>
  <cp:revision>7</cp:revision>
  <dcterms:modified xsi:type="dcterms:W3CDTF">2024-06-26T16:56:55Z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0x010100673AB7FCC0C2B04DBFE4669CA122D8FA</vt:lpwstr>
  </property>
</Properties>
</file>