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Dn2Vq3AWV8ba2T3vG4DJxx51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2.xml"/><Relationship Id="rId21" Type="http://schemas.openxmlformats.org/officeDocument/2006/relationships/slide" Target="slides/slide16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customschemas.google.com/relationships/presentationmetadata" Target="meta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843fb8599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g25843fb8599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843fb8599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g25843fb8599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843fb8599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7" name="Google Shape;227;g25843fb8599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843fb8599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7" name="Google Shape;237;g25843fb8599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843fb8599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4" name="Google Shape;244;g25843fb8599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843fb8599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2" name="Google Shape;252;g25843fb8599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843fb8599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5843fb8599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43fb85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g25843fb85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843fb859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g25843fb859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843fb859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g25843fb859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843fb859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4" name="Google Shape;184;g25843fb859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843fb859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g25843fb859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843fb8599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1" name="Google Shape;201;g25843fb8599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raphic 7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9"/>
          <p:cNvSpPr/>
          <p:nvPr>
            <p:ph idx="3" type="pic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" type="body"/>
          </p:nvPr>
        </p:nvSpPr>
        <p:spPr>
          <a:xfrm>
            <a:off x="48024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2" type="body"/>
          </p:nvPr>
        </p:nvSpPr>
        <p:spPr>
          <a:xfrm>
            <a:off x="335772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/>
          <p:nvPr>
            <p:ph idx="1" type="subTitle"/>
          </p:nvPr>
        </p:nvSpPr>
        <p:spPr>
          <a:xfrm>
            <a:off x="480240" y="4373640"/>
            <a:ext cx="2343000" cy="12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>
            <a:off x="48024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2" type="body"/>
          </p:nvPr>
        </p:nvSpPr>
        <p:spPr>
          <a:xfrm>
            <a:off x="335772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3" type="body"/>
          </p:nvPr>
        </p:nvSpPr>
        <p:spPr>
          <a:xfrm>
            <a:off x="48024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1" type="body"/>
          </p:nvPr>
        </p:nvSpPr>
        <p:spPr>
          <a:xfrm>
            <a:off x="480240" y="460800"/>
            <a:ext cx="2739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2" type="body"/>
          </p:nvPr>
        </p:nvSpPr>
        <p:spPr>
          <a:xfrm>
            <a:off x="335772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3" type="body"/>
          </p:nvPr>
        </p:nvSpPr>
        <p:spPr>
          <a:xfrm>
            <a:off x="335772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1" type="body"/>
          </p:nvPr>
        </p:nvSpPr>
        <p:spPr>
          <a:xfrm>
            <a:off x="48024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2" type="body"/>
          </p:nvPr>
        </p:nvSpPr>
        <p:spPr>
          <a:xfrm>
            <a:off x="335772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3" type="body"/>
          </p:nvPr>
        </p:nvSpPr>
        <p:spPr>
          <a:xfrm>
            <a:off x="480240" y="697680"/>
            <a:ext cx="5614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1" type="body"/>
          </p:nvPr>
        </p:nvSpPr>
        <p:spPr>
          <a:xfrm>
            <a:off x="480240" y="460800"/>
            <a:ext cx="5614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2" type="body"/>
          </p:nvPr>
        </p:nvSpPr>
        <p:spPr>
          <a:xfrm>
            <a:off x="480240" y="697680"/>
            <a:ext cx="5614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2"/>
          <p:cNvSpPr txBox="1"/>
          <p:nvPr>
            <p:ph idx="1" type="body"/>
          </p:nvPr>
        </p:nvSpPr>
        <p:spPr>
          <a:xfrm>
            <a:off x="48024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52"/>
          <p:cNvSpPr txBox="1"/>
          <p:nvPr>
            <p:ph idx="2" type="body"/>
          </p:nvPr>
        </p:nvSpPr>
        <p:spPr>
          <a:xfrm>
            <a:off x="3357720" y="46080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2"/>
          <p:cNvSpPr txBox="1"/>
          <p:nvPr>
            <p:ph idx="3" type="body"/>
          </p:nvPr>
        </p:nvSpPr>
        <p:spPr>
          <a:xfrm>
            <a:off x="48024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4" type="body"/>
          </p:nvPr>
        </p:nvSpPr>
        <p:spPr>
          <a:xfrm>
            <a:off x="3357720" y="697680"/>
            <a:ext cx="2739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3"/>
          <p:cNvSpPr txBox="1"/>
          <p:nvPr>
            <p:ph idx="1" type="body"/>
          </p:nvPr>
        </p:nvSpPr>
        <p:spPr>
          <a:xfrm>
            <a:off x="480240" y="46080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2" type="body"/>
          </p:nvPr>
        </p:nvSpPr>
        <p:spPr>
          <a:xfrm>
            <a:off x="2378880" y="46080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3"/>
          <p:cNvSpPr txBox="1"/>
          <p:nvPr>
            <p:ph idx="3" type="body"/>
          </p:nvPr>
        </p:nvSpPr>
        <p:spPr>
          <a:xfrm>
            <a:off x="4277520" y="46080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53"/>
          <p:cNvSpPr txBox="1"/>
          <p:nvPr>
            <p:ph idx="4" type="body"/>
          </p:nvPr>
        </p:nvSpPr>
        <p:spPr>
          <a:xfrm>
            <a:off x="480240" y="69768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3"/>
          <p:cNvSpPr txBox="1"/>
          <p:nvPr>
            <p:ph idx="5" type="body"/>
          </p:nvPr>
        </p:nvSpPr>
        <p:spPr>
          <a:xfrm>
            <a:off x="2378880" y="69768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3"/>
          <p:cNvSpPr txBox="1"/>
          <p:nvPr>
            <p:ph idx="6" type="body"/>
          </p:nvPr>
        </p:nvSpPr>
        <p:spPr>
          <a:xfrm>
            <a:off x="4277520" y="697680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2" type="body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3" type="body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4" type="body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5" type="body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6" type="body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7" type="body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4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19191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rect b="b" l="l" r="r" t="t"/>
              <a:pathLst>
                <a:path extrusionOk="0" h="21600" w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rect b="b" l="l" r="r" t="t"/>
              <a:pathLst>
                <a:path extrusionOk="0" h="20730" w="2160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rect b="b" l="l" r="r" t="t"/>
              <a:pathLst>
                <a:path extrusionOk="0" h="21600" w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5" type="body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6" type="body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7" type="body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8" type="body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9" type="body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3" type="body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4" type="body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5" type="body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6" type="body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7" type="body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8" type="body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9" type="body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" type="subTitle"/>
          </p:nvPr>
        </p:nvSpPr>
        <p:spPr>
          <a:xfrm>
            <a:off x="480240" y="459360"/>
            <a:ext cx="5614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" type="body"/>
          </p:nvPr>
        </p:nvSpPr>
        <p:spPr>
          <a:xfrm>
            <a:off x="480240" y="460800"/>
            <a:ext cx="5614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rect b="b" l="l" r="r" t="t"/>
              <a:pathLst>
                <a:path extrusionOk="0" h="21579" w="2160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78" cy="680047"/>
            <a:chOff x="11078640" y="458640"/>
            <a:chExt cx="632178" cy="680047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78" cy="680047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22" cy="53298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22" cy="53298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493"/>
            </a:xfrm>
            <a:custGeom>
              <a:rect b="b" l="l" r="r" t="t"/>
              <a:pathLst>
                <a:path extrusionOk="0" h="21579" w="2160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7"/>
          <p:cNvSpPr txBox="1"/>
          <p:nvPr>
            <p:ph type="title"/>
          </p:nvPr>
        </p:nvSpPr>
        <p:spPr>
          <a:xfrm>
            <a:off x="480240" y="4373640"/>
            <a:ext cx="23430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80240" y="460800"/>
            <a:ext cx="5614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idx="4294967295" type="ctrTitle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Klasių metodai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descr="Picture Placeholder 16" id="130" name="Google Shape;130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>
            <p:ph idx="1" type="body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843fb8599_0_5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Manipuliavimas vaikiniais objektais</a:t>
            </a:r>
            <a:endParaRPr/>
          </a:p>
        </p:txBody>
      </p:sp>
      <p:sp>
        <p:nvSpPr>
          <p:cNvPr id="213" name="Google Shape;213;g25843fb8599_0_5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214" name="Google Shape;214;g25843fb8599_0_54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Susikuriame </a:t>
            </a:r>
            <a:r>
              <a:rPr b="1" lang="lt-LT" sz="1600"/>
              <a:t>PrintPets </a:t>
            </a:r>
            <a:r>
              <a:rPr lang="lt-LT" sz="1600"/>
              <a:t>metodą, kuris atspausdins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informaciją apie gyvūnus priskirtus objektui sukurtam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iš </a:t>
            </a:r>
            <a:r>
              <a:rPr b="1" lang="lt-LT" sz="1600"/>
              <a:t>Human </a:t>
            </a:r>
            <a:r>
              <a:rPr lang="lt-LT" sz="1600"/>
              <a:t>klasės.</a:t>
            </a:r>
            <a:endParaRPr sz="1600"/>
          </a:p>
        </p:txBody>
      </p:sp>
      <p:pic>
        <p:nvPicPr>
          <p:cNvPr id="215" name="Google Shape;215;g25843fb859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875" y="2361225"/>
            <a:ext cx="63055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843fb8599_0_6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Manipuliavimas vaikiniais objektais</a:t>
            </a:r>
            <a:endParaRPr/>
          </a:p>
        </p:txBody>
      </p:sp>
      <p:sp>
        <p:nvSpPr>
          <p:cNvPr id="221" name="Google Shape;221;g25843fb8599_0_6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222" name="Google Shape;222;g25843fb8599_0_64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Sukuriame objektą iš </a:t>
            </a:r>
            <a:r>
              <a:rPr b="1" lang="lt-LT" sz="1600"/>
              <a:t>Human </a:t>
            </a:r>
            <a:r>
              <a:rPr lang="lt-LT" sz="1600"/>
              <a:t>klasės, į </a:t>
            </a:r>
            <a:r>
              <a:rPr b="1" lang="lt-LT" sz="1600"/>
              <a:t>Pets </a:t>
            </a:r>
            <a:r>
              <a:rPr lang="lt-LT" sz="1600"/>
              <a:t>sąrašą pridedam naujų objektų sukurtų iš </a:t>
            </a:r>
            <a:r>
              <a:rPr b="1" lang="lt-LT" sz="1600"/>
              <a:t>Pet </a:t>
            </a:r>
            <a:r>
              <a:rPr lang="lt-LT" sz="1600"/>
              <a:t>klasės ir iškviečiame </a:t>
            </a:r>
            <a:r>
              <a:rPr b="1" lang="lt-LT" sz="1600"/>
              <a:t>PrintPets </a:t>
            </a:r>
            <a:r>
              <a:rPr lang="lt-LT" sz="1600"/>
              <a:t>metodą iš </a:t>
            </a:r>
            <a:r>
              <a:rPr b="1" lang="lt-LT" sz="1600"/>
              <a:t>Human </a:t>
            </a:r>
            <a:r>
              <a:rPr lang="lt-LT" sz="1600"/>
              <a:t>objekto.</a:t>
            </a:r>
            <a:endParaRPr sz="1600"/>
          </a:p>
        </p:txBody>
      </p:sp>
      <p:pic>
        <p:nvPicPr>
          <p:cNvPr id="223" name="Google Shape;223;g25843fb859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63" y="3696963"/>
            <a:ext cx="63531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5843fb8599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030" y="3795700"/>
            <a:ext cx="3056100" cy="11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843fb8599_0_11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Manipuliavimas vaikiniais objektais</a:t>
            </a:r>
            <a:endParaRPr/>
          </a:p>
        </p:txBody>
      </p:sp>
      <p:sp>
        <p:nvSpPr>
          <p:cNvPr id="230" name="Google Shape;230;g25843fb8599_0_118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231" name="Google Shape;231;g25843fb8599_0_118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Taip pat galime pridėti metodą į vaikinį objektą ir jį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kviesti iš tėvinio objekto</a:t>
            </a:r>
            <a:endParaRPr sz="1600"/>
          </a:p>
        </p:txBody>
      </p:sp>
      <p:pic>
        <p:nvPicPr>
          <p:cNvPr id="232" name="Google Shape;232;g25843fb8599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974" y="2039100"/>
            <a:ext cx="5492225" cy="42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5843fb8599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75" y="3493400"/>
            <a:ext cx="60960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5843fb8599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191" y="5519525"/>
            <a:ext cx="19621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843fb8599_0_7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Metodų overloading</a:t>
            </a:r>
            <a:endParaRPr/>
          </a:p>
        </p:txBody>
      </p:sp>
      <p:sp>
        <p:nvSpPr>
          <p:cNvPr id="240" name="Google Shape;240;g25843fb8599_0_7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241" name="Google Shape;241;g25843fb8599_0_74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Kartais atsiranda poreikis turėti daugiau negu vieną metodą su tokiu pavadinimu, bet kitokiais parametrais.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Tam yra skirtas metodų perkrovimas(angl. Overload).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843fb8599_0_8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Metodų overloading</a:t>
            </a:r>
            <a:endParaRPr/>
          </a:p>
        </p:txBody>
      </p:sp>
      <p:sp>
        <p:nvSpPr>
          <p:cNvPr id="247" name="Google Shape;247;g25843fb8599_0_8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248" name="Google Shape;248;g25843fb8599_0_82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Čia matome overload’intą </a:t>
            </a:r>
            <a:r>
              <a:rPr b="1" lang="lt-LT" sz="1600"/>
              <a:t>PrintPets </a:t>
            </a:r>
            <a:r>
              <a:rPr lang="lt-LT" sz="1600"/>
              <a:t>metodą, kuris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priima </a:t>
            </a:r>
            <a:r>
              <a:rPr b="1" lang="lt-LT" sz="1600"/>
              <a:t>animalType </a:t>
            </a:r>
            <a:r>
              <a:rPr lang="lt-LT" sz="1600"/>
              <a:t>parametrą ir spausdina gyvūnus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atitinkančius šį tipą.</a:t>
            </a:r>
            <a:endParaRPr sz="1600"/>
          </a:p>
        </p:txBody>
      </p:sp>
      <p:pic>
        <p:nvPicPr>
          <p:cNvPr id="249" name="Google Shape;249;g25843fb8599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625" y="325100"/>
            <a:ext cx="626745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843fb8599_0_8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Metodų overloading</a:t>
            </a:r>
            <a:endParaRPr/>
          </a:p>
        </p:txBody>
      </p:sp>
      <p:sp>
        <p:nvSpPr>
          <p:cNvPr id="255" name="Google Shape;255;g25843fb8599_0_89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256" name="Google Shape;256;g25843fb8599_0_89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Kaip matote, kviečiame du kartus </a:t>
            </a:r>
            <a:r>
              <a:rPr b="1" lang="lt-LT" sz="1600"/>
              <a:t>PrintPets </a:t>
            </a:r>
            <a:r>
              <a:rPr lang="lt-LT" sz="1600"/>
              <a:t>metodą, vieną kartą perduodame parametrą, o kitą ne. Tai reiškia, kad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pirmąjį kartą kviečiama viena metodo versija, o kitą kartą kita versija.</a:t>
            </a:r>
            <a:endParaRPr sz="1600"/>
          </a:p>
        </p:txBody>
      </p:sp>
      <p:pic>
        <p:nvPicPr>
          <p:cNvPr id="257" name="Google Shape;257;g25843fb8599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38" y="4147713"/>
            <a:ext cx="63341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5843fb8599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188" y="4371738"/>
            <a:ext cx="36099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>
            <p:ph idx="1" type="body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Klasių metodai</a:t>
            </a:r>
            <a:endParaRPr/>
          </a:p>
        </p:txBody>
      </p:sp>
      <p:grpSp>
        <p:nvGrpSpPr>
          <p:cNvPr id="264" name="Google Shape;264;p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65" name="Google Shape;265;p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b="1" i="0" lang="lt-LT" sz="16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b="1" i="0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Placeholder 2" id="267" name="Google Shape;267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klasę, kuri saugo skaičių sąrašą. Pridėkite metodą, kuris leidžia pridėti skaičių prie sąrašo, ir kitą metodą, kuris spausdina visus sąrašo skaičius.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 "Rectangle" su savybėmis "Height" ir "Width". Įtraukite metodus, kurie skaičiuoja plotą ir perimetrą.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 "Circle" su savybe "Radius". Įtraukite metodus, kurie skaičiuoja plotą ir perimetrą.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 "Library", kuri saugo knygų sąrašą(List&lt;string&gt;). Pridėkite metodus, kurie leidžia pridėti ir pašalinti knygas.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Perdarykite praeitos užduoties implementaciją, pakeičiant knygų sąrašą į knygos objektų sąrašą(List&lt;Book&gt;)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843fb8599_0_105"/>
          <p:cNvSpPr txBox="1"/>
          <p:nvPr>
            <p:ph idx="1" type="body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Klasių metodai</a:t>
            </a:r>
            <a:endParaRPr/>
          </a:p>
        </p:txBody>
      </p:sp>
      <p:grpSp>
        <p:nvGrpSpPr>
          <p:cNvPr id="274" name="Google Shape;274;g25843fb8599_0_10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275" name="Google Shape;275;g25843fb8599_0_10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25843fb8599_0_10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b="1" i="0" lang="lt-LT" sz="16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b="1" i="0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Placeholder 2" id="277" name="Google Shape;277;g25843fb8599_0_10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5843fb8599_0_105"/>
          <p:cNvSpPr txBox="1"/>
          <p:nvPr/>
        </p:nvSpPr>
        <p:spPr>
          <a:xfrm>
            <a:off x="594095" y="1832383"/>
            <a:ext cx="107193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Nuo čia, visi sąrašai(jeigu egzistuoja)turi būti sudaryti iš klasių objektų.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 "Playlist", kurioje saugomi muzikos kūriniai. Pridėkite metodus, kurie leidžia pridėti ir pašalinti kūrinius.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 "Movie" su savybėmis "Title", "Genre" ir "Rating". Pridėkite metodą, kuris grąžina, ar filmą galima žiūrėti (jei įvertinimas yra didesnis nei 5).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 "Book" su savybėmis "Title", "Author" ir "Pages". Pridėkite metodą, kuris grąžina, kiek laiko užtruks perskaityti knygą (skaičiuokite, kad per valandą perskaitoma 50 puslapių).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klasę "Computer" su savybėmis"Brand", "Model", "RAM" ir "Storage". Pridėkite metodą, kuris grąžina, ar kompiuteris turi pakankamai atminties tam tikrai programai paleisti (programai reikia nurodyto RAM dydžio).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/>
          <p:nvPr/>
        </p:nvSpPr>
        <p:spPr>
          <a:xfrm>
            <a:off x="480240" y="460800"/>
            <a:ext cx="5614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lt-L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Paskaitos pavadinimas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3281760" y="1821960"/>
            <a:ext cx="3750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3281760" y="2171520"/>
            <a:ext cx="375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480240" y="5032080"/>
            <a:ext cx="23430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lt-LT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Naudinga informacija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7503480" y="1821960"/>
            <a:ext cx="42072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www.youtube.com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idx="1" type="body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Klasių metodai</a:t>
            </a:r>
            <a:endParaRPr/>
          </a:p>
        </p:txBody>
      </p:sp>
      <p:sp>
        <p:nvSpPr>
          <p:cNvPr id="137" name="Google Shape;137;p2"/>
          <p:cNvSpPr txBox="1"/>
          <p:nvPr>
            <p:ph type="title"/>
          </p:nvPr>
        </p:nvSpPr>
        <p:spPr>
          <a:xfrm>
            <a:off x="480391" y="1371705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38" name="Google Shape;138;p2"/>
          <p:cNvSpPr txBox="1"/>
          <p:nvPr>
            <p:ph idx="2" type="body"/>
          </p:nvPr>
        </p:nvSpPr>
        <p:spPr>
          <a:xfrm>
            <a:off x="1398588" y="3193409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Metodai klasėse</a:t>
            </a:r>
            <a:endParaRPr/>
          </a:p>
        </p:txBody>
      </p:sp>
      <p:sp>
        <p:nvSpPr>
          <p:cNvPr id="139" name="Google Shape;139;p2"/>
          <p:cNvSpPr txBox="1"/>
          <p:nvPr>
            <p:ph idx="3" type="body"/>
          </p:nvPr>
        </p:nvSpPr>
        <p:spPr>
          <a:xfrm>
            <a:off x="1398588" y="4336410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Private metodai</a:t>
            </a:r>
            <a:endParaRPr/>
          </a:p>
        </p:txBody>
      </p:sp>
      <p:sp>
        <p:nvSpPr>
          <p:cNvPr id="140" name="Google Shape;140;p2"/>
          <p:cNvSpPr txBox="1"/>
          <p:nvPr>
            <p:ph idx="4" type="body"/>
          </p:nvPr>
        </p:nvSpPr>
        <p:spPr>
          <a:xfrm>
            <a:off x="1398588" y="5479410"/>
            <a:ext cx="42357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Vaikiniai objektai klasėse</a:t>
            </a:r>
            <a:endParaRPr/>
          </a:p>
        </p:txBody>
      </p:sp>
      <p:grpSp>
        <p:nvGrpSpPr>
          <p:cNvPr id="141" name="Google Shape;141;p2"/>
          <p:cNvGrpSpPr/>
          <p:nvPr/>
        </p:nvGrpSpPr>
        <p:grpSpPr>
          <a:xfrm>
            <a:off x="480390" y="3193409"/>
            <a:ext cx="731400" cy="731400"/>
            <a:chOff x="0" y="0"/>
            <a:chExt cx="731400" cy="731400"/>
          </a:xfrm>
        </p:grpSpPr>
        <p:sp>
          <p:nvSpPr>
            <p:cNvPr id="142" name="Google Shape;142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b="0" i="0" lang="lt-LT" sz="20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80390" y="4403230"/>
            <a:ext cx="731400" cy="731400"/>
            <a:chOff x="0" y="0"/>
            <a:chExt cx="731400" cy="731400"/>
          </a:xfrm>
        </p:grpSpPr>
        <p:sp>
          <p:nvSpPr>
            <p:cNvPr id="145" name="Google Shape;145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b="0" i="0" lang="lt-LT" sz="20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80390" y="5514578"/>
            <a:ext cx="731400" cy="731400"/>
            <a:chOff x="0" y="0"/>
            <a:chExt cx="731400" cy="731400"/>
          </a:xfrm>
        </p:grpSpPr>
        <p:sp>
          <p:nvSpPr>
            <p:cNvPr id="148" name="Google Shape;148;p2"/>
            <p:cNvSpPr/>
            <p:nvPr/>
          </p:nvSpPr>
          <p:spPr>
            <a:xfrm>
              <a:off x="0" y="0"/>
              <a:ext cx="731400" cy="7314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52842" y="178122"/>
              <a:ext cx="4257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b="0" i="0" lang="lt-LT" sz="20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Klasių metodai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156" name="Google Shape;156;p3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Šiandien mokysimės apie metodus sukuriamus jūsų sukurtose klasėse.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Praeitą pamoką išmokote kaip susikurti objektus iš jūsų aprašytų klasių.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Taip pat išmokote aprašyti objektų savybes (</a:t>
            </a:r>
            <a:r>
              <a:rPr b="1" lang="lt-LT" sz="1600"/>
              <a:t>properties</a:t>
            </a:r>
            <a:r>
              <a:rPr lang="lt-LT" sz="1600"/>
              <a:t>).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Sekantis žingsnis praplėsti klasės funkcionalumą yra sukurti jai reikalingus metodus.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843fb8599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Klasių metodai</a:t>
            </a:r>
            <a:endParaRPr/>
          </a:p>
        </p:txBody>
      </p:sp>
      <p:sp>
        <p:nvSpPr>
          <p:cNvPr id="162" name="Google Shape;162;g25843fb8599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163" name="Google Shape;163;g25843fb8599_0_0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Susikurkime paprastą klasę.</a:t>
            </a:r>
            <a:endParaRPr sz="1600"/>
          </a:p>
        </p:txBody>
      </p:sp>
      <p:pic>
        <p:nvPicPr>
          <p:cNvPr id="164" name="Google Shape;164;g25843fb859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25" y="3129338"/>
            <a:ext cx="48958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843fb8599_0_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Klasių metodai</a:t>
            </a:r>
            <a:endParaRPr/>
          </a:p>
        </p:txBody>
      </p:sp>
      <p:sp>
        <p:nvSpPr>
          <p:cNvPr id="170" name="Google Shape;170;g25843fb8599_0_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171" name="Google Shape;171;g25843fb8599_0_7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Sukurkime metodą, kuris grąžintų human objekto vardą su pavarde.</a:t>
            </a:r>
            <a:endParaRPr sz="1600"/>
          </a:p>
        </p:txBody>
      </p:sp>
      <p:pic>
        <p:nvPicPr>
          <p:cNvPr id="172" name="Google Shape;172;g25843fb859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5" y="3129350"/>
            <a:ext cx="52578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843fb8599_0_1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Klasių metodai</a:t>
            </a:r>
            <a:endParaRPr/>
          </a:p>
        </p:txBody>
      </p:sp>
      <p:sp>
        <p:nvSpPr>
          <p:cNvPr id="178" name="Google Shape;178;g25843fb8599_0_1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179" name="Google Shape;179;g25843fb8599_0_15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Sukurkime kelis </a:t>
            </a:r>
            <a:r>
              <a:rPr b="1" lang="lt-LT" sz="1600"/>
              <a:t>Human </a:t>
            </a:r>
            <a:r>
              <a:rPr lang="lt-LT" sz="1600"/>
              <a:t>klasės objektus ir pažiūrėkime kaip veikia mūsų metodas.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Kaip matome, kiekvienas objektas iškvietus </a:t>
            </a:r>
            <a:r>
              <a:rPr b="1" lang="lt-LT" sz="1600"/>
              <a:t>GetFullName()</a:t>
            </a:r>
            <a:r>
              <a:rPr lang="lt-LT" sz="1600"/>
              <a:t> metodą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naudojo sau priskirtus </a:t>
            </a:r>
            <a:r>
              <a:rPr b="1" lang="lt-LT" sz="1600"/>
              <a:t>FirstName </a:t>
            </a:r>
            <a:r>
              <a:rPr lang="lt-LT" sz="1600"/>
              <a:t>ir </a:t>
            </a:r>
            <a:r>
              <a:rPr b="1" lang="lt-LT" sz="1600"/>
              <a:t>LastName </a:t>
            </a:r>
            <a:r>
              <a:rPr lang="lt-LT" sz="1600"/>
              <a:t>laukus.</a:t>
            </a:r>
            <a:endParaRPr sz="1600"/>
          </a:p>
        </p:txBody>
      </p:sp>
      <p:pic>
        <p:nvPicPr>
          <p:cNvPr id="180" name="Google Shape;180;g25843fb859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575" y="3005938"/>
            <a:ext cx="50673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5843fb8599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054" y="5152825"/>
            <a:ext cx="3710250" cy="15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843fb8599_0_2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Private metodai</a:t>
            </a:r>
            <a:endParaRPr/>
          </a:p>
        </p:txBody>
      </p:sp>
      <p:sp>
        <p:nvSpPr>
          <p:cNvPr id="187" name="Google Shape;187;g25843fb8599_0_2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188" name="Google Shape;188;g25843fb8599_0_24"/>
          <p:cNvSpPr txBox="1"/>
          <p:nvPr>
            <p:ph idx="2" type="body"/>
          </p:nvPr>
        </p:nvSpPr>
        <p:spPr>
          <a:xfrm>
            <a:off x="247450" y="2671900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Kartais metodai yra reikalingi panaudojimui tik klasės viduje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ir iš išorės mes jų nenorime kviesti,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tuo atveju metodo pasiekiamumą priskiriame private.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Šiame pavyzdyje iš išorės yra matomas metodas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 sz="1600"/>
              <a:t>UpdateEmail</a:t>
            </a:r>
            <a:r>
              <a:rPr lang="lt-LT" sz="1600"/>
              <a:t>, bet jis savo viduje kviečia metodą </a:t>
            </a:r>
            <a:r>
              <a:rPr b="1" lang="lt-LT" sz="1600"/>
              <a:t>IsValidEmail</a:t>
            </a:r>
            <a:r>
              <a:rPr lang="lt-LT" sz="1600"/>
              <a:t>,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kurio iš išorės per sukurtą objektą mes nematytume,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bet jis vistiek panaudojamas kviečiant </a:t>
            </a:r>
            <a:r>
              <a:rPr b="1" lang="lt-LT" sz="1600"/>
              <a:t>UpdateEmail </a:t>
            </a:r>
            <a:r>
              <a:rPr lang="lt-LT" sz="1600"/>
              <a:t>metodą.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9" name="Google Shape;189;g25843fb859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500" y="1558100"/>
            <a:ext cx="6069251" cy="49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843fb8599_0_3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Private metodai</a:t>
            </a:r>
            <a:endParaRPr/>
          </a:p>
        </p:txBody>
      </p:sp>
      <p:sp>
        <p:nvSpPr>
          <p:cNvPr id="195" name="Google Shape;195;g25843fb8599_0_3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196" name="Google Shape;196;g25843fb8599_0_35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Pažiūrėkime kaip veikia</a:t>
            </a:r>
            <a:endParaRPr sz="1600"/>
          </a:p>
        </p:txBody>
      </p:sp>
      <p:pic>
        <p:nvPicPr>
          <p:cNvPr id="197" name="Google Shape;197;g25843fb859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13" y="3422588"/>
            <a:ext cx="650557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5843fb8599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0755" y="3693225"/>
            <a:ext cx="4458975" cy="14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843fb8599_0_4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Manipuliavimas vaikiniais objektais</a:t>
            </a:r>
            <a:endParaRPr/>
          </a:p>
        </p:txBody>
      </p:sp>
      <p:sp>
        <p:nvSpPr>
          <p:cNvPr id="204" name="Google Shape;204;g25843fb8599_0_4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Klasių metodai</a:t>
            </a:r>
            <a:endParaRPr/>
          </a:p>
        </p:txBody>
      </p:sp>
      <p:sp>
        <p:nvSpPr>
          <p:cNvPr id="205" name="Google Shape;205;g25843fb8599_0_44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Susikuriame klasę </a:t>
            </a:r>
            <a:r>
              <a:rPr b="1" lang="lt-LT" sz="1600"/>
              <a:t>Pet</a:t>
            </a:r>
            <a:r>
              <a:rPr lang="lt-LT" sz="1600"/>
              <a:t>, kurią naudosime kaip vaikinę klasę </a:t>
            </a:r>
            <a:r>
              <a:rPr b="1" lang="lt-LT" sz="1600"/>
              <a:t>Human </a:t>
            </a:r>
            <a:r>
              <a:rPr lang="lt-LT" sz="1600"/>
              <a:t>klasėje</a:t>
            </a:r>
            <a:endParaRPr sz="1600"/>
          </a:p>
        </p:txBody>
      </p:sp>
      <p:pic>
        <p:nvPicPr>
          <p:cNvPr id="206" name="Google Shape;206;g25843fb859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00" y="3243263"/>
            <a:ext cx="466725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5843fb8599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638" y="3681413"/>
            <a:ext cx="48101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07E00C-6E1E-43E9-B095-60C5ECE82C50}"/>
</file>

<file path=customXml/itemProps2.xml><?xml version="1.0" encoding="utf-8"?>
<ds:datastoreItem xmlns:ds="http://schemas.openxmlformats.org/officeDocument/2006/customXml" ds:itemID="{503B02B8-AE37-40A4-8629-0CDB72C38170}"/>
</file>

<file path=customXml/itemProps3.xml><?xml version="1.0" encoding="utf-8"?>
<ds:datastoreItem xmlns:ds="http://schemas.openxmlformats.org/officeDocument/2006/customXml" ds:itemID="{E1E9240D-484B-4328-885C-E5A64073B01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