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85" r:id="rId5"/>
  </p:sldMasterIdLst>
  <p:notesMasterIdLst>
    <p:notesMasterId r:id="rId18"/>
  </p:notesMasterIdLst>
  <p:sldIdLst>
    <p:sldId id="257" r:id="rId6"/>
    <p:sldId id="280" r:id="rId7"/>
    <p:sldId id="364" r:id="rId8"/>
    <p:sldId id="373" r:id="rId9"/>
    <p:sldId id="371" r:id="rId10"/>
    <p:sldId id="374" r:id="rId11"/>
    <p:sldId id="334" r:id="rId12"/>
    <p:sldId id="375" r:id="rId13"/>
    <p:sldId id="365" r:id="rId14"/>
    <p:sldId id="366" r:id="rId15"/>
    <p:sldId id="376" r:id="rId16"/>
    <p:sldId id="277"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E6"/>
          </a:solidFill>
        </a:fill>
      </a:tcStyle>
    </a:wholeTbl>
    <a:band2H>
      <a:tcTxStyle/>
      <a:tcStyle>
        <a:tcBdr/>
        <a:fill>
          <a:solidFill>
            <a:srgbClr val="E6E6F3"/>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D5CAFF"/>
          </a:solidFill>
        </a:fill>
      </a:tcStyle>
    </a:wholeTbl>
    <a:band2H>
      <a:tcTxStyle/>
      <a:tcStyle>
        <a:tcBdr/>
        <a:fill>
          <a:solidFill>
            <a:srgbClr val="EB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FF"/>
          </a:solidFill>
        </a:fill>
      </a:tcStyle>
    </a:wholeTbl>
    <a:band2H>
      <a:tcTxStyle/>
      <a:tcStyle>
        <a:tcBdr/>
        <a:fill>
          <a:solidFill>
            <a:srgbClr val="E6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EFFFF"/>
          </a:solidFill>
        </a:fill>
      </a:tcStyle>
    </a:band2H>
    <a:firstCol>
      <a:tcTxStyle b="on" i="off">
        <a:font>
          <a:latin typeface="Arial"/>
          <a:ea typeface="Arial"/>
          <a:cs typeface="Arial"/>
        </a:font>
        <a:srgbClr val="FE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EFFFF"/>
          </a:solidFill>
        </a:fill>
      </a:tcStyle>
    </a:lastRow>
    <a:firstRow>
      <a:tcTxStyle b="on" i="off">
        <a:font>
          <a:latin typeface="Arial"/>
          <a:ea typeface="Arial"/>
          <a:cs typeface="Arial"/>
        </a:font>
        <a:srgbClr val="FE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kas Slaboševičius" userId="5b5a1ad6-e0e0-4118-b388-ee941114d16c" providerId="ADAL" clId="{CEC539A1-D334-4E3F-BEB3-B075A9B60F7D}"/>
    <pc:docChg chg="custSel modSld">
      <pc:chgData name="Rokas Slaboševičius" userId="5b5a1ad6-e0e0-4118-b388-ee941114d16c" providerId="ADAL" clId="{CEC539A1-D334-4E3F-BEB3-B075A9B60F7D}" dt="2024-07-04T15:30:15.338" v="0" actId="478"/>
      <pc:docMkLst>
        <pc:docMk/>
      </pc:docMkLst>
      <pc:sldChg chg="delSp mod">
        <pc:chgData name="Rokas Slaboševičius" userId="5b5a1ad6-e0e0-4118-b388-ee941114d16c" providerId="ADAL" clId="{CEC539A1-D334-4E3F-BEB3-B075A9B60F7D}" dt="2024-07-04T15:30:15.338" v="0" actId="478"/>
        <pc:sldMkLst>
          <pc:docMk/>
          <pc:sldMk cId="1624274024" sldId="364"/>
        </pc:sldMkLst>
        <pc:spChg chg="del">
          <ac:chgData name="Rokas Slaboševičius" userId="5b5a1ad6-e0e0-4118-b388-ee941114d16c" providerId="ADAL" clId="{CEC539A1-D334-4E3F-BEB3-B075A9B60F7D}" dt="2024-07-04T15:30:15.338" v="0" actId="478"/>
          <ac:spMkLst>
            <pc:docMk/>
            <pc:sldMk cId="1624274024" sldId="364"/>
            <ac:spMk id="5" creationId="{6D0F8F20-1AA7-CB37-2F33-12124F88EE2D}"/>
          </ac:spMkLst>
        </pc:spChg>
      </pc:sldChg>
    </pc:docChg>
  </pc:docChgLst>
  <pc:docChgLst>
    <pc:chgData name="Enrika Tribockaja" userId="S::enrika@codeacademy.lt::af70034f-6747-4306-867e-c4e82cb3e8bf" providerId="AD" clId="Web-{842E4AD1-B2CD-6BA8-30CC-AE777F957606}"/>
    <pc:docChg chg="modSld">
      <pc:chgData name="Enrika Tribockaja" userId="S::enrika@codeacademy.lt::af70034f-6747-4306-867e-c4e82cb3e8bf" providerId="AD" clId="Web-{842E4AD1-B2CD-6BA8-30CC-AE777F957606}" dt="2024-03-28T11:52:05.668" v="1" actId="20577"/>
      <pc:docMkLst>
        <pc:docMk/>
      </pc:docMkLst>
      <pc:sldChg chg="modSp">
        <pc:chgData name="Enrika Tribockaja" userId="S::enrika@codeacademy.lt::af70034f-6747-4306-867e-c4e82cb3e8bf" providerId="AD" clId="Web-{842E4AD1-B2CD-6BA8-30CC-AE777F957606}" dt="2024-03-28T11:52:05.668" v="1" actId="20577"/>
        <pc:sldMkLst>
          <pc:docMk/>
          <pc:sldMk cId="4044641923" sldId="366"/>
        </pc:sldMkLst>
        <pc:spChg chg="mod">
          <ac:chgData name="Enrika Tribockaja" userId="S::enrika@codeacademy.lt::af70034f-6747-4306-867e-c4e82cb3e8bf" providerId="AD" clId="Web-{842E4AD1-B2CD-6BA8-30CC-AE777F957606}" dt="2024-03-28T11:52:05.668" v="1" actId="20577"/>
          <ac:spMkLst>
            <pc:docMk/>
            <pc:sldMk cId="4044641923" sldId="366"/>
            <ac:spMk id="7" creationId="{8393EA32-1E5C-4940-ABB7-ACA92E12BC62}"/>
          </ac:spMkLst>
        </pc:spChg>
      </pc:sldChg>
    </pc:docChg>
  </pc:docChgLst>
  <pc:docChgLst>
    <pc:chgData name="Edvinas K" userId="7d071e26f81614c5" providerId="LiveId" clId="{54396909-AB7F-47BC-8B5B-2D8131177D89}"/>
    <pc:docChg chg="undo custSel addSld delSld modSld sldOrd modMainMaster">
      <pc:chgData name="Edvinas K" userId="7d071e26f81614c5" providerId="LiveId" clId="{54396909-AB7F-47BC-8B5B-2D8131177D89}" dt="2023-07-20T08:03:12.765" v="1831"/>
      <pc:docMkLst>
        <pc:docMk/>
      </pc:docMkLst>
      <pc:sldChg chg="modSp mod modTransition">
        <pc:chgData name="Edvinas K" userId="7d071e26f81614c5" providerId="LiveId" clId="{54396909-AB7F-47BC-8B5B-2D8131177D89}" dt="2023-07-20T08:03:12.765" v="1831"/>
        <pc:sldMkLst>
          <pc:docMk/>
          <pc:sldMk cId="0" sldId="257"/>
        </pc:sldMkLst>
        <pc:spChg chg="mod">
          <ac:chgData name="Edvinas K" userId="7d071e26f81614c5" providerId="LiveId" clId="{54396909-AB7F-47BC-8B5B-2D8131177D89}" dt="2023-07-12T18:25:58.168" v="13" actId="313"/>
          <ac:spMkLst>
            <pc:docMk/>
            <pc:sldMk cId="0" sldId="257"/>
            <ac:spMk id="150" creationId="{00000000-0000-0000-0000-000000000000}"/>
          </ac:spMkLst>
        </pc:spChg>
      </pc:sldChg>
      <pc:sldChg chg="delSp modSp mod modTransition">
        <pc:chgData name="Edvinas K" userId="7d071e26f81614c5" providerId="LiveId" clId="{54396909-AB7F-47BC-8B5B-2D8131177D89}" dt="2023-07-20T08:03:12.765" v="1831"/>
        <pc:sldMkLst>
          <pc:docMk/>
          <pc:sldMk cId="0" sldId="277"/>
        </pc:sldMkLst>
        <pc:spChg chg="mod">
          <ac:chgData name="Edvinas K" userId="7d071e26f81614c5" providerId="LiveId" clId="{54396909-AB7F-47BC-8B5B-2D8131177D89}" dt="2023-07-12T18:54:06.795" v="89"/>
          <ac:spMkLst>
            <pc:docMk/>
            <pc:sldMk cId="0" sldId="277"/>
            <ac:spMk id="329" creationId="{00000000-0000-0000-0000-000000000000}"/>
          </ac:spMkLst>
        </pc:spChg>
        <pc:spChg chg="del">
          <ac:chgData name="Edvinas K" userId="7d071e26f81614c5" providerId="LiveId" clId="{54396909-AB7F-47BC-8B5B-2D8131177D89}" dt="2023-07-12T18:54:08.099" v="90" actId="478"/>
          <ac:spMkLst>
            <pc:docMk/>
            <pc:sldMk cId="0" sldId="277"/>
            <ac:spMk id="330" creationId="{00000000-0000-0000-0000-000000000000}"/>
          </ac:spMkLst>
        </pc:spChg>
        <pc:spChg chg="mod">
          <ac:chgData name="Edvinas K" userId="7d071e26f81614c5" providerId="LiveId" clId="{54396909-AB7F-47BC-8B5B-2D8131177D89}" dt="2023-07-20T07:58:52.305" v="1756" actId="20577"/>
          <ac:spMkLst>
            <pc:docMk/>
            <pc:sldMk cId="0" sldId="277"/>
            <ac:spMk id="333" creationId="{00000000-0000-0000-0000-000000000000}"/>
          </ac:spMkLst>
        </pc:spChg>
      </pc:sldChg>
      <pc:sldChg chg="addSp delSp modSp mod modTransition">
        <pc:chgData name="Edvinas K" userId="7d071e26f81614c5" providerId="LiveId" clId="{54396909-AB7F-47BC-8B5B-2D8131177D89}" dt="2023-07-20T08:03:12.765" v="1831"/>
        <pc:sldMkLst>
          <pc:docMk/>
          <pc:sldMk cId="227813620" sldId="280"/>
        </pc:sldMkLst>
        <pc:spChg chg="add del mod">
          <ac:chgData name="Edvinas K" userId="7d071e26f81614c5" providerId="LiveId" clId="{54396909-AB7F-47BC-8B5B-2D8131177D89}" dt="2023-07-12T18:53:50.620" v="75" actId="478"/>
          <ac:spMkLst>
            <pc:docMk/>
            <pc:sldMk cId="227813620" sldId="280"/>
            <ac:spMk id="3" creationId="{4F8CCFBB-D24F-FB35-6ABD-C1E03D97D0E5}"/>
          </ac:spMkLst>
        </pc:spChg>
        <pc:spChg chg="mod">
          <ac:chgData name="Edvinas K" userId="7d071e26f81614c5" providerId="LiveId" clId="{54396909-AB7F-47BC-8B5B-2D8131177D89}" dt="2023-07-12T18:53:58.025" v="78"/>
          <ac:spMkLst>
            <pc:docMk/>
            <pc:sldMk cId="227813620" sldId="280"/>
            <ac:spMk id="218" creationId="{00000000-0000-0000-0000-000000000000}"/>
          </ac:spMkLst>
        </pc:spChg>
        <pc:spChg chg="mod">
          <ac:chgData name="Edvinas K" userId="7d071e26f81614c5" providerId="LiveId" clId="{54396909-AB7F-47BC-8B5B-2D8131177D89}" dt="2023-07-12T18:53:31.804" v="43" actId="20577"/>
          <ac:spMkLst>
            <pc:docMk/>
            <pc:sldMk cId="227813620" sldId="280"/>
            <ac:spMk id="220" creationId="{00000000-0000-0000-0000-000000000000}"/>
          </ac:spMkLst>
        </pc:spChg>
        <pc:spChg chg="mod">
          <ac:chgData name="Edvinas K" userId="7d071e26f81614c5" providerId="LiveId" clId="{54396909-AB7F-47BC-8B5B-2D8131177D89}" dt="2023-07-12T18:53:34.780" v="50" actId="20577"/>
          <ac:spMkLst>
            <pc:docMk/>
            <pc:sldMk cId="227813620" sldId="280"/>
            <ac:spMk id="221" creationId="{00000000-0000-0000-0000-000000000000}"/>
          </ac:spMkLst>
        </pc:spChg>
        <pc:spChg chg="mod">
          <ac:chgData name="Edvinas K" userId="7d071e26f81614c5" providerId="LiveId" clId="{54396909-AB7F-47BC-8B5B-2D8131177D89}" dt="2023-07-12T18:53:37.549" v="58" actId="20577"/>
          <ac:spMkLst>
            <pc:docMk/>
            <pc:sldMk cId="227813620" sldId="280"/>
            <ac:spMk id="222" creationId="{00000000-0000-0000-0000-000000000000}"/>
          </ac:spMkLst>
        </pc:spChg>
        <pc:spChg chg="mod">
          <ac:chgData name="Edvinas K" userId="7d071e26f81614c5" providerId="LiveId" clId="{54396909-AB7F-47BC-8B5B-2D8131177D89}" dt="2023-07-12T18:53:44.158" v="67" actId="20577"/>
          <ac:spMkLst>
            <pc:docMk/>
            <pc:sldMk cId="227813620" sldId="280"/>
            <ac:spMk id="223" creationId="{00000000-0000-0000-0000-000000000000}"/>
          </ac:spMkLst>
        </pc:spChg>
        <pc:spChg chg="mod">
          <ac:chgData name="Edvinas K" userId="7d071e26f81614c5" providerId="LiveId" clId="{54396909-AB7F-47BC-8B5B-2D8131177D89}" dt="2023-07-12T18:53:46.364" v="73" actId="20577"/>
          <ac:spMkLst>
            <pc:docMk/>
            <pc:sldMk cId="227813620" sldId="280"/>
            <ac:spMk id="224" creationId="{00000000-0000-0000-0000-000000000000}"/>
          </ac:spMkLst>
        </pc:spChg>
        <pc:spChg chg="del">
          <ac:chgData name="Edvinas K" userId="7d071e26f81614c5" providerId="LiveId" clId="{54396909-AB7F-47BC-8B5B-2D8131177D89}" dt="2023-07-12T18:53:49.184" v="74" actId="478"/>
          <ac:spMkLst>
            <pc:docMk/>
            <pc:sldMk cId="227813620" sldId="280"/>
            <ac:spMk id="225" creationId="{00000000-0000-0000-0000-000000000000}"/>
          </ac:spMkLst>
        </pc:spChg>
        <pc:grpChg chg="del">
          <ac:chgData name="Edvinas K" userId="7d071e26f81614c5" providerId="LiveId" clId="{54396909-AB7F-47BC-8B5B-2D8131177D89}" dt="2023-07-12T18:53:49.184" v="74" actId="478"/>
          <ac:grpSpMkLst>
            <pc:docMk/>
            <pc:sldMk cId="227813620" sldId="280"/>
            <ac:grpSpMk id="243" creationId="{00000000-0000-0000-0000-000000000000}"/>
          </ac:grpSpMkLst>
        </pc:grpChg>
      </pc:sldChg>
      <pc:sldChg chg="modSp mod modTransition">
        <pc:chgData name="Edvinas K" userId="7d071e26f81614c5" providerId="LiveId" clId="{54396909-AB7F-47BC-8B5B-2D8131177D89}" dt="2023-07-20T08:03:12.765" v="1831"/>
        <pc:sldMkLst>
          <pc:docMk/>
          <pc:sldMk cId="572271074" sldId="334"/>
        </pc:sldMkLst>
        <pc:spChg chg="mod">
          <ac:chgData name="Edvinas K" userId="7d071e26f81614c5" providerId="LiveId" clId="{54396909-AB7F-47BC-8B5B-2D8131177D89}" dt="2023-07-20T07:51:52.704" v="1687" actId="20577"/>
          <ac:spMkLst>
            <pc:docMk/>
            <pc:sldMk cId="572271074" sldId="334"/>
            <ac:spMk id="7" creationId="{8393EA32-1E5C-4940-ABB7-ACA92E12BC62}"/>
          </ac:spMkLst>
        </pc:spChg>
        <pc:spChg chg="mod">
          <ac:chgData name="Edvinas K" userId="7d071e26f81614c5" providerId="LiveId" clId="{54396909-AB7F-47BC-8B5B-2D8131177D89}" dt="2023-07-12T18:54:03.907" v="85"/>
          <ac:spMkLst>
            <pc:docMk/>
            <pc:sldMk cId="572271074" sldId="334"/>
            <ac:spMk id="194" creationId="{00000000-0000-0000-0000-000000000000}"/>
          </ac:spMkLst>
        </pc:spChg>
      </pc:sldChg>
      <pc:sldChg chg="addSp delSp modSp mod modTransition">
        <pc:chgData name="Edvinas K" userId="7d071e26f81614c5" providerId="LiveId" clId="{54396909-AB7F-47BC-8B5B-2D8131177D89}" dt="2023-07-20T08:03:12.765" v="1831"/>
        <pc:sldMkLst>
          <pc:docMk/>
          <pc:sldMk cId="1624274024" sldId="364"/>
        </pc:sldMkLst>
        <pc:spChg chg="add mod">
          <ac:chgData name="Edvinas K" userId="7d071e26f81614c5" providerId="LiveId" clId="{54396909-AB7F-47BC-8B5B-2D8131177D89}" dt="2023-07-19T18:43:35.978" v="237" actId="478"/>
          <ac:spMkLst>
            <pc:docMk/>
            <pc:sldMk cId="1624274024" sldId="364"/>
            <ac:spMk id="5" creationId="{6D0F8F20-1AA7-CB37-2F33-12124F88EE2D}"/>
          </ac:spMkLst>
        </pc:spChg>
        <pc:spChg chg="mod">
          <ac:chgData name="Edvinas K" userId="7d071e26f81614c5" providerId="LiveId" clId="{54396909-AB7F-47BC-8B5B-2D8131177D89}" dt="2023-07-19T18:46:40.088" v="612" actId="20577"/>
          <ac:spMkLst>
            <pc:docMk/>
            <pc:sldMk cId="1624274024" sldId="364"/>
            <ac:spMk id="123" creationId="{00000000-0000-0000-0000-000000000000}"/>
          </ac:spMkLst>
        </pc:spChg>
        <pc:spChg chg="mod">
          <ac:chgData name="Edvinas K" userId="7d071e26f81614c5" providerId="LiveId" clId="{54396909-AB7F-47BC-8B5B-2D8131177D89}" dt="2023-07-12T18:54:00.987" v="82"/>
          <ac:spMkLst>
            <pc:docMk/>
            <pc:sldMk cId="1624274024" sldId="364"/>
            <ac:spMk id="124" creationId="{00000000-0000-0000-0000-000000000000}"/>
          </ac:spMkLst>
        </pc:spChg>
        <pc:spChg chg="del mod">
          <ac:chgData name="Edvinas K" userId="7d071e26f81614c5" providerId="LiveId" clId="{54396909-AB7F-47BC-8B5B-2D8131177D89}" dt="2023-07-19T18:43:35.978" v="237" actId="478"/>
          <ac:spMkLst>
            <pc:docMk/>
            <pc:sldMk cId="1624274024" sldId="364"/>
            <ac:spMk id="125" creationId="{00000000-0000-0000-0000-000000000000}"/>
          </ac:spMkLst>
        </pc:spChg>
        <pc:graphicFrameChg chg="add del mod">
          <ac:chgData name="Edvinas K" userId="7d071e26f81614c5" providerId="LiveId" clId="{54396909-AB7F-47BC-8B5B-2D8131177D89}" dt="2023-07-19T18:40:52.638" v="137"/>
          <ac:graphicFrameMkLst>
            <pc:docMk/>
            <pc:sldMk cId="1624274024" sldId="364"/>
            <ac:graphicFrameMk id="2" creationId="{CDF44FF0-9AF1-EA2B-5F0E-4386BE305ECD}"/>
          </ac:graphicFrameMkLst>
        </pc:graphicFrameChg>
        <pc:graphicFrameChg chg="add mod modGraphic">
          <ac:chgData name="Edvinas K" userId="7d071e26f81614c5" providerId="LiveId" clId="{54396909-AB7F-47BC-8B5B-2D8131177D89}" dt="2023-07-19T18:46:35.247" v="588" actId="1076"/>
          <ac:graphicFrameMkLst>
            <pc:docMk/>
            <pc:sldMk cId="1624274024" sldId="364"/>
            <ac:graphicFrameMk id="3" creationId="{C4443695-E643-B901-682C-600F99094B59}"/>
          </ac:graphicFrameMkLst>
        </pc:graphicFrameChg>
      </pc:sldChg>
      <pc:sldChg chg="addSp modSp add mod modTransition">
        <pc:chgData name="Edvinas K" userId="7d071e26f81614c5" providerId="LiveId" clId="{54396909-AB7F-47BC-8B5B-2D8131177D89}" dt="2023-07-20T08:03:12.765" v="1831"/>
        <pc:sldMkLst>
          <pc:docMk/>
          <pc:sldMk cId="3701771618" sldId="365"/>
        </pc:sldMkLst>
        <pc:spChg chg="mod">
          <ac:chgData name="Edvinas K" userId="7d071e26f81614c5" providerId="LiveId" clId="{54396909-AB7F-47BC-8B5B-2D8131177D89}" dt="2023-07-19T18:47:26.056" v="618" actId="20577"/>
          <ac:spMkLst>
            <pc:docMk/>
            <pc:sldMk cId="3701771618" sldId="365"/>
            <ac:spMk id="123" creationId="{00000000-0000-0000-0000-000000000000}"/>
          </ac:spMkLst>
        </pc:spChg>
        <pc:spChg chg="mod">
          <ac:chgData name="Edvinas K" userId="7d071e26f81614c5" providerId="LiveId" clId="{54396909-AB7F-47BC-8B5B-2D8131177D89}" dt="2023-07-20T08:02:56.636" v="1829" actId="113"/>
          <ac:spMkLst>
            <pc:docMk/>
            <pc:sldMk cId="3701771618" sldId="365"/>
            <ac:spMk id="125" creationId="{00000000-0000-0000-0000-000000000000}"/>
          </ac:spMkLst>
        </pc:spChg>
        <pc:picChg chg="add mod">
          <ac:chgData name="Edvinas K" userId="7d071e26f81614c5" providerId="LiveId" clId="{54396909-AB7F-47BC-8B5B-2D8131177D89}" dt="2023-07-20T07:58:12.742" v="1748" actId="1440"/>
          <ac:picMkLst>
            <pc:docMk/>
            <pc:sldMk cId="3701771618" sldId="365"/>
            <ac:picMk id="3" creationId="{854E0BFC-C942-BF89-C346-12F4F5FFD179}"/>
          </ac:picMkLst>
        </pc:picChg>
      </pc:sldChg>
      <pc:sldChg chg="modSp add mod replId modTransition">
        <pc:chgData name="Edvinas K" userId="7d071e26f81614c5" providerId="LiveId" clId="{54396909-AB7F-47BC-8B5B-2D8131177D89}" dt="2023-07-20T08:03:12.765" v="1831"/>
        <pc:sldMkLst>
          <pc:docMk/>
          <pc:sldMk cId="4044641923" sldId="366"/>
        </pc:sldMkLst>
        <pc:spChg chg="mod">
          <ac:chgData name="Edvinas K" userId="7d071e26f81614c5" providerId="LiveId" clId="{54396909-AB7F-47BC-8B5B-2D8131177D89}" dt="2023-07-20T07:56:23.468" v="1738" actId="20577"/>
          <ac:spMkLst>
            <pc:docMk/>
            <pc:sldMk cId="4044641923" sldId="366"/>
            <ac:spMk id="7" creationId="{8393EA32-1E5C-4940-ABB7-ACA92E12BC62}"/>
          </ac:spMkLst>
        </pc:spChg>
        <pc:spChg chg="mod">
          <ac:chgData name="Edvinas K" userId="7d071e26f81614c5" providerId="LiveId" clId="{54396909-AB7F-47BC-8B5B-2D8131177D89}" dt="2023-07-20T07:59:09.829" v="1760" actId="20577"/>
          <ac:spMkLst>
            <pc:docMk/>
            <pc:sldMk cId="4044641923" sldId="366"/>
            <ac:spMk id="10" creationId="{5370151D-47F6-1A41-84B1-BB942B57263B}"/>
          </ac:spMkLst>
        </pc:spChg>
      </pc:sldChg>
      <pc:sldChg chg="modSp add del mod">
        <pc:chgData name="Edvinas K" userId="7d071e26f81614c5" providerId="LiveId" clId="{54396909-AB7F-47BC-8B5B-2D8131177D89}" dt="2023-07-19T18:40:46.516" v="134" actId="47"/>
        <pc:sldMkLst>
          <pc:docMk/>
          <pc:sldMk cId="279357094" sldId="367"/>
        </pc:sldMkLst>
        <pc:spChg chg="mod">
          <ac:chgData name="Edvinas K" userId="7d071e26f81614c5" providerId="LiveId" clId="{54396909-AB7F-47BC-8B5B-2D8131177D89}" dt="2023-07-12T18:54:20.397" v="106" actId="20577"/>
          <ac:spMkLst>
            <pc:docMk/>
            <pc:sldMk cId="279357094" sldId="367"/>
            <ac:spMk id="123" creationId="{00000000-0000-0000-0000-000000000000}"/>
          </ac:spMkLst>
        </pc:spChg>
      </pc:sldChg>
      <pc:sldChg chg="modSp add del mod">
        <pc:chgData name="Edvinas K" userId="7d071e26f81614c5" providerId="LiveId" clId="{54396909-AB7F-47BC-8B5B-2D8131177D89}" dt="2023-07-19T18:40:47.269" v="135" actId="47"/>
        <pc:sldMkLst>
          <pc:docMk/>
          <pc:sldMk cId="3800417857" sldId="368"/>
        </pc:sldMkLst>
        <pc:spChg chg="mod">
          <ac:chgData name="Edvinas K" userId="7d071e26f81614c5" providerId="LiveId" clId="{54396909-AB7F-47BC-8B5B-2D8131177D89}" dt="2023-07-12T18:54:23.768" v="114" actId="20577"/>
          <ac:spMkLst>
            <pc:docMk/>
            <pc:sldMk cId="3800417857" sldId="368"/>
            <ac:spMk id="123" creationId="{00000000-0000-0000-0000-000000000000}"/>
          </ac:spMkLst>
        </pc:spChg>
      </pc:sldChg>
      <pc:sldChg chg="modSp add del mod">
        <pc:chgData name="Edvinas K" userId="7d071e26f81614c5" providerId="LiveId" clId="{54396909-AB7F-47BC-8B5B-2D8131177D89}" dt="2023-07-20T07:55:56.135" v="1729" actId="47"/>
        <pc:sldMkLst>
          <pc:docMk/>
          <pc:sldMk cId="4183430589" sldId="369"/>
        </pc:sldMkLst>
        <pc:spChg chg="mod">
          <ac:chgData name="Edvinas K" userId="7d071e26f81614c5" providerId="LiveId" clId="{54396909-AB7F-47BC-8B5B-2D8131177D89}" dt="2023-07-12T18:54:34.042" v="130" actId="20577"/>
          <ac:spMkLst>
            <pc:docMk/>
            <pc:sldMk cId="4183430589" sldId="369"/>
            <ac:spMk id="123" creationId="{00000000-0000-0000-0000-000000000000}"/>
          </ac:spMkLst>
        </pc:spChg>
      </pc:sldChg>
      <pc:sldChg chg="add del">
        <pc:chgData name="Edvinas K" userId="7d071e26f81614c5" providerId="LiveId" clId="{54396909-AB7F-47BC-8B5B-2D8131177D89}" dt="2023-07-20T06:56:50.810" v="623" actId="47"/>
        <pc:sldMkLst>
          <pc:docMk/>
          <pc:sldMk cId="3745212162" sldId="370"/>
        </pc:sldMkLst>
      </pc:sldChg>
      <pc:sldChg chg="addSp modSp add mod ord modTransition">
        <pc:chgData name="Edvinas K" userId="7d071e26f81614c5" providerId="LiveId" clId="{54396909-AB7F-47BC-8B5B-2D8131177D89}" dt="2023-07-20T08:03:12.765" v="1831"/>
        <pc:sldMkLst>
          <pc:docMk/>
          <pc:sldMk cId="1653718372" sldId="371"/>
        </pc:sldMkLst>
        <pc:spChg chg="mod">
          <ac:chgData name="Edvinas K" userId="7d071e26f81614c5" providerId="LiveId" clId="{54396909-AB7F-47BC-8B5B-2D8131177D89}" dt="2023-07-20T06:57:24.339" v="654" actId="20577"/>
          <ac:spMkLst>
            <pc:docMk/>
            <pc:sldMk cId="1653718372" sldId="371"/>
            <ac:spMk id="123" creationId="{00000000-0000-0000-0000-000000000000}"/>
          </ac:spMkLst>
        </pc:spChg>
        <pc:spChg chg="mod">
          <ac:chgData name="Edvinas K" userId="7d071e26f81614c5" providerId="LiveId" clId="{54396909-AB7F-47BC-8B5B-2D8131177D89}" dt="2023-07-20T08:00:25.450" v="1769" actId="113"/>
          <ac:spMkLst>
            <pc:docMk/>
            <pc:sldMk cId="1653718372" sldId="371"/>
            <ac:spMk id="125" creationId="{00000000-0000-0000-0000-000000000000}"/>
          </ac:spMkLst>
        </pc:spChg>
        <pc:picChg chg="add mod">
          <ac:chgData name="Edvinas K" userId="7d071e26f81614c5" providerId="LiveId" clId="{54396909-AB7F-47BC-8B5B-2D8131177D89}" dt="2023-07-20T07:39:38.917" v="1655" actId="14100"/>
          <ac:picMkLst>
            <pc:docMk/>
            <pc:sldMk cId="1653718372" sldId="371"/>
            <ac:picMk id="3" creationId="{2CE3F596-6E6E-D5ED-BD06-156051CD62C3}"/>
          </ac:picMkLst>
        </pc:picChg>
        <pc:picChg chg="add mod">
          <ac:chgData name="Edvinas K" userId="7d071e26f81614c5" providerId="LiveId" clId="{54396909-AB7F-47BC-8B5B-2D8131177D89}" dt="2023-07-20T07:39:18.488" v="1652" actId="1076"/>
          <ac:picMkLst>
            <pc:docMk/>
            <pc:sldMk cId="1653718372" sldId="371"/>
            <ac:picMk id="5" creationId="{04D99091-2765-44CA-0D12-EEB7DA84BDD4}"/>
          </ac:picMkLst>
        </pc:picChg>
      </pc:sldChg>
      <pc:sldChg chg="addSp modSp add del mod">
        <pc:chgData name="Edvinas K" userId="7d071e26f81614c5" providerId="LiveId" clId="{54396909-AB7F-47BC-8B5B-2D8131177D89}" dt="2023-07-20T07:23:40.879" v="1235" actId="47"/>
        <pc:sldMkLst>
          <pc:docMk/>
          <pc:sldMk cId="953879348" sldId="372"/>
        </pc:sldMkLst>
        <pc:spChg chg="add mod">
          <ac:chgData name="Edvinas K" userId="7d071e26f81614c5" providerId="LiveId" clId="{54396909-AB7F-47BC-8B5B-2D8131177D89}" dt="2023-07-20T07:20:35.329" v="1230" actId="208"/>
          <ac:spMkLst>
            <pc:docMk/>
            <pc:sldMk cId="953879348" sldId="372"/>
            <ac:spMk id="2" creationId="{A6E5F1D5-B293-3C5E-24FB-684B63667FD4}"/>
          </ac:spMkLst>
        </pc:spChg>
        <pc:spChg chg="add mod">
          <ac:chgData name="Edvinas K" userId="7d071e26f81614c5" providerId="LiveId" clId="{54396909-AB7F-47BC-8B5B-2D8131177D89}" dt="2023-07-20T07:20:48.161" v="1234" actId="208"/>
          <ac:spMkLst>
            <pc:docMk/>
            <pc:sldMk cId="953879348" sldId="372"/>
            <ac:spMk id="3" creationId="{BC1857C2-746C-930F-BFC9-2D4C2A9CA65D}"/>
          </ac:spMkLst>
        </pc:spChg>
        <pc:spChg chg="mod">
          <ac:chgData name="Edvinas K" userId="7d071e26f81614c5" providerId="LiveId" clId="{54396909-AB7F-47BC-8B5B-2D8131177D89}" dt="2023-07-20T07:19:59.681" v="1227" actId="207"/>
          <ac:spMkLst>
            <pc:docMk/>
            <pc:sldMk cId="953879348" sldId="372"/>
            <ac:spMk id="125" creationId="{00000000-0000-0000-0000-000000000000}"/>
          </ac:spMkLst>
        </pc:spChg>
      </pc:sldChg>
      <pc:sldChg chg="addSp modSp add del mod">
        <pc:chgData name="Edvinas K" userId="7d071e26f81614c5" providerId="LiveId" clId="{54396909-AB7F-47BC-8B5B-2D8131177D89}" dt="2023-07-20T07:40:57.625" v="1656" actId="47"/>
        <pc:sldMkLst>
          <pc:docMk/>
          <pc:sldMk cId="2918709161" sldId="372"/>
        </pc:sldMkLst>
        <pc:spChg chg="mod">
          <ac:chgData name="Edvinas K" userId="7d071e26f81614c5" providerId="LiveId" clId="{54396909-AB7F-47BC-8B5B-2D8131177D89}" dt="2023-07-20T07:23:59.358" v="1238" actId="14100"/>
          <ac:spMkLst>
            <pc:docMk/>
            <pc:sldMk cId="2918709161" sldId="372"/>
            <ac:spMk id="125" creationId="{00000000-0000-0000-0000-000000000000}"/>
          </ac:spMkLst>
        </pc:spChg>
        <pc:picChg chg="add mod">
          <ac:chgData name="Edvinas K" userId="7d071e26f81614c5" providerId="LiveId" clId="{54396909-AB7F-47BC-8B5B-2D8131177D89}" dt="2023-07-20T07:24:25.088" v="1242" actId="1440"/>
          <ac:picMkLst>
            <pc:docMk/>
            <pc:sldMk cId="2918709161" sldId="372"/>
            <ac:picMk id="3" creationId="{3028C847-7250-F5A1-EDAE-5916D1126BF3}"/>
          </ac:picMkLst>
        </pc:picChg>
      </pc:sldChg>
      <pc:sldChg chg="addSp delSp modSp add mod modTransition">
        <pc:chgData name="Edvinas K" userId="7d071e26f81614c5" providerId="LiveId" clId="{54396909-AB7F-47BC-8B5B-2D8131177D89}" dt="2023-07-20T08:03:12.765" v="1831"/>
        <pc:sldMkLst>
          <pc:docMk/>
          <pc:sldMk cId="782411079" sldId="373"/>
        </pc:sldMkLst>
        <pc:graphicFrameChg chg="del">
          <ac:chgData name="Edvinas K" userId="7d071e26f81614c5" providerId="LiveId" clId="{54396909-AB7F-47BC-8B5B-2D8131177D89}" dt="2023-07-20T07:26:45.323" v="1244" actId="478"/>
          <ac:graphicFrameMkLst>
            <pc:docMk/>
            <pc:sldMk cId="782411079" sldId="373"/>
            <ac:graphicFrameMk id="3" creationId="{C4443695-E643-B901-682C-600F99094B59}"/>
          </ac:graphicFrameMkLst>
        </pc:graphicFrameChg>
        <pc:picChg chg="add mod">
          <ac:chgData name="Edvinas K" userId="7d071e26f81614c5" providerId="LiveId" clId="{54396909-AB7F-47BC-8B5B-2D8131177D89}" dt="2023-07-20T07:27:18.921" v="1252" actId="1076"/>
          <ac:picMkLst>
            <pc:docMk/>
            <pc:sldMk cId="782411079" sldId="373"/>
            <ac:picMk id="4" creationId="{928A64D1-8EBE-661C-0545-AF973793DF37}"/>
          </ac:picMkLst>
        </pc:picChg>
      </pc:sldChg>
      <pc:sldChg chg="addSp modSp add mod modTransition">
        <pc:chgData name="Edvinas K" userId="7d071e26f81614c5" providerId="LiveId" clId="{54396909-AB7F-47BC-8B5B-2D8131177D89}" dt="2023-07-20T08:03:12.765" v="1831"/>
        <pc:sldMkLst>
          <pc:docMk/>
          <pc:sldMk cId="115027593" sldId="374"/>
        </pc:sldMkLst>
        <pc:spChg chg="mod">
          <ac:chgData name="Edvinas K" userId="7d071e26f81614c5" providerId="LiveId" clId="{54396909-AB7F-47BC-8B5B-2D8131177D89}" dt="2023-07-20T08:01:44.899" v="1794" actId="113"/>
          <ac:spMkLst>
            <pc:docMk/>
            <pc:sldMk cId="115027593" sldId="374"/>
            <ac:spMk id="125" creationId="{00000000-0000-0000-0000-000000000000}"/>
          </ac:spMkLst>
        </pc:spChg>
        <pc:picChg chg="add mod">
          <ac:chgData name="Edvinas K" userId="7d071e26f81614c5" providerId="LiveId" clId="{54396909-AB7F-47BC-8B5B-2D8131177D89}" dt="2023-07-20T07:36:07.678" v="1603" actId="1076"/>
          <ac:picMkLst>
            <pc:docMk/>
            <pc:sldMk cId="115027593" sldId="374"/>
            <ac:picMk id="3" creationId="{0C3BBEE3-F4DE-C458-F175-951E535283CE}"/>
          </ac:picMkLst>
        </pc:picChg>
        <pc:picChg chg="add mod">
          <ac:chgData name="Edvinas K" userId="7d071e26f81614c5" providerId="LiveId" clId="{54396909-AB7F-47BC-8B5B-2D8131177D89}" dt="2023-07-20T07:36:09.622" v="1604" actId="1076"/>
          <ac:picMkLst>
            <pc:docMk/>
            <pc:sldMk cId="115027593" sldId="374"/>
            <ac:picMk id="5" creationId="{C396B9C2-F03C-9492-5FF5-C6B14BED340E}"/>
          </ac:picMkLst>
        </pc:picChg>
        <pc:picChg chg="add mod">
          <ac:chgData name="Edvinas K" userId="7d071e26f81614c5" providerId="LiveId" clId="{54396909-AB7F-47BC-8B5B-2D8131177D89}" dt="2023-07-20T07:36:13.723" v="1605" actId="1076"/>
          <ac:picMkLst>
            <pc:docMk/>
            <pc:sldMk cId="115027593" sldId="374"/>
            <ac:picMk id="7" creationId="{33FEA1AC-24CE-531E-DB08-2870BAA667BA}"/>
          </ac:picMkLst>
        </pc:picChg>
        <pc:picChg chg="add mod">
          <ac:chgData name="Edvinas K" userId="7d071e26f81614c5" providerId="LiveId" clId="{54396909-AB7F-47BC-8B5B-2D8131177D89}" dt="2023-07-20T07:37:04.254" v="1612" actId="1076"/>
          <ac:picMkLst>
            <pc:docMk/>
            <pc:sldMk cId="115027593" sldId="374"/>
            <ac:picMk id="9" creationId="{FF1045F0-8539-EB77-9A28-0E2E8B3993EC}"/>
          </ac:picMkLst>
        </pc:picChg>
        <pc:cxnChg chg="add">
          <ac:chgData name="Edvinas K" userId="7d071e26f81614c5" providerId="LiveId" clId="{54396909-AB7F-47BC-8B5B-2D8131177D89}" dt="2023-07-20T07:37:16.381" v="1613" actId="11529"/>
          <ac:cxnSpMkLst>
            <pc:docMk/>
            <pc:sldMk cId="115027593" sldId="374"/>
            <ac:cxnSpMk id="11" creationId="{42C82B2C-7D4D-2ECA-1DB9-DEF33C69B600}"/>
          </ac:cxnSpMkLst>
        </pc:cxnChg>
        <pc:cxnChg chg="add">
          <ac:chgData name="Edvinas K" userId="7d071e26f81614c5" providerId="LiveId" clId="{54396909-AB7F-47BC-8B5B-2D8131177D89}" dt="2023-07-20T07:37:29.401" v="1614" actId="11529"/>
          <ac:cxnSpMkLst>
            <pc:docMk/>
            <pc:sldMk cId="115027593" sldId="374"/>
            <ac:cxnSpMk id="13" creationId="{39DA8888-32CA-BFE6-3BA7-9BB3782DBE7D}"/>
          </ac:cxnSpMkLst>
        </pc:cxnChg>
      </pc:sldChg>
      <pc:sldChg chg="modSp add mod modTransition">
        <pc:chgData name="Edvinas K" userId="7d071e26f81614c5" providerId="LiveId" clId="{54396909-AB7F-47BC-8B5B-2D8131177D89}" dt="2023-07-20T08:03:12.765" v="1831"/>
        <pc:sldMkLst>
          <pc:docMk/>
          <pc:sldMk cId="3982723178" sldId="375"/>
        </pc:sldMkLst>
        <pc:spChg chg="mod">
          <ac:chgData name="Edvinas K" userId="7d071e26f81614c5" providerId="LiveId" clId="{54396909-AB7F-47BC-8B5B-2D8131177D89}" dt="2023-07-20T07:52:37.171" v="1704" actId="20577"/>
          <ac:spMkLst>
            <pc:docMk/>
            <pc:sldMk cId="3982723178" sldId="375"/>
            <ac:spMk id="7" creationId="{8393EA32-1E5C-4940-ABB7-ACA92E12BC62}"/>
          </ac:spMkLst>
        </pc:spChg>
        <pc:spChg chg="mod">
          <ac:chgData name="Edvinas K" userId="7d071e26f81614c5" providerId="LiveId" clId="{54396909-AB7F-47BC-8B5B-2D8131177D89}" dt="2023-07-20T07:59:06.136" v="1758" actId="20577"/>
          <ac:spMkLst>
            <pc:docMk/>
            <pc:sldMk cId="3982723178" sldId="375"/>
            <ac:spMk id="10" creationId="{5370151D-47F6-1A41-84B1-BB942B57263B}"/>
          </ac:spMkLst>
        </pc:spChg>
      </pc:sldChg>
      <pc:sldChg chg="modSp add mod modTransition">
        <pc:chgData name="Edvinas K" userId="7d071e26f81614c5" providerId="LiveId" clId="{54396909-AB7F-47BC-8B5B-2D8131177D89}" dt="2023-07-20T08:03:12.765" v="1831"/>
        <pc:sldMkLst>
          <pc:docMk/>
          <pc:sldMk cId="752679429" sldId="376"/>
        </pc:sldMkLst>
        <pc:spChg chg="mod">
          <ac:chgData name="Edvinas K" userId="7d071e26f81614c5" providerId="LiveId" clId="{54396909-AB7F-47BC-8B5B-2D8131177D89}" dt="2023-07-20T07:56:28.432" v="1742"/>
          <ac:spMkLst>
            <pc:docMk/>
            <pc:sldMk cId="752679429" sldId="376"/>
            <ac:spMk id="7" creationId="{8393EA32-1E5C-4940-ABB7-ACA92E12BC62}"/>
          </ac:spMkLst>
        </pc:spChg>
        <pc:spChg chg="mod">
          <ac:chgData name="Edvinas K" userId="7d071e26f81614c5" providerId="LiveId" clId="{54396909-AB7F-47BC-8B5B-2D8131177D89}" dt="2023-07-20T07:59:12.990" v="1762" actId="20577"/>
          <ac:spMkLst>
            <pc:docMk/>
            <pc:sldMk cId="752679429" sldId="376"/>
            <ac:spMk id="10" creationId="{5370151D-47F6-1A41-84B1-BB942B57263B}"/>
          </ac:spMkLst>
        </pc:spChg>
      </pc:sldChg>
      <pc:sldMasterChg chg="modTransition modSldLayout">
        <pc:chgData name="Edvinas K" userId="7d071e26f81614c5" providerId="LiveId" clId="{54396909-AB7F-47BC-8B5B-2D8131177D89}" dt="2023-07-20T08:03:12.765" v="1831"/>
        <pc:sldMasterMkLst>
          <pc:docMk/>
          <pc:sldMasterMk cId="0" sldId="2147483648"/>
        </pc:sldMasterMkLst>
        <pc:sldLayoutChg chg="modTransition">
          <pc:chgData name="Edvinas K" userId="7d071e26f81614c5" providerId="LiveId" clId="{54396909-AB7F-47BC-8B5B-2D8131177D89}" dt="2023-07-20T08:03:12.765" v="1831"/>
          <pc:sldLayoutMkLst>
            <pc:docMk/>
            <pc:sldMasterMk cId="0" sldId="2147483648"/>
            <pc:sldLayoutMk cId="0" sldId="2147483649"/>
          </pc:sldLayoutMkLst>
        </pc:sldLayoutChg>
        <pc:sldLayoutChg chg="modTransition">
          <pc:chgData name="Edvinas K" userId="7d071e26f81614c5" providerId="LiveId" clId="{54396909-AB7F-47BC-8B5B-2D8131177D89}" dt="2023-07-20T08:03:12.765" v="1831"/>
          <pc:sldLayoutMkLst>
            <pc:docMk/>
            <pc:sldMasterMk cId="0" sldId="2147483648"/>
            <pc:sldLayoutMk cId="0" sldId="2147483651"/>
          </pc:sldLayoutMkLst>
        </pc:sldLayoutChg>
        <pc:sldLayoutChg chg="modTransition">
          <pc:chgData name="Edvinas K" userId="7d071e26f81614c5" providerId="LiveId" clId="{54396909-AB7F-47BC-8B5B-2D8131177D89}" dt="2023-07-20T08:03:12.765" v="1831"/>
          <pc:sldLayoutMkLst>
            <pc:docMk/>
            <pc:sldMasterMk cId="0" sldId="2147483648"/>
            <pc:sldLayoutMk cId="0" sldId="2147483652"/>
          </pc:sldLayoutMkLst>
        </pc:sldLayoutChg>
        <pc:sldLayoutChg chg="modTransition">
          <pc:chgData name="Edvinas K" userId="7d071e26f81614c5" providerId="LiveId" clId="{54396909-AB7F-47BC-8B5B-2D8131177D89}" dt="2023-07-20T08:03:12.765" v="1831"/>
          <pc:sldLayoutMkLst>
            <pc:docMk/>
            <pc:sldMasterMk cId="0" sldId="2147483648"/>
            <pc:sldLayoutMk cId="0" sldId="2147483654"/>
          </pc:sldLayoutMkLst>
        </pc:sldLayoutChg>
        <pc:sldLayoutChg chg="modTransition">
          <pc:chgData name="Edvinas K" userId="7d071e26f81614c5" providerId="LiveId" clId="{54396909-AB7F-47BC-8B5B-2D8131177D89}" dt="2023-07-20T08:03:12.765" v="1831"/>
          <pc:sldLayoutMkLst>
            <pc:docMk/>
            <pc:sldMasterMk cId="0" sldId="2147483648"/>
            <pc:sldLayoutMk cId="0" sldId="2147483655"/>
          </pc:sldLayoutMkLst>
        </pc:sldLayoutChg>
        <pc:sldLayoutChg chg="modTransition">
          <pc:chgData name="Edvinas K" userId="7d071e26f81614c5" providerId="LiveId" clId="{54396909-AB7F-47BC-8B5B-2D8131177D89}" dt="2023-07-20T08:03:12.765" v="1831"/>
          <pc:sldLayoutMkLst>
            <pc:docMk/>
            <pc:sldMasterMk cId="0" sldId="2147483648"/>
            <pc:sldLayoutMk cId="1557821446" sldId="2147483656"/>
          </pc:sldLayoutMkLst>
        </pc:sldLayoutChg>
      </pc:sldMasterChg>
      <pc:sldMasterChg chg="modTransition modSldLayout">
        <pc:chgData name="Edvinas K" userId="7d071e26f81614c5" providerId="LiveId" clId="{54396909-AB7F-47BC-8B5B-2D8131177D89}" dt="2023-07-20T08:03:12.765" v="1831"/>
        <pc:sldMasterMkLst>
          <pc:docMk/>
          <pc:sldMasterMk cId="14586663" sldId="2147483685"/>
        </pc:sldMasterMkLst>
        <pc:sldLayoutChg chg="modTransition">
          <pc:chgData name="Edvinas K" userId="7d071e26f81614c5" providerId="LiveId" clId="{54396909-AB7F-47BC-8B5B-2D8131177D89}" dt="2023-07-20T08:03:12.765" v="1831"/>
          <pc:sldLayoutMkLst>
            <pc:docMk/>
            <pc:sldMasterMk cId="14586663" sldId="2147483685"/>
            <pc:sldLayoutMk cId="1565597752" sldId="2147483686"/>
          </pc:sldLayoutMkLst>
        </pc:sldLayoutChg>
        <pc:sldLayoutChg chg="modTransition">
          <pc:chgData name="Edvinas K" userId="7d071e26f81614c5" providerId="LiveId" clId="{54396909-AB7F-47BC-8B5B-2D8131177D89}" dt="2023-07-20T08:03:12.765" v="1831"/>
          <pc:sldLayoutMkLst>
            <pc:docMk/>
            <pc:sldMasterMk cId="14586663" sldId="2147483685"/>
            <pc:sldLayoutMk cId="167496522" sldId="2147483687"/>
          </pc:sldLayoutMkLst>
        </pc:sldLayoutChg>
        <pc:sldLayoutChg chg="modTransition">
          <pc:chgData name="Edvinas K" userId="7d071e26f81614c5" providerId="LiveId" clId="{54396909-AB7F-47BC-8B5B-2D8131177D89}" dt="2023-07-20T08:03:12.765" v="1831"/>
          <pc:sldLayoutMkLst>
            <pc:docMk/>
            <pc:sldMasterMk cId="14586663" sldId="2147483685"/>
            <pc:sldLayoutMk cId="711405493" sldId="2147483688"/>
          </pc:sldLayoutMkLst>
        </pc:sldLayoutChg>
        <pc:sldLayoutChg chg="modTransition">
          <pc:chgData name="Edvinas K" userId="7d071e26f81614c5" providerId="LiveId" clId="{54396909-AB7F-47BC-8B5B-2D8131177D89}" dt="2023-07-20T08:03:12.765" v="1831"/>
          <pc:sldLayoutMkLst>
            <pc:docMk/>
            <pc:sldMasterMk cId="14586663" sldId="2147483685"/>
            <pc:sldLayoutMk cId="2170180334" sldId="2147483689"/>
          </pc:sldLayoutMkLst>
        </pc:sldLayoutChg>
        <pc:sldLayoutChg chg="modTransition">
          <pc:chgData name="Edvinas K" userId="7d071e26f81614c5" providerId="LiveId" clId="{54396909-AB7F-47BC-8B5B-2D8131177D89}" dt="2023-07-20T08:03:12.765" v="1831"/>
          <pc:sldLayoutMkLst>
            <pc:docMk/>
            <pc:sldMasterMk cId="14586663" sldId="2147483685"/>
            <pc:sldLayoutMk cId="1256391893" sldId="2147483690"/>
          </pc:sldLayoutMkLst>
        </pc:sldLayoutChg>
        <pc:sldLayoutChg chg="modTransition">
          <pc:chgData name="Edvinas K" userId="7d071e26f81614c5" providerId="LiveId" clId="{54396909-AB7F-47BC-8B5B-2D8131177D89}" dt="2023-07-20T08:03:12.765" v="1831"/>
          <pc:sldLayoutMkLst>
            <pc:docMk/>
            <pc:sldMasterMk cId="14586663" sldId="2147483685"/>
            <pc:sldLayoutMk cId="2029085676" sldId="2147483691"/>
          </pc:sldLayoutMkLst>
        </pc:sldLayoutChg>
        <pc:sldLayoutChg chg="modTransition">
          <pc:chgData name="Edvinas K" userId="7d071e26f81614c5" providerId="LiveId" clId="{54396909-AB7F-47BC-8B5B-2D8131177D89}" dt="2023-07-20T08:03:12.765" v="1831"/>
          <pc:sldLayoutMkLst>
            <pc:docMk/>
            <pc:sldMasterMk cId="14586663" sldId="2147483685"/>
            <pc:sldLayoutMk cId="2179736073" sldId="2147483692"/>
          </pc:sldLayoutMkLst>
        </pc:sldLayoutChg>
        <pc:sldLayoutChg chg="modTransition">
          <pc:chgData name="Edvinas K" userId="7d071e26f81614c5" providerId="LiveId" clId="{54396909-AB7F-47BC-8B5B-2D8131177D89}" dt="2023-07-20T08:03:12.765" v="1831"/>
          <pc:sldLayoutMkLst>
            <pc:docMk/>
            <pc:sldMasterMk cId="14586663" sldId="2147483685"/>
            <pc:sldLayoutMk cId="271830527" sldId="2147483693"/>
          </pc:sldLayoutMkLst>
        </pc:sldLayoutChg>
        <pc:sldLayoutChg chg="modTransition">
          <pc:chgData name="Edvinas K" userId="7d071e26f81614c5" providerId="LiveId" clId="{54396909-AB7F-47BC-8B5B-2D8131177D89}" dt="2023-07-20T08:03:12.765" v="1831"/>
          <pc:sldLayoutMkLst>
            <pc:docMk/>
            <pc:sldMasterMk cId="14586663" sldId="2147483685"/>
            <pc:sldLayoutMk cId="3890070212" sldId="2147483694"/>
          </pc:sldLayoutMkLst>
        </pc:sldLayoutChg>
        <pc:sldLayoutChg chg="modTransition">
          <pc:chgData name="Edvinas K" userId="7d071e26f81614c5" providerId="LiveId" clId="{54396909-AB7F-47BC-8B5B-2D8131177D89}" dt="2023-07-20T08:03:12.765" v="1831"/>
          <pc:sldLayoutMkLst>
            <pc:docMk/>
            <pc:sldMasterMk cId="14586663" sldId="2147483685"/>
            <pc:sldLayoutMk cId="359997005" sldId="2147483695"/>
          </pc:sldLayoutMkLst>
        </pc:sldLayoutChg>
        <pc:sldLayoutChg chg="modTransition">
          <pc:chgData name="Edvinas K" userId="7d071e26f81614c5" providerId="LiveId" clId="{54396909-AB7F-47BC-8B5B-2D8131177D89}" dt="2023-07-20T08:03:12.765" v="1831"/>
          <pc:sldLayoutMkLst>
            <pc:docMk/>
            <pc:sldMasterMk cId="14586663" sldId="2147483685"/>
            <pc:sldLayoutMk cId="3208488799" sldId="2147483696"/>
          </pc:sldLayoutMkLst>
        </pc:sldLayoutChg>
        <pc:sldLayoutChg chg="modTransition">
          <pc:chgData name="Edvinas K" userId="7d071e26f81614c5" providerId="LiveId" clId="{54396909-AB7F-47BC-8B5B-2D8131177D89}" dt="2023-07-20T08:03:12.765" v="1831"/>
          <pc:sldLayoutMkLst>
            <pc:docMk/>
            <pc:sldMasterMk cId="14586663" sldId="2147483685"/>
            <pc:sldLayoutMk cId="1763100172" sldId="214748369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19" name="Shape 1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0533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471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43243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5129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150594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t>Title Text</a:t>
            </a: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170180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1256391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extLst>
      <p:ext uri="{BB962C8B-B14F-4D97-AF65-F5344CB8AC3E}">
        <p14:creationId xmlns:p14="http://schemas.microsoft.com/office/powerpoint/2010/main" val="2029085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179736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71830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890070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59997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208488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1763100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3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57821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597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extLst>
      <p:ext uri="{BB962C8B-B14F-4D97-AF65-F5344CB8AC3E}">
        <p14:creationId xmlns:p14="http://schemas.microsoft.com/office/powerpoint/2010/main" val="167496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711405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84" name="Group 1"/>
          <p:cNvGrpSpPr/>
          <p:nvPr/>
        </p:nvGrpSpPr>
        <p:grpSpPr>
          <a:xfrm>
            <a:off x="11078640" y="458640"/>
            <a:ext cx="632160" cy="680040"/>
            <a:chOff x="11078640" y="458640"/>
            <a:chExt cx="632160" cy="680040"/>
          </a:xfrm>
        </p:grpSpPr>
        <p:sp>
          <p:nvSpPr>
            <p:cNvPr id="18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8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9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extLst>
      <p:ext uri="{BB962C8B-B14F-4D97-AF65-F5344CB8AC3E}">
        <p14:creationId xmlns:p14="http://schemas.microsoft.com/office/powerpoint/2010/main" val="1458666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microsoft.com/en-us/dotnet/csharp/programming-guide/classes-and-structs/access-modifiers" TargetMode="External"/><Relationship Id="rId2" Type="http://schemas.openxmlformats.org/officeDocument/2006/relationships/hyperlink" Target="https://learn.microsoft.com/en-us/dotnet/csharp/language-reference/keywords/accessibility-levels" TargetMode="External"/><Relationship Id="rId1" Type="http://schemas.openxmlformats.org/officeDocument/2006/relationships/slideLayout" Target="../slideLayouts/slideLayout7.xml"/><Relationship Id="rId4" Type="http://schemas.openxmlformats.org/officeDocument/2006/relationships/hyperlink" Target="https://learn.microsoft.com/en-us/dotnet/csharp/language-reference/keywords/seal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8"/>
          <p:cNvSpPr txBox="1">
            <a:spLocks noGrp="1"/>
          </p:cNvSpPr>
          <p:nvPr>
            <p:ph type="ctrTitle"/>
          </p:nvPr>
        </p:nvSpPr>
        <p:spPr>
          <a:xfrm>
            <a:off x="2569902" y="3298202"/>
            <a:ext cx="7050155" cy="2387601"/>
          </a:xfrm>
          <a:prstGeom prst="rect">
            <a:avLst/>
          </a:prstGeom>
        </p:spPr>
        <p:txBody>
          <a:bodyPr lIns="45719" tIns="45720" rIns="45719" bIns="45720" anchor="t">
            <a:normAutofit/>
          </a:bodyPr>
          <a:lstStyle/>
          <a:p>
            <a:r>
              <a:rPr lang="en-US" dirty="0"/>
              <a:t>Accessibility</a:t>
            </a:r>
          </a:p>
        </p:txBody>
      </p:sp>
      <p:sp>
        <p:nvSpPr>
          <p:cNvPr id="152" name="Date Placeholder 7"/>
          <p:cNvSpPr txBox="1"/>
          <p:nvPr/>
        </p:nvSpPr>
        <p:spPr>
          <a:xfrm>
            <a:off x="643096" y="5892513"/>
            <a:ext cx="2267498" cy="338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spAutoFit/>
          </a:bodyPr>
          <a:lstStyle>
            <a:lvl1pPr>
              <a:defRPr sz="1600" b="1"/>
            </a:lvl1pPr>
          </a:lstStyle>
          <a:p>
            <a:r>
              <a:rPr lang="lt-LT"/>
              <a:t>Data</a:t>
            </a:r>
            <a:endParaRPr/>
          </a:p>
        </p:txBody>
      </p:sp>
      <p:sp>
        <p:nvSpPr>
          <p:cNvPr id="153" name="Text Placeholder 5"/>
          <p:cNvSpPr>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normAutofit/>
          </a:bodyPr>
          <a:lstStyle/>
          <a:p>
            <a:r>
              <a:rPr lang="lt-LT"/>
              <a:t>Dėstytojas</a:t>
            </a:r>
          </a:p>
          <a:p>
            <a:r>
              <a:rPr lang="lt-LT"/>
              <a:t>Edvinas Kesminas</a:t>
            </a:r>
            <a:endParaRPr lang="en-US"/>
          </a:p>
        </p:txBody>
      </p:sp>
      <p:pic>
        <p:nvPicPr>
          <p:cNvPr id="154" name="Picture Placeholder 16" descr="Picture Placeholder 16"/>
          <p:cNvPicPr>
            <a:picLocks noGrp="1" noChangeAspect="1"/>
          </p:cNvPicPr>
          <p:nvPr>
            <p:ph type="pic" idx="22"/>
          </p:nvPr>
        </p:nvPicPr>
        <p:blipFill>
          <a:blip r:embed="rId2"/>
          <a:stretch>
            <a:fillRect/>
          </a:stretch>
        </p:blipFill>
        <p:spPr>
          <a:xfrm>
            <a:off x="9866313" y="458787"/>
            <a:ext cx="1835151" cy="1835151"/>
          </a:xfrm>
          <a:prstGeom prst="rect">
            <a:avLst/>
          </a:prstGeom>
        </p:spPr>
      </p:pic>
      <p:sp>
        <p:nvSpPr>
          <p:cNvPr id="3" name="Text Placeholder 2">
            <a:extLst>
              <a:ext uri="{FF2B5EF4-FFF2-40B4-BE49-F238E27FC236}">
                <a16:creationId xmlns:a16="http://schemas.microsoft.com/office/drawing/2014/main" id="{B6BC48FB-084F-459B-88F8-C7D9FDEF65F6}"/>
              </a:ext>
            </a:extLst>
          </p:cNvPr>
          <p:cNvSpPr>
            <a:spLocks noGrp="1"/>
          </p:cNvSpPr>
          <p:nvPr>
            <p:ph type="body" sz="quarter" idx="1"/>
          </p:nvPr>
        </p:nvSpPr>
        <p:spPr>
          <a:xfrm>
            <a:off x="2569902" y="5930347"/>
            <a:ext cx="7050155" cy="927653"/>
          </a:xfrm>
        </p:spPr>
        <p:txBody>
          <a:bodyPr lIns="45719" tIns="45720" rIns="45719" bIns="45720" anchor="t">
            <a:normAutofit/>
          </a:bodyPr>
          <a:lstStyle/>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a:t>Accessibility</a:t>
            </a:r>
            <a:endParaRPr lang="en-US"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ctr">
              <a:spAutoFit/>
            </a:bodyPr>
            <a:lstStyle>
              <a:lvl1pPr algn="ctr">
                <a:defRPr sz="1600" b="1">
                  <a:solidFill>
                    <a:srgbClr val="FEFFFF"/>
                  </a:solidFill>
                </a:defRPr>
              </a:lvl1pPr>
            </a:lstStyle>
            <a:p>
              <a:r>
                <a:rPr lang="lt-LT"/>
                <a:t>Užduotis nr. </a:t>
              </a:r>
              <a:r>
                <a:rPr lang="en-US"/>
                <a:t>3</a:t>
              </a:r>
              <a:endParaRPr/>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Sukurkite pagrindinę klasę pavadinimu "</a:t>
            </a:r>
            <a:r>
              <a:rPr lang="lt-LT" sz="1400" dirty="0" err="1">
                <a:solidFill>
                  <a:schemeClr val="tx1"/>
                </a:solidFill>
                <a:latin typeface="Courier New"/>
              </a:rPr>
              <a:t>Shape</a:t>
            </a:r>
            <a:r>
              <a:rPr lang="lt-LT" sz="1400" dirty="0">
                <a:solidFill>
                  <a:schemeClr val="tx1"/>
                </a:solidFill>
                <a:latin typeface="Courier New"/>
              </a:rPr>
              <a:t>" su virtualiu metodu "</a:t>
            </a:r>
            <a:r>
              <a:rPr lang="lt-LT" sz="1400" dirty="0" err="1">
                <a:solidFill>
                  <a:schemeClr val="tx1"/>
                </a:solidFill>
                <a:latin typeface="Courier New"/>
              </a:rPr>
              <a:t>CalculateArea</a:t>
            </a:r>
            <a:r>
              <a:rPr lang="lt-LT" sz="1400" dirty="0">
                <a:solidFill>
                  <a:schemeClr val="tx1"/>
                </a:solidFill>
                <a:latin typeface="Courier New"/>
              </a:rPr>
              <a:t>()". Įgyvendinkite šį metodą, kad būtų grąžinamas plotas. Sukurkite išvestinę klasę pavadinimu "</a:t>
            </a:r>
            <a:r>
              <a:rPr lang="lt-LT" sz="1400" dirty="0" err="1">
                <a:solidFill>
                  <a:schemeClr val="tx1"/>
                </a:solidFill>
                <a:latin typeface="Courier New"/>
              </a:rPr>
              <a:t>Circle</a:t>
            </a:r>
            <a:r>
              <a:rPr lang="lt-LT" sz="1400" dirty="0">
                <a:solidFill>
                  <a:schemeClr val="tx1"/>
                </a:solidFill>
                <a:latin typeface="Courier New"/>
              </a:rPr>
              <a:t>", kuri paveldi iš "</a:t>
            </a:r>
            <a:r>
              <a:rPr lang="lt-LT" sz="1400" dirty="0" err="1">
                <a:solidFill>
                  <a:schemeClr val="tx1"/>
                </a:solidFill>
                <a:latin typeface="Courier New"/>
              </a:rPr>
              <a:t>Shape</a:t>
            </a:r>
            <a:r>
              <a:rPr lang="lt-LT" sz="1400" dirty="0">
                <a:solidFill>
                  <a:schemeClr val="tx1"/>
                </a:solidFill>
                <a:latin typeface="Courier New"/>
              </a:rPr>
              <a:t>" ir perrašo metodą "</a:t>
            </a:r>
            <a:r>
              <a:rPr lang="lt-LT" sz="1400" dirty="0" err="1">
                <a:solidFill>
                  <a:schemeClr val="tx1"/>
                </a:solidFill>
                <a:latin typeface="Courier New"/>
              </a:rPr>
              <a:t>CalculateArea</a:t>
            </a:r>
            <a:r>
              <a:rPr lang="lt-LT" sz="1400" dirty="0">
                <a:solidFill>
                  <a:schemeClr val="tx1"/>
                </a:solidFill>
                <a:latin typeface="Courier New"/>
              </a:rPr>
              <a:t>()". Ši klasė turi užrakinti "</a:t>
            </a:r>
            <a:r>
              <a:rPr lang="lt-LT" sz="1400" dirty="0" err="1">
                <a:solidFill>
                  <a:schemeClr val="tx1"/>
                </a:solidFill>
                <a:latin typeface="Courier New"/>
              </a:rPr>
              <a:t>CalculateArea</a:t>
            </a:r>
            <a:r>
              <a:rPr lang="lt-LT" sz="1400" dirty="0">
                <a:solidFill>
                  <a:schemeClr val="tx1"/>
                </a:solidFill>
                <a:latin typeface="Courier New"/>
              </a:rPr>
              <a:t>()" metodą, kad būtų užtikrinta, jog negalima perrašyti metodo dar kartą. </a:t>
            </a:r>
            <a:endParaRPr lang="en-US">
              <a:solidFill>
                <a:schemeClr val="tx1"/>
              </a:solidFill>
            </a:endParaRPr>
          </a:p>
          <a:p>
            <a:pPr marL="285750" indent="-285750">
              <a:lnSpc>
                <a:spcPct val="150000"/>
              </a:lnSpc>
              <a:spcBef>
                <a:spcPts val="0"/>
              </a:spcBef>
              <a:buSzPts val="1100"/>
              <a:buFont typeface="Arial" panose="020B0604020202020204" pitchFamily="34" charset="0"/>
              <a:buChar char="−"/>
            </a:pPr>
            <a:endParaRPr lang="lt-LT" sz="140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Sukurkite pagrindinę klasę pavadinimu "</a:t>
            </a:r>
            <a:r>
              <a:rPr lang="lt-LT" sz="1400" dirty="0" err="1">
                <a:solidFill>
                  <a:schemeClr val="tx1"/>
                </a:solidFill>
                <a:latin typeface="Courier New"/>
              </a:rPr>
              <a:t>Animal</a:t>
            </a:r>
            <a:r>
              <a:rPr lang="lt-LT" sz="1400" dirty="0">
                <a:solidFill>
                  <a:schemeClr val="tx1"/>
                </a:solidFill>
                <a:latin typeface="Courier New"/>
              </a:rPr>
              <a:t>" su virtualiu metodu "</a:t>
            </a:r>
            <a:r>
              <a:rPr lang="lt-LT" sz="1400" dirty="0" err="1">
                <a:solidFill>
                  <a:schemeClr val="tx1"/>
                </a:solidFill>
                <a:latin typeface="Courier New"/>
              </a:rPr>
              <a:t>MakeSound</a:t>
            </a:r>
            <a:r>
              <a:rPr lang="lt-LT" sz="1400" dirty="0">
                <a:solidFill>
                  <a:schemeClr val="tx1"/>
                </a:solidFill>
                <a:latin typeface="Courier New"/>
              </a:rPr>
              <a:t>()". Įgyvendinkite šį metodą, kad būtų išvedamas gyvūno garsas. Sukurkite išvestinę klasę pavadinimu "</a:t>
            </a:r>
            <a:r>
              <a:rPr lang="lt-LT" sz="1400" dirty="0" err="1">
                <a:solidFill>
                  <a:schemeClr val="tx1"/>
                </a:solidFill>
                <a:latin typeface="Courier New"/>
              </a:rPr>
              <a:t>Dog</a:t>
            </a:r>
            <a:r>
              <a:rPr lang="lt-LT" sz="1400" dirty="0">
                <a:solidFill>
                  <a:schemeClr val="tx1"/>
                </a:solidFill>
                <a:latin typeface="Courier New"/>
              </a:rPr>
              <a:t>", kuri paveldi iš "</a:t>
            </a:r>
            <a:r>
              <a:rPr lang="lt-LT" sz="1400" dirty="0" err="1">
                <a:solidFill>
                  <a:schemeClr val="tx1"/>
                </a:solidFill>
                <a:latin typeface="Courier New"/>
              </a:rPr>
              <a:t>Animal</a:t>
            </a:r>
            <a:r>
              <a:rPr lang="lt-LT" sz="1400" dirty="0">
                <a:solidFill>
                  <a:schemeClr val="tx1"/>
                </a:solidFill>
                <a:latin typeface="Courier New"/>
              </a:rPr>
              <a:t>" ir perrašo metodą "</a:t>
            </a:r>
            <a:r>
              <a:rPr lang="lt-LT" sz="1400" dirty="0" err="1">
                <a:solidFill>
                  <a:schemeClr val="tx1"/>
                </a:solidFill>
                <a:latin typeface="Courier New"/>
              </a:rPr>
              <a:t>MakeSound</a:t>
            </a:r>
            <a:r>
              <a:rPr lang="lt-LT" sz="1400" dirty="0">
                <a:solidFill>
                  <a:schemeClr val="tx1"/>
                </a:solidFill>
                <a:latin typeface="Courier New"/>
              </a:rPr>
              <a:t>()". Užrakinkite "</a:t>
            </a:r>
            <a:r>
              <a:rPr lang="lt-LT" sz="1400" dirty="0" err="1">
                <a:solidFill>
                  <a:schemeClr val="tx1"/>
                </a:solidFill>
                <a:latin typeface="Courier New"/>
              </a:rPr>
              <a:t>MakeSound</a:t>
            </a:r>
            <a:r>
              <a:rPr lang="lt-LT" sz="1400" dirty="0">
                <a:solidFill>
                  <a:schemeClr val="tx1"/>
                </a:solidFill>
                <a:latin typeface="Courier New"/>
              </a:rPr>
              <a:t>()" metodą, kad negalima būtų sukurta papildomų išvestinių klasių su </a:t>
            </a:r>
            <a:r>
              <a:rPr lang="lt-LT" sz="1400" dirty="0" err="1">
                <a:solidFill>
                  <a:schemeClr val="tx1"/>
                </a:solidFill>
                <a:latin typeface="Courier New"/>
              </a:rPr>
              <a:t>šunių</a:t>
            </a:r>
            <a:r>
              <a:rPr lang="lt-LT" sz="1400" dirty="0">
                <a:solidFill>
                  <a:schemeClr val="tx1"/>
                </a:solidFill>
                <a:latin typeface="Courier New"/>
              </a:rPr>
              <a:t> garsais.</a:t>
            </a:r>
            <a:endParaRPr lang="en-US" sz="1400">
              <a:solidFill>
                <a:schemeClr val="tx1"/>
              </a:solidFill>
            </a:endParaRPr>
          </a:p>
        </p:txBody>
      </p:sp>
    </p:spTree>
    <p:extLst>
      <p:ext uri="{BB962C8B-B14F-4D97-AF65-F5344CB8AC3E}">
        <p14:creationId xmlns:p14="http://schemas.microsoft.com/office/powerpoint/2010/main" val="4044641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a:t>Accessibility</a:t>
            </a:r>
            <a:endParaRPr lang="en-US"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lt-LT"/>
                <a:t>Užduotis nr. </a:t>
              </a:r>
              <a:r>
                <a:rPr lang="en-US"/>
                <a:t>4</a:t>
              </a:r>
              <a:endParaRPr/>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a:solidFill>
                  <a:schemeClr val="tx1"/>
                </a:solidFill>
                <a:latin typeface="Courier New"/>
              </a:rPr>
              <a:t>Sukurkite pagrindinę klasę pavadinimu "Employee" su virtualiu metodu "GetSalary()". Įgyvendinkite šį metodą, kad būtų grąžinama darbuotojo alga. Sukurkite išvestinę klasę pavadinimu "Manager", kuri paveldi iš "Employee" ir perrašo metodą "GetSalary()". Taip pat sukurkite kitą išvestinę klasę pavadinimu "Developer", taip pat paveldinčią iš "Employee" ir perrašančią metodą "GetSalary()". Užrakinkite "GetSalary()" metodą abejose išvestinėse klasėse, kad jis nebegalėtų būti perrašytas ir būtų užtikrinta, kad kiekvienai klasei būtų grąžinama tik unikali alga.</a:t>
            </a:r>
            <a:endParaRPr lang="en-US" sz="1400"/>
          </a:p>
        </p:txBody>
      </p:sp>
    </p:spTree>
    <p:extLst>
      <p:ext uri="{BB962C8B-B14F-4D97-AF65-F5344CB8AC3E}">
        <p14:creationId xmlns:p14="http://schemas.microsoft.com/office/powerpoint/2010/main" val="752679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r>
              <a:rPr kumimoji="0" lang="lt-LT" sz="1300" b="0" i="0" u="none" strike="noStrike" kern="1200" cap="none" spc="-1" normalizeH="0" baseline="0" noProof="0">
                <a:ln>
                  <a:noFill/>
                </a:ln>
                <a:solidFill>
                  <a:srgbClr val="000000"/>
                </a:solidFill>
                <a:effectLst/>
                <a:uLnTx/>
                <a:uFillTx/>
                <a:latin typeface="Arial"/>
                <a:ea typeface="Arial"/>
              </a:rPr>
              <a:t>Accessibility</a:t>
            </a:r>
            <a:endParaRPr kumimoji="0" lang="lt-LT" sz="1300" b="0" i="0" u="none" strike="noStrike" kern="1200" cap="none" spc="-1" normalizeH="0" baseline="0" noProof="0">
              <a:ln>
                <a:noFill/>
              </a:ln>
              <a:solidFill>
                <a:prstClr val="black"/>
              </a:solidFill>
              <a:effectLst/>
              <a:uLnTx/>
              <a:uFillTx/>
              <a:latin typeface="Arial"/>
            </a:endParaRPr>
          </a:p>
        </p:txBody>
      </p:sp>
      <p:sp>
        <p:nvSpPr>
          <p:cNvPr id="331" name="CustomShape 3"/>
          <p:cNvSpPr/>
          <p:nvPr/>
        </p:nvSpPr>
        <p:spPr>
          <a:xfrm>
            <a:off x="3281760" y="217152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lt-LT" sz="1600" b="0" i="0" u="none" strike="noStrike" kern="1200" cap="none" spc="-1" normalizeH="0" baseline="0" noProof="0">
              <a:ln>
                <a:noFill/>
              </a:ln>
              <a:solidFill>
                <a:prstClr val="black"/>
              </a:solidFill>
              <a:effectLst/>
              <a:uLnTx/>
              <a:uFillTx/>
              <a:latin typeface="Arial"/>
            </a:endParaRPr>
          </a:p>
        </p:txBody>
      </p:sp>
      <p:sp>
        <p:nvSpPr>
          <p:cNvPr id="332" name="CustomShape 4"/>
          <p:cNvSpPr/>
          <p:nvPr/>
        </p:nvSpPr>
        <p:spPr>
          <a:xfrm>
            <a:off x="480240" y="50320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lt-LT" sz="3000" b="1" i="0" u="none" strike="noStrike" kern="1200" cap="none" spc="-1" normalizeH="0" baseline="0" noProof="0">
                <a:ln>
                  <a:noFill/>
                </a:ln>
                <a:solidFill>
                  <a:srgbClr val="000000"/>
                </a:solidFill>
                <a:effectLst/>
                <a:uLnTx/>
                <a:uFillTx/>
                <a:latin typeface="Arial"/>
                <a:ea typeface="Arial"/>
              </a:rPr>
              <a:t>Naudinga informacija</a:t>
            </a:r>
            <a:endParaRPr kumimoji="0" lang="lt-LT" sz="3000" b="0" i="0" u="none" strike="noStrike" kern="1200" cap="none" spc="-1" normalizeH="0" baseline="0" noProof="0">
              <a:ln>
                <a:noFill/>
              </a:ln>
              <a:solidFill>
                <a:prstClr val="black"/>
              </a:solidFill>
              <a:effectLst/>
              <a:uLnTx/>
              <a:uFillTx/>
              <a:latin typeface="Arial"/>
            </a:endParaRPr>
          </a:p>
        </p:txBody>
      </p:sp>
      <p:sp>
        <p:nvSpPr>
          <p:cNvPr id="333" name="CustomShape 5"/>
          <p:cNvSpPr/>
          <p:nvPr/>
        </p:nvSpPr>
        <p:spPr>
          <a:xfrm>
            <a:off x="7503480" y="1821960"/>
            <a:ext cx="4207320" cy="24579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r>
              <a:rPr lang="lt-LT" sz="1600" kern="1200" spc="-1">
                <a:solidFill>
                  <a:prstClr val="black"/>
                </a:solidFill>
                <a:latin typeface="Arial"/>
                <a:ea typeface="+mn-lt"/>
                <a:cs typeface="Arial"/>
                <a:hlinkClick r:id="rId2"/>
              </a:rPr>
              <a:t>https://learn.microsoft.com/en-us/dotnet/csharp/language-reference/keywords/accessibility-levels</a:t>
            </a:r>
            <a:endParaRPr lang="lt-LT" sz="1600" kern="1200" spc="-1">
              <a:solidFill>
                <a:prstClr val="black"/>
              </a:solidFill>
              <a:latin typeface="Arial"/>
              <a:ea typeface="+mn-lt"/>
              <a:cs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r>
              <a:rPr lang="en-US" sz="1600" kern="1200" spc="-1">
                <a:solidFill>
                  <a:prstClr val="black"/>
                </a:solidFill>
                <a:latin typeface="Arial"/>
                <a:ea typeface="+mn-lt"/>
                <a:cs typeface="Arial"/>
                <a:hlinkClick r:id="rId3"/>
              </a:rPr>
              <a:t>https://learn.microsoft.com/en-us/dotnet/csharp/programming-guide/classes-and-structs/access-modifiers</a:t>
            </a:r>
            <a:endParaRPr lang="lt-LT" sz="1600" kern="1200" spc="-1">
              <a:solidFill>
                <a:prstClr val="black"/>
              </a:solidFill>
              <a:latin typeface="Arial"/>
              <a:ea typeface="+mn-lt"/>
              <a:cs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r>
              <a:rPr lang="en-US" sz="1600" kern="1200" spc="-1">
                <a:solidFill>
                  <a:prstClr val="black"/>
                </a:solidFill>
                <a:latin typeface="Arial"/>
                <a:ea typeface="+mn-lt"/>
                <a:cs typeface="Arial"/>
                <a:hlinkClick r:id="rId4"/>
              </a:rPr>
              <a:t>https://learn.microsoft.com/en-us/dotnet/csharp/language-reference/keywords/sealed</a:t>
            </a:r>
            <a:endParaRPr lang="en-US" sz="1600" kern="1200" spc="-1">
              <a:solidFill>
                <a:prstClr val="black"/>
              </a:solidFill>
              <a:latin typeface="Arial"/>
              <a:ea typeface="+mn-lt"/>
              <a:cs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lang="en-US" sz="1600" kern="1200" spc="-1">
              <a:solidFill>
                <a:prstClr val="black"/>
              </a:solidFill>
              <a:latin typeface="Arial"/>
              <a:ea typeface="+mn-lt"/>
              <a:cs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a:t>Accessibility</a:t>
            </a:r>
            <a:endParaRPr lang="en-US" err="1"/>
          </a:p>
        </p:txBody>
      </p:sp>
      <p:sp>
        <p:nvSpPr>
          <p:cNvPr id="219" name="Title 11"/>
          <p:cNvSpPr txBox="1">
            <a:spLocks noGrp="1"/>
          </p:cNvSpPr>
          <p:nvPr>
            <p:ph type="title"/>
          </p:nvPr>
        </p:nvSpPr>
        <p:spPr>
          <a:xfrm>
            <a:off x="480391" y="1371705"/>
            <a:ext cx="5153927" cy="1365253"/>
          </a:xfrm>
          <a:prstGeom prst="rect">
            <a:avLst/>
          </a:prstGeom>
        </p:spPr>
        <p:txBody>
          <a:bodyPr/>
          <a:lstStyle/>
          <a:p>
            <a:r>
              <a:rPr lang="lt-LT"/>
              <a:t>Šiandien išmoksite</a:t>
            </a:r>
            <a:endParaRPr/>
          </a:p>
        </p:txBody>
      </p:sp>
      <p:sp>
        <p:nvSpPr>
          <p:cNvPr id="220" name="Text Placeholder 3"/>
          <p:cNvSpPr>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normAutofit/>
          </a:bodyPr>
          <a:lstStyle/>
          <a:p>
            <a:r>
              <a:rPr lang="lt-LT"/>
              <a:t>Public</a:t>
            </a:r>
            <a:endParaRPr/>
          </a:p>
        </p:txBody>
      </p:sp>
      <p:sp>
        <p:nvSpPr>
          <p:cNvPr id="221" name="Text Placeholder 4"/>
          <p:cNvSpPr>
            <a:spLocks noGrp="1"/>
          </p:cNvSpPr>
          <p:nvPr>
            <p:ph type="body" idx="2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normAutofit/>
          </a:bodyPr>
          <a:lstStyle/>
          <a:p>
            <a:r>
              <a:rPr lang="lt-LT"/>
              <a:t>Private</a:t>
            </a:r>
            <a:endParaRPr lang="en-US"/>
          </a:p>
        </p:txBody>
      </p:sp>
      <p:sp>
        <p:nvSpPr>
          <p:cNvPr id="222" name="Text Placeholder 5"/>
          <p:cNvSpPr>
            <a:spLocks noGrp="1"/>
          </p:cNvSpPr>
          <p:nvPr>
            <p:ph type="body" idx="2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lt-LT"/>
              <a:t>Internal</a:t>
            </a:r>
            <a:endParaRPr/>
          </a:p>
        </p:txBody>
      </p:sp>
      <p:sp>
        <p:nvSpPr>
          <p:cNvPr id="223" name="Text Placeholder 6"/>
          <p:cNvSpPr>
            <a:spLocks noGrp="1"/>
          </p:cNvSpPr>
          <p:nvPr>
            <p:ph type="body" idx="24"/>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lt-LT"/>
              <a:t>Protected</a:t>
            </a:r>
            <a:endParaRPr/>
          </a:p>
        </p:txBody>
      </p:sp>
      <p:sp>
        <p:nvSpPr>
          <p:cNvPr id="224" name="Text Placeholder 7"/>
          <p:cNvSpPr>
            <a:spLocks noGrp="1"/>
          </p:cNvSpPr>
          <p:nvPr>
            <p:ph type="body" idx="2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lt-LT"/>
              <a:t>Sealed</a:t>
            </a:r>
            <a:endParaRPr/>
          </a:p>
        </p:txBody>
      </p:sp>
      <p:grpSp>
        <p:nvGrpSpPr>
          <p:cNvPr id="228" name="Oval 12"/>
          <p:cNvGrpSpPr/>
          <p:nvPr/>
        </p:nvGrpSpPr>
        <p:grpSpPr>
          <a:xfrm>
            <a:off x="480390" y="3193409"/>
            <a:ext cx="731477" cy="731477"/>
            <a:chOff x="0" y="0"/>
            <a:chExt cx="731475" cy="731475"/>
          </a:xfrm>
        </p:grpSpPr>
        <p:sp>
          <p:nvSpPr>
            <p:cNvPr id="226"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27" name="01"/>
            <p:cNvSpPr txBox="1"/>
            <p:nvPr/>
          </p:nvSpPr>
          <p:spPr>
            <a:xfrm>
              <a:off x="152842" y="178122"/>
              <a:ext cx="425792" cy="3752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2000">
                  <a:solidFill>
                    <a:srgbClr val="FEFFFF"/>
                  </a:solidFill>
                </a:defRPr>
              </a:lvl1pPr>
            </a:lstStyle>
            <a:p>
              <a:r>
                <a:t>01</a:t>
              </a:r>
            </a:p>
          </p:txBody>
        </p:sp>
      </p:grpSp>
      <p:grpSp>
        <p:nvGrpSpPr>
          <p:cNvPr id="231" name="Oval 13"/>
          <p:cNvGrpSpPr/>
          <p:nvPr/>
        </p:nvGrpSpPr>
        <p:grpSpPr>
          <a:xfrm>
            <a:off x="480390" y="4403230"/>
            <a:ext cx="731477" cy="731477"/>
            <a:chOff x="0" y="0"/>
            <a:chExt cx="731475" cy="731475"/>
          </a:xfrm>
        </p:grpSpPr>
        <p:sp>
          <p:nvSpPr>
            <p:cNvPr id="229"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0" name="02"/>
            <p:cNvSpPr txBox="1"/>
            <p:nvPr/>
          </p:nvSpPr>
          <p:spPr>
            <a:xfrm>
              <a:off x="152842" y="178122"/>
              <a:ext cx="425792" cy="3752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2000">
                  <a:solidFill>
                    <a:srgbClr val="FEFFFF"/>
                  </a:solidFill>
                </a:defRPr>
              </a:lvl1pPr>
            </a:lstStyle>
            <a:p>
              <a:r>
                <a:t>02</a:t>
              </a:r>
            </a:p>
          </p:txBody>
        </p:sp>
      </p:grpSp>
      <p:grpSp>
        <p:nvGrpSpPr>
          <p:cNvPr id="234" name="Oval 14"/>
          <p:cNvGrpSpPr/>
          <p:nvPr/>
        </p:nvGrpSpPr>
        <p:grpSpPr>
          <a:xfrm>
            <a:off x="480390" y="5514578"/>
            <a:ext cx="731477" cy="731477"/>
            <a:chOff x="0" y="0"/>
            <a:chExt cx="731475" cy="731475"/>
          </a:xfrm>
        </p:grpSpPr>
        <p:sp>
          <p:nvSpPr>
            <p:cNvPr id="232"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3" name="03"/>
            <p:cNvSpPr txBox="1"/>
            <p:nvPr/>
          </p:nvSpPr>
          <p:spPr>
            <a:xfrm>
              <a:off x="152842" y="178122"/>
              <a:ext cx="425792" cy="3752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2000">
                  <a:solidFill>
                    <a:srgbClr val="FEFFFF"/>
                  </a:solidFill>
                </a:defRPr>
              </a:lvl1pPr>
            </a:lstStyle>
            <a:p>
              <a:r>
                <a:t>03</a:t>
              </a:r>
            </a:p>
          </p:txBody>
        </p:sp>
      </p:grpSp>
      <p:grpSp>
        <p:nvGrpSpPr>
          <p:cNvPr id="237" name="Oval 15"/>
          <p:cNvGrpSpPr/>
          <p:nvPr/>
        </p:nvGrpSpPr>
        <p:grpSpPr>
          <a:xfrm>
            <a:off x="6557633" y="3193409"/>
            <a:ext cx="731477" cy="731477"/>
            <a:chOff x="0" y="0"/>
            <a:chExt cx="731475" cy="731475"/>
          </a:xfrm>
        </p:grpSpPr>
        <p:sp>
          <p:nvSpPr>
            <p:cNvPr id="235"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6" name="04"/>
            <p:cNvSpPr txBox="1"/>
            <p:nvPr/>
          </p:nvSpPr>
          <p:spPr>
            <a:xfrm>
              <a:off x="152842" y="178122"/>
              <a:ext cx="425792" cy="3752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2000">
                  <a:solidFill>
                    <a:srgbClr val="FEFFFF"/>
                  </a:solidFill>
                </a:defRPr>
              </a:lvl1pPr>
            </a:lstStyle>
            <a:p>
              <a:r>
                <a:t>04</a:t>
              </a:r>
            </a:p>
          </p:txBody>
        </p:sp>
      </p:grpSp>
      <p:grpSp>
        <p:nvGrpSpPr>
          <p:cNvPr id="240" name="Oval 16"/>
          <p:cNvGrpSpPr/>
          <p:nvPr/>
        </p:nvGrpSpPr>
        <p:grpSpPr>
          <a:xfrm>
            <a:off x="6557633" y="4403230"/>
            <a:ext cx="731477" cy="731477"/>
            <a:chOff x="0" y="0"/>
            <a:chExt cx="731475" cy="731475"/>
          </a:xfrm>
        </p:grpSpPr>
        <p:sp>
          <p:nvSpPr>
            <p:cNvPr id="238"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9" name="05"/>
            <p:cNvSpPr txBox="1"/>
            <p:nvPr/>
          </p:nvSpPr>
          <p:spPr>
            <a:xfrm>
              <a:off x="152842" y="178122"/>
              <a:ext cx="425792" cy="3752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2000">
                  <a:solidFill>
                    <a:srgbClr val="FEFFFF"/>
                  </a:solidFill>
                </a:defRPr>
              </a:lvl1pPr>
            </a:lstStyle>
            <a:p>
              <a:r>
                <a:t>05</a:t>
              </a:r>
            </a:p>
          </p:txBody>
        </p:sp>
      </p:grpSp>
    </p:spTree>
    <p:extLst>
      <p:ext uri="{BB962C8B-B14F-4D97-AF65-F5344CB8AC3E}">
        <p14:creationId xmlns:p14="http://schemas.microsoft.com/office/powerpoint/2010/main" val="227813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Access </a:t>
            </a:r>
            <a:r>
              <a:rPr lang="lt-LT" sz="3200" dirty="0" err="1"/>
              <a:t>modifiers</a:t>
            </a:r>
            <a:endParaRPr lang="en-US" dirty="0"/>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a:t>Accessibility</a:t>
            </a:r>
            <a:endParaRPr lang="en-US" err="1"/>
          </a:p>
        </p:txBody>
      </p:sp>
      <p:graphicFrame>
        <p:nvGraphicFramePr>
          <p:cNvPr id="3" name="Table 3">
            <a:extLst>
              <a:ext uri="{FF2B5EF4-FFF2-40B4-BE49-F238E27FC236}">
                <a16:creationId xmlns:a16="http://schemas.microsoft.com/office/drawing/2014/main" id="{C4443695-E643-B901-682C-600F99094B59}"/>
              </a:ext>
            </a:extLst>
          </p:cNvPr>
          <p:cNvGraphicFramePr>
            <a:graphicFrameLocks noGrp="1"/>
          </p:cNvGraphicFramePr>
          <p:nvPr>
            <p:extLst>
              <p:ext uri="{D42A27DB-BD31-4B8C-83A1-F6EECF244321}">
                <p14:modId xmlns:p14="http://schemas.microsoft.com/office/powerpoint/2010/main" val="987683658"/>
              </p:ext>
            </p:extLst>
          </p:nvPr>
        </p:nvGraphicFramePr>
        <p:xfrm>
          <a:off x="1885950" y="2685832"/>
          <a:ext cx="8128000" cy="3012440"/>
        </p:xfrm>
        <a:graphic>
          <a:graphicData uri="http://schemas.openxmlformats.org/drawingml/2006/table">
            <a:tbl>
              <a:tblPr firstRow="1" bandRow="1">
                <a:tableStyleId>{5940675A-B579-460E-94D1-54222C63F5DA}</a:tableStyleId>
              </a:tblPr>
              <a:tblGrid>
                <a:gridCol w="2082800">
                  <a:extLst>
                    <a:ext uri="{9D8B030D-6E8A-4147-A177-3AD203B41FA5}">
                      <a16:colId xmlns:a16="http://schemas.microsoft.com/office/drawing/2014/main" val="3321133478"/>
                    </a:ext>
                  </a:extLst>
                </a:gridCol>
                <a:gridCol w="6045200">
                  <a:extLst>
                    <a:ext uri="{9D8B030D-6E8A-4147-A177-3AD203B41FA5}">
                      <a16:colId xmlns:a16="http://schemas.microsoft.com/office/drawing/2014/main" val="265126183"/>
                    </a:ext>
                  </a:extLst>
                </a:gridCol>
              </a:tblGrid>
              <a:tr h="370840">
                <a:tc>
                  <a:txBody>
                    <a:bodyPr/>
                    <a:lstStyle/>
                    <a:p>
                      <a:pPr algn="ctr"/>
                      <a:r>
                        <a:rPr lang="en-US"/>
                        <a:t>Declared accessibility </a:t>
                      </a:r>
                    </a:p>
                  </a:txBody>
                  <a:tcPr/>
                </a:tc>
                <a:tc>
                  <a:txBody>
                    <a:bodyPr/>
                    <a:lstStyle/>
                    <a:p>
                      <a:pPr algn="l"/>
                      <a:r>
                        <a:rPr lang="en-US"/>
                        <a:t>Meaning</a:t>
                      </a:r>
                    </a:p>
                  </a:txBody>
                  <a:tcPr/>
                </a:tc>
                <a:extLst>
                  <a:ext uri="{0D108BD9-81ED-4DB2-BD59-A6C34878D82A}">
                    <a16:rowId xmlns:a16="http://schemas.microsoft.com/office/drawing/2014/main" val="3448534301"/>
                  </a:ext>
                </a:extLst>
              </a:tr>
              <a:tr h="370840">
                <a:tc>
                  <a:txBody>
                    <a:bodyPr/>
                    <a:lstStyle/>
                    <a:p>
                      <a:pPr algn="ctr"/>
                      <a:r>
                        <a:rPr lang="en-US" b="0" dirty="0"/>
                        <a:t>public</a:t>
                      </a:r>
                    </a:p>
                  </a:txBody>
                  <a:tcPr/>
                </a:tc>
                <a:tc>
                  <a:txBody>
                    <a:bodyPr/>
                    <a:lstStyle/>
                    <a:p>
                      <a:pPr algn="l"/>
                      <a:r>
                        <a:rPr lang="en-US" b="0" err="1"/>
                        <a:t>Galima</a:t>
                      </a:r>
                      <a:r>
                        <a:rPr lang="en-US" b="0"/>
                        <a:t> </a:t>
                      </a:r>
                      <a:r>
                        <a:rPr lang="en-US" b="0" err="1"/>
                        <a:t>pasiekti</a:t>
                      </a:r>
                      <a:r>
                        <a:rPr lang="en-US" b="0"/>
                        <a:t> </a:t>
                      </a:r>
                      <a:r>
                        <a:rPr lang="lt-LT" b="0"/>
                        <a:t>iš bet kurios kodo vietos</a:t>
                      </a:r>
                      <a:endParaRPr lang="en-US" b="0"/>
                    </a:p>
                  </a:txBody>
                  <a:tcPr/>
                </a:tc>
                <a:extLst>
                  <a:ext uri="{0D108BD9-81ED-4DB2-BD59-A6C34878D82A}">
                    <a16:rowId xmlns:a16="http://schemas.microsoft.com/office/drawing/2014/main" val="1078553819"/>
                  </a:ext>
                </a:extLst>
              </a:tr>
              <a:tr h="370840">
                <a:tc>
                  <a:txBody>
                    <a:bodyPr/>
                    <a:lstStyle/>
                    <a:p>
                      <a:pPr algn="ctr"/>
                      <a:r>
                        <a:rPr lang="en-US" b="0" dirty="0"/>
                        <a:t>protected</a:t>
                      </a:r>
                    </a:p>
                  </a:txBody>
                  <a:tcPr/>
                </a:tc>
                <a:tc>
                  <a:txBody>
                    <a:bodyPr/>
                    <a:lstStyle/>
                    <a:p>
                      <a:pPr algn="l"/>
                      <a:r>
                        <a:rPr lang="lt-LT" b="0" dirty="0"/>
                        <a:t>Galima pasiekti iš klasės vidaus arba </a:t>
                      </a:r>
                      <a:r>
                        <a:rPr lang="lt-LT" b="0" dirty="0" err="1"/>
                        <a:t>paveldėjančios</a:t>
                      </a:r>
                      <a:r>
                        <a:rPr lang="lt-LT" b="0" dirty="0"/>
                        <a:t> klasės vidaus</a:t>
                      </a:r>
                      <a:endParaRPr lang="en-US" b="0" dirty="0"/>
                    </a:p>
                  </a:txBody>
                  <a:tcPr/>
                </a:tc>
                <a:extLst>
                  <a:ext uri="{0D108BD9-81ED-4DB2-BD59-A6C34878D82A}">
                    <a16:rowId xmlns:a16="http://schemas.microsoft.com/office/drawing/2014/main" val="2850971989"/>
                  </a:ext>
                </a:extLst>
              </a:tr>
              <a:tr h="370840">
                <a:tc>
                  <a:txBody>
                    <a:bodyPr/>
                    <a:lstStyle/>
                    <a:p>
                      <a:pPr algn="ctr"/>
                      <a:r>
                        <a:rPr lang="en-US" b="0" dirty="0"/>
                        <a:t>internal</a:t>
                      </a:r>
                    </a:p>
                  </a:txBody>
                  <a:tcPr/>
                </a:tc>
                <a:tc>
                  <a:txBody>
                    <a:bodyPr/>
                    <a:lstStyle/>
                    <a:p>
                      <a:pPr algn="l"/>
                      <a:r>
                        <a:rPr lang="lt-LT" b="0" dirty="0"/>
                        <a:t>Galima pasiekti iš dabartinio projekto (Tiksliau </a:t>
                      </a:r>
                      <a:r>
                        <a:rPr lang="lt-LT" b="0" dirty="0" err="1"/>
                        <a:t>Assembly</a:t>
                      </a:r>
                      <a:r>
                        <a:rPr lang="lt-LT" b="0" dirty="0"/>
                        <a:t>)</a:t>
                      </a:r>
                      <a:endParaRPr lang="en-US" b="0" dirty="0"/>
                    </a:p>
                  </a:txBody>
                  <a:tcPr/>
                </a:tc>
                <a:extLst>
                  <a:ext uri="{0D108BD9-81ED-4DB2-BD59-A6C34878D82A}">
                    <a16:rowId xmlns:a16="http://schemas.microsoft.com/office/drawing/2014/main" val="487612455"/>
                  </a:ext>
                </a:extLst>
              </a:tr>
              <a:tr h="370840">
                <a:tc>
                  <a:txBody>
                    <a:bodyPr/>
                    <a:lstStyle/>
                    <a:p>
                      <a:pPr algn="ctr"/>
                      <a:r>
                        <a:rPr lang="en-US" b="0" dirty="0"/>
                        <a:t>protected internal</a:t>
                      </a:r>
                    </a:p>
                  </a:txBody>
                  <a:tcPr/>
                </a:tc>
                <a:tc>
                  <a:txBody>
                    <a:bodyPr/>
                    <a:lstStyle/>
                    <a:p>
                      <a:pPr algn="l"/>
                      <a:r>
                        <a:rPr lang="en-US" b="0" err="1"/>
                        <a:t>Galima</a:t>
                      </a:r>
                      <a:r>
                        <a:rPr lang="en-US" b="0"/>
                        <a:t> </a:t>
                      </a:r>
                      <a:r>
                        <a:rPr lang="en-US" b="0" err="1"/>
                        <a:t>pasiekti</a:t>
                      </a:r>
                      <a:r>
                        <a:rPr lang="en-US" b="0"/>
                        <a:t> </a:t>
                      </a:r>
                      <a:r>
                        <a:rPr lang="en-US" b="0" err="1"/>
                        <a:t>iš</a:t>
                      </a:r>
                      <a:r>
                        <a:rPr lang="en-US" b="0"/>
                        <a:t> </a:t>
                      </a:r>
                      <a:r>
                        <a:rPr lang="en-US" b="0" err="1"/>
                        <a:t>dabartinio</a:t>
                      </a:r>
                      <a:r>
                        <a:rPr lang="en-US" b="0"/>
                        <a:t> </a:t>
                      </a:r>
                      <a:r>
                        <a:rPr lang="en-US" b="0" err="1"/>
                        <a:t>projekto</a:t>
                      </a:r>
                      <a:r>
                        <a:rPr lang="en-US" b="0"/>
                        <a:t> (</a:t>
                      </a:r>
                      <a:r>
                        <a:rPr lang="en-US" b="0" err="1"/>
                        <a:t>Tiksliau</a:t>
                      </a:r>
                      <a:r>
                        <a:rPr lang="en-US" b="0"/>
                        <a:t> Assembly)</a:t>
                      </a:r>
                      <a:r>
                        <a:rPr lang="lt-LT" b="0"/>
                        <a:t> arba paveldėjančių klasių</a:t>
                      </a:r>
                      <a:endParaRPr lang="en-US" b="0"/>
                    </a:p>
                  </a:txBody>
                  <a:tcPr/>
                </a:tc>
                <a:extLst>
                  <a:ext uri="{0D108BD9-81ED-4DB2-BD59-A6C34878D82A}">
                    <a16:rowId xmlns:a16="http://schemas.microsoft.com/office/drawing/2014/main" val="3997367076"/>
                  </a:ext>
                </a:extLst>
              </a:tr>
              <a:tr h="370840">
                <a:tc>
                  <a:txBody>
                    <a:bodyPr/>
                    <a:lstStyle/>
                    <a:p>
                      <a:pPr algn="ctr"/>
                      <a:r>
                        <a:rPr lang="en-US" b="0" dirty="0"/>
                        <a:t>private</a:t>
                      </a:r>
                    </a:p>
                  </a:txBody>
                  <a:tcPr/>
                </a:tc>
                <a:tc>
                  <a:txBody>
                    <a:bodyPr/>
                    <a:lstStyle/>
                    <a:p>
                      <a:pPr algn="l"/>
                      <a:r>
                        <a:rPr lang="lt-LT" b="0"/>
                        <a:t>Galima pasiekti tik iš klasės vidaus</a:t>
                      </a:r>
                      <a:endParaRPr lang="en-US" b="0"/>
                    </a:p>
                  </a:txBody>
                  <a:tcPr/>
                </a:tc>
                <a:extLst>
                  <a:ext uri="{0D108BD9-81ED-4DB2-BD59-A6C34878D82A}">
                    <a16:rowId xmlns:a16="http://schemas.microsoft.com/office/drawing/2014/main" val="683154630"/>
                  </a:ext>
                </a:extLst>
              </a:tr>
              <a:tr h="370840">
                <a:tc>
                  <a:txBody>
                    <a:bodyPr/>
                    <a:lstStyle/>
                    <a:p>
                      <a:pPr algn="ctr"/>
                      <a:r>
                        <a:rPr lang="en-US" b="0" dirty="0"/>
                        <a:t>private protected</a:t>
                      </a:r>
                    </a:p>
                  </a:txBody>
                  <a:tcPr/>
                </a:tc>
                <a:tc>
                  <a:txBody>
                    <a:bodyPr/>
                    <a:lstStyle/>
                    <a:p>
                      <a:pPr algn="l"/>
                      <a:r>
                        <a:rPr lang="lt-LT" b="0" dirty="0"/>
                        <a:t>Galima pasiekti iš klasės vidaus arba </a:t>
                      </a:r>
                      <a:r>
                        <a:rPr lang="lt-LT" b="0" dirty="0" err="1"/>
                        <a:t>paveldėjančių</a:t>
                      </a:r>
                      <a:r>
                        <a:rPr lang="lt-LT" b="0" dirty="0"/>
                        <a:t> klasių tame pačiame projekte (Tiksliau </a:t>
                      </a:r>
                      <a:r>
                        <a:rPr lang="lt-LT" b="0" dirty="0" err="1"/>
                        <a:t>Assembly</a:t>
                      </a:r>
                      <a:r>
                        <a:rPr lang="lt-LT" b="0" dirty="0"/>
                        <a:t>)</a:t>
                      </a:r>
                      <a:endParaRPr lang="en-US" b="0" dirty="0"/>
                    </a:p>
                  </a:txBody>
                  <a:tcPr/>
                </a:tc>
                <a:extLst>
                  <a:ext uri="{0D108BD9-81ED-4DB2-BD59-A6C34878D82A}">
                    <a16:rowId xmlns:a16="http://schemas.microsoft.com/office/drawing/2014/main" val="937261920"/>
                  </a:ext>
                </a:extLst>
              </a:tr>
            </a:tbl>
          </a:graphicData>
        </a:graphic>
      </p:graphicFrame>
    </p:spTree>
    <p:extLst>
      <p:ext uri="{BB962C8B-B14F-4D97-AF65-F5344CB8AC3E}">
        <p14:creationId xmlns:p14="http://schemas.microsoft.com/office/powerpoint/2010/main" val="1624274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a:t>Access modifiers</a:t>
            </a:r>
            <a:endParaRPr lang="en-US"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a:t>Accessibility</a:t>
            </a:r>
            <a:endParaRPr lang="en-US" err="1"/>
          </a:p>
        </p:txBody>
      </p:sp>
      <p:sp>
        <p:nvSpPr>
          <p:cNvPr id="5" name="Text Placeholder 4">
            <a:extLst>
              <a:ext uri="{FF2B5EF4-FFF2-40B4-BE49-F238E27FC236}">
                <a16:creationId xmlns:a16="http://schemas.microsoft.com/office/drawing/2014/main" id="{6D0F8F20-1AA7-CB37-2F33-12124F88EE2D}"/>
              </a:ext>
            </a:extLst>
          </p:cNvPr>
          <p:cNvSpPr>
            <a:spLocks noGrp="1"/>
          </p:cNvSpPr>
          <p:nvPr>
            <p:ph type="body" idx="2"/>
          </p:nvPr>
        </p:nvSpPr>
        <p:spPr/>
        <p:txBody>
          <a:bodyPr/>
          <a:lstStyle/>
          <a:p>
            <a:endParaRPr lang="en-US"/>
          </a:p>
        </p:txBody>
      </p:sp>
      <p:pic>
        <p:nvPicPr>
          <p:cNvPr id="4" name="Picture 3">
            <a:extLst>
              <a:ext uri="{FF2B5EF4-FFF2-40B4-BE49-F238E27FC236}">
                <a16:creationId xmlns:a16="http://schemas.microsoft.com/office/drawing/2014/main" id="{928A64D1-8EBE-661C-0545-AF973793DF37}"/>
              </a:ext>
            </a:extLst>
          </p:cNvPr>
          <p:cNvPicPr>
            <a:picLocks noChangeAspect="1"/>
          </p:cNvPicPr>
          <p:nvPr/>
        </p:nvPicPr>
        <p:blipFill>
          <a:blip r:embed="rId3"/>
          <a:stretch>
            <a:fillRect/>
          </a:stretch>
        </p:blipFill>
        <p:spPr>
          <a:xfrm>
            <a:off x="1470159" y="2469889"/>
            <a:ext cx="8821381" cy="3734321"/>
          </a:xfrm>
          <a:prstGeom prst="rect">
            <a:avLst/>
          </a:prstGeom>
          <a:ln>
            <a:noFill/>
          </a:ln>
          <a:effectLst>
            <a:softEdge rad="112500"/>
          </a:effectLst>
        </p:spPr>
      </p:pic>
    </p:spTree>
    <p:extLst>
      <p:ext uri="{BB962C8B-B14F-4D97-AF65-F5344CB8AC3E}">
        <p14:creationId xmlns:p14="http://schemas.microsoft.com/office/powerpoint/2010/main" val="782411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en-US" sz="3200"/>
              <a:t>Access modifiers</a:t>
            </a:r>
            <a:endParaRPr lang="en-US"/>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a:t>Accessibility</a:t>
            </a:r>
            <a:endParaRPr lang="en-US" err="1"/>
          </a:p>
        </p:txBody>
      </p:sp>
      <p:sp>
        <p:nvSpPr>
          <p:cNvPr id="125" name="Google Shape;125;p3"/>
          <p:cNvSpPr txBox="1">
            <a:spLocks noGrp="1"/>
          </p:cNvSpPr>
          <p:nvPr>
            <p:ph type="body" idx="2"/>
          </p:nvPr>
        </p:nvSpPr>
        <p:spPr>
          <a:xfrm>
            <a:off x="480400" y="2671875"/>
            <a:ext cx="49742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en-US" sz="1600" b="1" kern="1200" spc="-1">
                <a:solidFill>
                  <a:prstClr val="black"/>
                </a:solidFill>
                <a:ea typeface="+mn-lt"/>
              </a:rPr>
              <a:t>Access modifiers </a:t>
            </a:r>
            <a:r>
              <a:rPr lang="en-US" sz="1600" kern="1200" spc="-1" err="1">
                <a:solidFill>
                  <a:prstClr val="black"/>
                </a:solidFill>
                <a:ea typeface="+mn-lt"/>
              </a:rPr>
              <a:t>galime</a:t>
            </a:r>
            <a:r>
              <a:rPr lang="en-US" sz="1600" kern="1200" spc="-1">
                <a:solidFill>
                  <a:prstClr val="black"/>
                </a:solidFill>
                <a:ea typeface="+mn-lt"/>
              </a:rPr>
              <a:t> </a:t>
            </a:r>
            <a:r>
              <a:rPr lang="en-US" sz="1600" kern="1200" spc="-1" err="1">
                <a:solidFill>
                  <a:prstClr val="black"/>
                </a:solidFill>
                <a:ea typeface="+mn-lt"/>
              </a:rPr>
              <a:t>naudoti</a:t>
            </a:r>
            <a:r>
              <a:rPr lang="en-US" sz="1600" kern="1200" spc="-1">
                <a:solidFill>
                  <a:prstClr val="black"/>
                </a:solidFill>
                <a:ea typeface="+mn-lt"/>
              </a:rPr>
              <a:t> </a:t>
            </a:r>
            <a:r>
              <a:rPr lang="lt-LT" sz="1600" kern="1200" spc="-1">
                <a:solidFill>
                  <a:prstClr val="black"/>
                </a:solidFill>
                <a:ea typeface="+mn-lt"/>
              </a:rPr>
              <a:t>resursams, kuriuos galime pasiekti iš išorės kaip </a:t>
            </a:r>
            <a:r>
              <a:rPr lang="lt-LT" sz="1600" u="sng" kern="1200" spc="-1">
                <a:solidFill>
                  <a:prstClr val="black"/>
                </a:solidFill>
                <a:ea typeface="+mn-lt"/>
              </a:rPr>
              <a:t>klasės, metodai, fieldai ir panašiai</a:t>
            </a:r>
          </a:p>
          <a:p>
            <a:pPr marL="285750" indent="-285750">
              <a:lnSpc>
                <a:spcPct val="90000"/>
              </a:lnSpc>
              <a:spcBef>
                <a:spcPts val="1001"/>
              </a:spcBef>
              <a:buClrTx/>
              <a:buSzTx/>
              <a:buFont typeface="Arial" panose="020B0604020202020204" pitchFamily="34" charset="0"/>
              <a:buChar char="•"/>
            </a:pPr>
            <a:r>
              <a:rPr lang="lt-LT" sz="1600" kern="1200" spc="-1">
                <a:solidFill>
                  <a:prstClr val="black"/>
                </a:solidFill>
                <a:ea typeface="+mn-lt"/>
              </a:rPr>
              <a:t>Norėdami pridėti arba pakeisti </a:t>
            </a:r>
            <a:r>
              <a:rPr lang="lt-LT" sz="1600" b="1" kern="1200" spc="-1">
                <a:solidFill>
                  <a:prstClr val="black"/>
                </a:solidFill>
                <a:ea typeface="+mn-lt"/>
              </a:rPr>
              <a:t>access modifier </a:t>
            </a:r>
            <a:r>
              <a:rPr lang="lt-LT" sz="1600" kern="1200" spc="-1">
                <a:solidFill>
                  <a:prstClr val="black"/>
                </a:solidFill>
                <a:ea typeface="+mn-lt"/>
              </a:rPr>
              <a:t>kuriam nors mūsų kviečiamam resursui mums reikia prirašyti vieną iš galimų access modifiers. Pvz: </a:t>
            </a:r>
            <a:r>
              <a:rPr lang="lt-LT" sz="1600" u="sng" kern="1200" spc="-1">
                <a:solidFill>
                  <a:prstClr val="black"/>
                </a:solidFill>
                <a:ea typeface="+mn-lt"/>
              </a:rPr>
              <a:t>public class User()</a:t>
            </a:r>
          </a:p>
          <a:p>
            <a:pPr marL="285750" indent="-285750">
              <a:lnSpc>
                <a:spcPct val="90000"/>
              </a:lnSpc>
              <a:spcBef>
                <a:spcPts val="1001"/>
              </a:spcBef>
              <a:buClrTx/>
              <a:buSzTx/>
              <a:buFont typeface="Arial" panose="020B0604020202020204" pitchFamily="34" charset="0"/>
              <a:buChar char="•"/>
            </a:pPr>
            <a:r>
              <a:rPr lang="lt-LT" sz="1600" b="1" kern="1200" spc="-1">
                <a:solidFill>
                  <a:prstClr val="black"/>
                </a:solidFill>
                <a:ea typeface="+mn-lt"/>
              </a:rPr>
              <a:t>Access modifiers </a:t>
            </a:r>
            <a:r>
              <a:rPr lang="lt-LT" sz="1600" kern="1200" spc="-1">
                <a:solidFill>
                  <a:prstClr val="black"/>
                </a:solidFill>
                <a:ea typeface="+mn-lt"/>
              </a:rPr>
              <a:t>privalome naudoti tam, kad nurodytume resurso pasiekiamumo lygį</a:t>
            </a:r>
          </a:p>
          <a:p>
            <a:pPr marL="0" indent="0">
              <a:lnSpc>
                <a:spcPct val="150000"/>
              </a:lnSpc>
              <a:spcBef>
                <a:spcPts val="0"/>
              </a:spcBef>
              <a:buSzPts val="1100"/>
            </a:pPr>
            <a:endParaRPr lang="lt-LT" sz="1400">
              <a:solidFill>
                <a:schemeClr val="tx1"/>
              </a:solidFill>
            </a:endParaRPr>
          </a:p>
        </p:txBody>
      </p:sp>
      <p:pic>
        <p:nvPicPr>
          <p:cNvPr id="3" name="Graphic 2" descr="Key outline">
            <a:extLst>
              <a:ext uri="{FF2B5EF4-FFF2-40B4-BE49-F238E27FC236}">
                <a16:creationId xmlns:a16="http://schemas.microsoft.com/office/drawing/2014/main" id="{2CE3F596-6E6E-D5ED-BD06-156051CD62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93350" y="3911600"/>
            <a:ext cx="1478350" cy="1478350"/>
          </a:xfrm>
          <a:prstGeom prst="rect">
            <a:avLst/>
          </a:prstGeom>
        </p:spPr>
      </p:pic>
      <p:pic>
        <p:nvPicPr>
          <p:cNvPr id="5" name="Graphic 4" descr="Lock with solid fill">
            <a:extLst>
              <a:ext uri="{FF2B5EF4-FFF2-40B4-BE49-F238E27FC236}">
                <a16:creationId xmlns:a16="http://schemas.microsoft.com/office/drawing/2014/main" id="{04D99091-2765-44CA-0D12-EEB7DA84BDD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19250" y="2791600"/>
            <a:ext cx="2986900" cy="2986900"/>
          </a:xfrm>
          <a:prstGeom prst="rect">
            <a:avLst/>
          </a:prstGeom>
        </p:spPr>
      </p:pic>
    </p:spTree>
    <p:extLst>
      <p:ext uri="{BB962C8B-B14F-4D97-AF65-F5344CB8AC3E}">
        <p14:creationId xmlns:p14="http://schemas.microsoft.com/office/powerpoint/2010/main" val="1653718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en-US" sz="3200"/>
              <a:t>Access modifiers</a:t>
            </a:r>
            <a:endParaRPr lang="en-US"/>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a:t>Accessibility</a:t>
            </a:r>
            <a:endParaRPr lang="en-US" err="1"/>
          </a:p>
        </p:txBody>
      </p:sp>
      <p:sp>
        <p:nvSpPr>
          <p:cNvPr id="125" name="Google Shape;125;p3"/>
          <p:cNvSpPr txBox="1">
            <a:spLocks noGrp="1"/>
          </p:cNvSpPr>
          <p:nvPr>
            <p:ph type="body" idx="2"/>
          </p:nvPr>
        </p:nvSpPr>
        <p:spPr>
          <a:xfrm>
            <a:off x="7226300" y="2671875"/>
            <a:ext cx="40550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en-US" sz="1600" b="1" kern="1200" spc="-1" dirty="0" err="1">
                <a:solidFill>
                  <a:prstClr val="black"/>
                </a:solidFill>
                <a:ea typeface="+mn-lt"/>
              </a:rPr>
              <a:t>Tiesioginio</a:t>
            </a:r>
            <a:r>
              <a:rPr lang="en-US" sz="1600" b="1" kern="1200" spc="-1" dirty="0">
                <a:solidFill>
                  <a:prstClr val="black"/>
                </a:solidFill>
                <a:ea typeface="+mn-lt"/>
              </a:rPr>
              <a:t> namespace </a:t>
            </a:r>
            <a:r>
              <a:rPr lang="en-US" sz="1600" b="1" kern="1200" spc="-1" dirty="0" err="1">
                <a:solidFill>
                  <a:prstClr val="black"/>
                </a:solidFill>
                <a:ea typeface="+mn-lt"/>
              </a:rPr>
              <a:t>lygio</a:t>
            </a:r>
            <a:r>
              <a:rPr lang="en-US" sz="1600" b="1" kern="1200" spc="-1" dirty="0">
                <a:solidFill>
                  <a:prstClr val="black"/>
                </a:solidFill>
                <a:ea typeface="+mn-lt"/>
              </a:rPr>
              <a:t> </a:t>
            </a:r>
            <a:r>
              <a:rPr lang="en-US" sz="1600" kern="1200" spc="-1" dirty="0" err="1">
                <a:solidFill>
                  <a:prstClr val="black"/>
                </a:solidFill>
                <a:ea typeface="+mn-lt"/>
              </a:rPr>
              <a:t>resursai</a:t>
            </a:r>
            <a:r>
              <a:rPr lang="en-US" sz="1600" kern="1200" spc="-1" dirty="0">
                <a:solidFill>
                  <a:prstClr val="black"/>
                </a:solidFill>
                <a:ea typeface="+mn-lt"/>
              </a:rPr>
              <a:t> </a:t>
            </a:r>
            <a:r>
              <a:rPr lang="en-US" sz="1600" kern="1200" spc="-1" dirty="0" err="1">
                <a:solidFill>
                  <a:prstClr val="black"/>
                </a:solidFill>
                <a:ea typeface="+mn-lt"/>
              </a:rPr>
              <a:t>kaip</a:t>
            </a:r>
            <a:r>
              <a:rPr lang="en-US" sz="1600" kern="1200" spc="-1" dirty="0">
                <a:solidFill>
                  <a:prstClr val="black"/>
                </a:solidFill>
                <a:ea typeface="+mn-lt"/>
              </a:rPr>
              <a:t> </a:t>
            </a:r>
            <a:r>
              <a:rPr lang="en-US" sz="1600" u="sng" kern="1200" spc="-1" dirty="0" err="1">
                <a:solidFill>
                  <a:prstClr val="black"/>
                </a:solidFill>
                <a:ea typeface="+mn-lt"/>
              </a:rPr>
              <a:t>klas</a:t>
            </a:r>
            <a:r>
              <a:rPr lang="lt-LT" sz="1600" u="sng" kern="1200" spc="-1" dirty="0">
                <a:solidFill>
                  <a:prstClr val="black"/>
                </a:solidFill>
                <a:ea typeface="+mn-lt"/>
              </a:rPr>
              <a:t>ės, </a:t>
            </a:r>
            <a:r>
              <a:rPr lang="lt-LT" sz="1600" u="sng" kern="1200" spc="-1" dirty="0" err="1">
                <a:solidFill>
                  <a:prstClr val="black"/>
                </a:solidFill>
                <a:ea typeface="+mn-lt"/>
              </a:rPr>
              <a:t>record</a:t>
            </a:r>
            <a:r>
              <a:rPr lang="lt-LT" sz="1600" u="sng" kern="1200" spc="-1" dirty="0">
                <a:solidFill>
                  <a:prstClr val="black"/>
                </a:solidFill>
                <a:ea typeface="+mn-lt"/>
              </a:rPr>
              <a:t> arba </a:t>
            </a:r>
            <a:r>
              <a:rPr lang="lt-LT" sz="1600" u="sng" kern="1200" spc="-1" dirty="0" err="1">
                <a:solidFill>
                  <a:prstClr val="black"/>
                </a:solidFill>
                <a:ea typeface="+mn-lt"/>
              </a:rPr>
              <a:t>struct</a:t>
            </a:r>
            <a:r>
              <a:rPr lang="lt-LT" sz="1600" u="sng" kern="1200" spc="-1" dirty="0">
                <a:solidFill>
                  <a:prstClr val="black"/>
                </a:solidFill>
                <a:ea typeface="+mn-lt"/>
              </a:rPr>
              <a:t> </a:t>
            </a:r>
            <a:r>
              <a:rPr lang="lt-LT" sz="1600" kern="1200" spc="-1" dirty="0">
                <a:solidFill>
                  <a:prstClr val="black"/>
                </a:solidFill>
                <a:ea typeface="+mn-lt"/>
              </a:rPr>
              <a:t>gali būti: </a:t>
            </a:r>
            <a:r>
              <a:rPr lang="lt-LT" sz="1600" b="1" kern="1200" spc="-1" dirty="0" err="1">
                <a:solidFill>
                  <a:prstClr val="black"/>
                </a:solidFill>
                <a:ea typeface="+mn-lt"/>
              </a:rPr>
              <a:t>public</a:t>
            </a:r>
            <a:r>
              <a:rPr lang="lt-LT" sz="1600" kern="1200" spc="-1" dirty="0">
                <a:solidFill>
                  <a:prstClr val="black"/>
                </a:solidFill>
                <a:ea typeface="+mn-lt"/>
              </a:rPr>
              <a:t> arba </a:t>
            </a:r>
            <a:r>
              <a:rPr lang="lt-LT" sz="1600" b="1" kern="1200" spc="-1" dirty="0" err="1">
                <a:solidFill>
                  <a:prstClr val="black"/>
                </a:solidFill>
                <a:ea typeface="+mn-lt"/>
              </a:rPr>
              <a:t>internal</a:t>
            </a:r>
            <a:endParaRPr lang="lt-LT" sz="1600" b="1"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Tiesioginio </a:t>
            </a:r>
            <a:r>
              <a:rPr lang="en-US" sz="1600" kern="1200" spc="-1" dirty="0">
                <a:solidFill>
                  <a:prstClr val="black"/>
                </a:solidFill>
                <a:ea typeface="+mn-lt"/>
              </a:rPr>
              <a:t>namespace </a:t>
            </a:r>
            <a:r>
              <a:rPr lang="en-US" sz="1600" kern="1200" spc="-1" dirty="0" err="1">
                <a:solidFill>
                  <a:prstClr val="black"/>
                </a:solidFill>
                <a:ea typeface="+mn-lt"/>
              </a:rPr>
              <a:t>lygio</a:t>
            </a:r>
            <a:r>
              <a:rPr lang="en-US" sz="1600" kern="1200" spc="-1" dirty="0">
                <a:solidFill>
                  <a:prstClr val="black"/>
                </a:solidFill>
                <a:ea typeface="+mn-lt"/>
              </a:rPr>
              <a:t> </a:t>
            </a:r>
            <a:r>
              <a:rPr lang="lt-LT" sz="1600" kern="1200" spc="-1" dirty="0">
                <a:solidFill>
                  <a:prstClr val="black"/>
                </a:solidFill>
                <a:ea typeface="+mn-lt"/>
              </a:rPr>
              <a:t>resurso „</a:t>
            </a:r>
            <a:r>
              <a:rPr lang="lt-LT" sz="1600" b="1" kern="1200" spc="-1" dirty="0" err="1">
                <a:solidFill>
                  <a:prstClr val="black"/>
                </a:solidFill>
                <a:ea typeface="+mn-lt"/>
              </a:rPr>
              <a:t>members</a:t>
            </a:r>
            <a:r>
              <a:rPr lang="lt-LT" sz="1600" kern="1200" spc="-1" dirty="0">
                <a:solidFill>
                  <a:prstClr val="black"/>
                </a:solidFill>
                <a:ea typeface="+mn-lt"/>
              </a:rPr>
              <a:t>“ kaip </a:t>
            </a:r>
            <a:r>
              <a:rPr lang="lt-LT" sz="1600" b="1" kern="1200" spc="-1" dirty="0" err="1">
                <a:solidFill>
                  <a:prstClr val="black"/>
                </a:solidFill>
                <a:ea typeface="+mn-lt"/>
              </a:rPr>
              <a:t>properties</a:t>
            </a:r>
            <a:r>
              <a:rPr lang="lt-LT" sz="1600" b="1" kern="1200" spc="-1" dirty="0">
                <a:solidFill>
                  <a:prstClr val="black"/>
                </a:solidFill>
                <a:ea typeface="+mn-lt"/>
              </a:rPr>
              <a:t>, metodai ir kita</a:t>
            </a:r>
            <a:r>
              <a:rPr lang="lt-LT" sz="1600" kern="1200" spc="-1" dirty="0">
                <a:solidFill>
                  <a:prstClr val="black"/>
                </a:solidFill>
                <a:ea typeface="+mn-lt"/>
              </a:rPr>
              <a:t> </a:t>
            </a:r>
            <a:r>
              <a:rPr lang="lt-LT" sz="1600" u="sng" kern="1200" spc="-1" dirty="0">
                <a:solidFill>
                  <a:prstClr val="black"/>
                </a:solidFill>
                <a:ea typeface="+mn-lt"/>
              </a:rPr>
              <a:t>gali būti papildyti visais </a:t>
            </a:r>
            <a:r>
              <a:rPr lang="lt-LT" sz="1600" u="sng" kern="1200" spc="-1" dirty="0" err="1">
                <a:solidFill>
                  <a:prstClr val="black"/>
                </a:solidFill>
                <a:ea typeface="+mn-lt"/>
              </a:rPr>
              <a:t>accessibility</a:t>
            </a:r>
            <a:r>
              <a:rPr lang="lt-LT" sz="1600" u="sng" kern="1200" spc="-1" dirty="0">
                <a:solidFill>
                  <a:prstClr val="black"/>
                </a:solidFill>
                <a:ea typeface="+mn-lt"/>
              </a:rPr>
              <a:t> </a:t>
            </a:r>
            <a:r>
              <a:rPr lang="lt-LT" sz="1600" u="sng" kern="1200" spc="-1" dirty="0" err="1">
                <a:solidFill>
                  <a:prstClr val="black"/>
                </a:solidFill>
                <a:ea typeface="+mn-lt"/>
              </a:rPr>
              <a:t>modifier‘iais</a:t>
            </a:r>
            <a:r>
              <a:rPr lang="lt-LT" sz="1600" u="sng" kern="1200" spc="-1" dirty="0">
                <a:solidFill>
                  <a:prstClr val="black"/>
                </a:solidFill>
                <a:ea typeface="+mn-lt"/>
              </a:rPr>
              <a:t>.</a:t>
            </a:r>
          </a:p>
          <a:p>
            <a:pPr marL="0" indent="0">
              <a:lnSpc>
                <a:spcPct val="150000"/>
              </a:lnSpc>
              <a:spcBef>
                <a:spcPts val="0"/>
              </a:spcBef>
              <a:buSzPts val="1100"/>
            </a:pPr>
            <a:endParaRPr lang="lt-LT" sz="1400" dirty="0">
              <a:solidFill>
                <a:schemeClr val="tx1"/>
              </a:solidFill>
            </a:endParaRPr>
          </a:p>
        </p:txBody>
      </p:sp>
      <p:pic>
        <p:nvPicPr>
          <p:cNvPr id="3" name="Picture 2">
            <a:extLst>
              <a:ext uri="{FF2B5EF4-FFF2-40B4-BE49-F238E27FC236}">
                <a16:creationId xmlns:a16="http://schemas.microsoft.com/office/drawing/2014/main" id="{0C3BBEE3-F4DE-C458-F175-951E535283CE}"/>
              </a:ext>
            </a:extLst>
          </p:cNvPr>
          <p:cNvPicPr>
            <a:picLocks noChangeAspect="1"/>
          </p:cNvPicPr>
          <p:nvPr/>
        </p:nvPicPr>
        <p:blipFill>
          <a:blip r:embed="rId3"/>
          <a:stretch>
            <a:fillRect/>
          </a:stretch>
        </p:blipFill>
        <p:spPr>
          <a:xfrm>
            <a:off x="480391" y="2150265"/>
            <a:ext cx="4639094" cy="14138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C396B9C2-F03C-9492-5FF5-C6B14BED340E}"/>
              </a:ext>
            </a:extLst>
          </p:cNvPr>
          <p:cNvPicPr>
            <a:picLocks noChangeAspect="1"/>
          </p:cNvPicPr>
          <p:nvPr/>
        </p:nvPicPr>
        <p:blipFill>
          <a:blip r:embed="rId4"/>
          <a:stretch>
            <a:fillRect/>
          </a:stretch>
        </p:blipFill>
        <p:spPr>
          <a:xfrm>
            <a:off x="480391" y="3749316"/>
            <a:ext cx="3539996" cy="11866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33FEA1AC-24CE-531E-DB08-2870BAA667BA}"/>
              </a:ext>
            </a:extLst>
          </p:cNvPr>
          <p:cNvPicPr>
            <a:picLocks noChangeAspect="1"/>
          </p:cNvPicPr>
          <p:nvPr/>
        </p:nvPicPr>
        <p:blipFill>
          <a:blip r:embed="rId5"/>
          <a:stretch>
            <a:fillRect/>
          </a:stretch>
        </p:blipFill>
        <p:spPr>
          <a:xfrm>
            <a:off x="480391" y="5121214"/>
            <a:ext cx="3257893" cy="13953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FF1045F0-8539-EB77-9A28-0E2E8B3993EC}"/>
              </a:ext>
            </a:extLst>
          </p:cNvPr>
          <p:cNvPicPr>
            <a:picLocks noChangeAspect="1"/>
          </p:cNvPicPr>
          <p:nvPr/>
        </p:nvPicPr>
        <p:blipFill>
          <a:blip r:embed="rId6"/>
          <a:stretch>
            <a:fillRect/>
          </a:stretch>
        </p:blipFill>
        <p:spPr>
          <a:xfrm>
            <a:off x="4020387" y="5121214"/>
            <a:ext cx="3335178" cy="8746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1" name="Straight Connector 10">
            <a:extLst>
              <a:ext uri="{FF2B5EF4-FFF2-40B4-BE49-F238E27FC236}">
                <a16:creationId xmlns:a16="http://schemas.microsoft.com/office/drawing/2014/main" id="{42C82B2C-7D4D-2ECA-1DB9-DEF33C69B600}"/>
              </a:ext>
            </a:extLst>
          </p:cNvPr>
          <p:cNvCxnSpPr/>
          <p:nvPr/>
        </p:nvCxnSpPr>
        <p:spPr>
          <a:xfrm>
            <a:off x="3738284" y="5238750"/>
            <a:ext cx="282103"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13" name="Straight Connector 12">
            <a:extLst>
              <a:ext uri="{FF2B5EF4-FFF2-40B4-BE49-F238E27FC236}">
                <a16:creationId xmlns:a16="http://schemas.microsoft.com/office/drawing/2014/main" id="{39DA8888-32CA-BFE6-3BA7-9BB3782DBE7D}"/>
              </a:ext>
            </a:extLst>
          </p:cNvPr>
          <p:cNvCxnSpPr>
            <a:stCxn id="7" idx="3"/>
          </p:cNvCxnSpPr>
          <p:nvPr/>
        </p:nvCxnSpPr>
        <p:spPr>
          <a:xfrm>
            <a:off x="3738284" y="5818883"/>
            <a:ext cx="282103"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15027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a:t>Accessibility</a:t>
            </a:r>
            <a:endParaRPr lang="en-US"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lt-LT"/>
                <a:t>Užduotis </a:t>
              </a:r>
              <a:r>
                <a:rPr lang="lt-LT" err="1"/>
                <a:t>nr.</a:t>
              </a:r>
              <a:r>
                <a:rPr lang="lt-LT"/>
                <a:t> 1</a:t>
              </a:r>
              <a:endParaRPr/>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Sukurkite klasę pavadinimu "</a:t>
            </a:r>
            <a:r>
              <a:rPr lang="lt-LT" sz="1400" dirty="0" err="1">
                <a:solidFill>
                  <a:schemeClr val="tx1"/>
                </a:solidFill>
                <a:latin typeface="Courier New"/>
              </a:rPr>
              <a:t>Person</a:t>
            </a:r>
            <a:r>
              <a:rPr lang="lt-LT" sz="1400" dirty="0">
                <a:solidFill>
                  <a:schemeClr val="tx1"/>
                </a:solidFill>
                <a:latin typeface="Courier New"/>
              </a:rPr>
              <a:t>" su privačiais laukais "name" ir "</a:t>
            </a:r>
            <a:r>
              <a:rPr lang="lt-LT" sz="1400" dirty="0" err="1">
                <a:solidFill>
                  <a:schemeClr val="tx1"/>
                </a:solidFill>
                <a:latin typeface="Courier New"/>
              </a:rPr>
              <a:t>age</a:t>
            </a:r>
            <a:r>
              <a:rPr lang="lt-LT" sz="1400" dirty="0">
                <a:solidFill>
                  <a:schemeClr val="tx1"/>
                </a:solidFill>
                <a:latin typeface="Courier New"/>
              </a:rPr>
              <a:t>". Prieigą prie šių laukų galite gauti ir nustatyti naudodami savybės (</a:t>
            </a:r>
            <a:r>
              <a:rPr lang="lt-LT" sz="1400" dirty="0" err="1">
                <a:solidFill>
                  <a:schemeClr val="tx1"/>
                </a:solidFill>
                <a:latin typeface="Courier New"/>
              </a:rPr>
              <a:t>properties</a:t>
            </a:r>
            <a:r>
              <a:rPr lang="lt-LT" sz="1400" dirty="0">
                <a:solidFill>
                  <a:schemeClr val="tx1"/>
                </a:solidFill>
                <a:latin typeface="Courier New"/>
              </a:rPr>
              <a:t>) su prieinamumo modifikatoriais "</a:t>
            </a:r>
            <a:r>
              <a:rPr lang="lt-LT" sz="1400" dirty="0" err="1">
                <a:solidFill>
                  <a:schemeClr val="tx1"/>
                </a:solidFill>
                <a:latin typeface="Courier New"/>
              </a:rPr>
              <a:t>public</a:t>
            </a:r>
            <a:r>
              <a:rPr lang="lt-LT" sz="1400" dirty="0">
                <a:solidFill>
                  <a:schemeClr val="tx1"/>
                </a:solidFill>
                <a:latin typeface="Courier New"/>
              </a:rPr>
              <a:t>" ir "</a:t>
            </a:r>
            <a:r>
              <a:rPr lang="lt-LT" sz="1400" dirty="0" err="1">
                <a:solidFill>
                  <a:schemeClr val="tx1"/>
                </a:solidFill>
                <a:latin typeface="Courier New"/>
              </a:rPr>
              <a:t>private</a:t>
            </a:r>
            <a:r>
              <a:rPr lang="lt-LT" sz="1400" dirty="0">
                <a:solidFill>
                  <a:schemeClr val="tx1"/>
                </a:solidFill>
                <a:latin typeface="Courier New"/>
              </a:rPr>
              <a:t>" atitinkamai.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Plėskite "</a:t>
            </a:r>
            <a:r>
              <a:rPr lang="lt-LT" sz="1400" dirty="0" err="1">
                <a:solidFill>
                  <a:schemeClr val="tx1"/>
                </a:solidFill>
                <a:latin typeface="Courier New"/>
              </a:rPr>
              <a:t>Person</a:t>
            </a:r>
            <a:r>
              <a:rPr lang="lt-LT" sz="1400" dirty="0">
                <a:solidFill>
                  <a:schemeClr val="tx1"/>
                </a:solidFill>
                <a:latin typeface="Courier New"/>
              </a:rPr>
              <a:t>" klasę iš ankstesnio pratimo, pridėdami apsaugotą (</a:t>
            </a:r>
            <a:r>
              <a:rPr lang="lt-LT" sz="1400" dirty="0" err="1">
                <a:solidFill>
                  <a:schemeClr val="tx1"/>
                </a:solidFill>
                <a:latin typeface="Courier New"/>
              </a:rPr>
              <a:t>protected</a:t>
            </a:r>
            <a:r>
              <a:rPr lang="lt-LT" sz="1400" dirty="0">
                <a:solidFill>
                  <a:schemeClr val="tx1"/>
                </a:solidFill>
                <a:latin typeface="Courier New"/>
              </a:rPr>
              <a:t>) metodą pavadinimu "</a:t>
            </a:r>
            <a:r>
              <a:rPr lang="lt-LT" sz="1400" dirty="0" err="1">
                <a:solidFill>
                  <a:schemeClr val="tx1"/>
                </a:solidFill>
                <a:latin typeface="Courier New"/>
              </a:rPr>
              <a:t>PrintInfo</a:t>
            </a:r>
            <a:r>
              <a:rPr lang="lt-LT" sz="1400" dirty="0">
                <a:solidFill>
                  <a:schemeClr val="tx1"/>
                </a:solidFill>
                <a:latin typeface="Courier New"/>
              </a:rPr>
              <a:t>()", kuris išspausdina žmogaus vardą ir amžių.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Sukurkite klasę pavadinimu "</a:t>
            </a:r>
            <a:r>
              <a:rPr lang="lt-LT" sz="1400" dirty="0" err="1">
                <a:solidFill>
                  <a:schemeClr val="tx1"/>
                </a:solidFill>
                <a:latin typeface="Courier New"/>
              </a:rPr>
              <a:t>Student</a:t>
            </a:r>
            <a:r>
              <a:rPr lang="lt-LT" sz="1400" dirty="0">
                <a:solidFill>
                  <a:schemeClr val="tx1"/>
                </a:solidFill>
                <a:latin typeface="Courier New"/>
              </a:rPr>
              <a:t>" kaip išvestinę klasę nuo "</a:t>
            </a:r>
            <a:r>
              <a:rPr lang="lt-LT" sz="1400" dirty="0" err="1">
                <a:solidFill>
                  <a:schemeClr val="tx1"/>
                </a:solidFill>
                <a:latin typeface="Courier New"/>
              </a:rPr>
              <a:t>Person</a:t>
            </a:r>
            <a:r>
              <a:rPr lang="lt-LT" sz="1400" dirty="0">
                <a:solidFill>
                  <a:schemeClr val="tx1"/>
                </a:solidFill>
                <a:latin typeface="Courier New"/>
              </a:rPr>
              <a:t>". Prieigą prie "name" ir "</a:t>
            </a:r>
            <a:r>
              <a:rPr lang="lt-LT" sz="1400" dirty="0" err="1">
                <a:solidFill>
                  <a:schemeClr val="tx1"/>
                </a:solidFill>
                <a:latin typeface="Courier New"/>
              </a:rPr>
              <a:t>age</a:t>
            </a:r>
            <a:r>
              <a:rPr lang="lt-LT" sz="1400" dirty="0">
                <a:solidFill>
                  <a:schemeClr val="tx1"/>
                </a:solidFill>
                <a:latin typeface="Courier New"/>
              </a:rPr>
              <a:t>" laukų turėtų būti per apsaugotas (</a:t>
            </a:r>
            <a:r>
              <a:rPr lang="lt-LT" sz="1400" dirty="0" err="1">
                <a:solidFill>
                  <a:schemeClr val="tx1"/>
                </a:solidFill>
                <a:latin typeface="Courier New"/>
              </a:rPr>
              <a:t>protected</a:t>
            </a:r>
            <a:r>
              <a:rPr lang="lt-LT" sz="1400" dirty="0">
                <a:solidFill>
                  <a:schemeClr val="tx1"/>
                </a:solidFill>
                <a:latin typeface="Courier New"/>
              </a:rPr>
              <a:t>) savybes. Pridėkite naują privačią savybę "</a:t>
            </a:r>
            <a:r>
              <a:rPr lang="lt-LT" sz="1400" dirty="0" err="1">
                <a:solidFill>
                  <a:schemeClr val="tx1"/>
                </a:solidFill>
                <a:latin typeface="Courier New"/>
              </a:rPr>
              <a:t>studentId</a:t>
            </a:r>
            <a:r>
              <a:rPr lang="lt-LT" sz="1400" dirty="0">
                <a:solidFill>
                  <a:schemeClr val="tx1"/>
                </a:solidFill>
                <a:latin typeface="Courier New"/>
              </a:rPr>
              <a:t>" ir viešą (</a:t>
            </a:r>
            <a:r>
              <a:rPr lang="lt-LT" sz="1400" dirty="0" err="1">
                <a:solidFill>
                  <a:schemeClr val="tx1"/>
                </a:solidFill>
                <a:latin typeface="Courier New"/>
              </a:rPr>
              <a:t>public</a:t>
            </a:r>
            <a:r>
              <a:rPr lang="lt-LT" sz="1400" dirty="0">
                <a:solidFill>
                  <a:schemeClr val="tx1"/>
                </a:solidFill>
                <a:latin typeface="Courier New"/>
              </a:rPr>
              <a:t>) metodą pavadinimu "</a:t>
            </a:r>
            <a:r>
              <a:rPr lang="lt-LT" sz="1400" dirty="0" err="1">
                <a:solidFill>
                  <a:schemeClr val="tx1"/>
                </a:solidFill>
                <a:latin typeface="Courier New"/>
              </a:rPr>
              <a:t>GetStudentId</a:t>
            </a:r>
            <a:r>
              <a:rPr lang="lt-LT" sz="1400" dirty="0">
                <a:solidFill>
                  <a:schemeClr val="tx1"/>
                </a:solidFill>
                <a:latin typeface="Courier New"/>
              </a:rPr>
              <a:t>()", kuris grąžina studento identifikacinį numerį.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Sukurkite kitą klasę pavadinimu "</a:t>
            </a:r>
            <a:r>
              <a:rPr lang="lt-LT" sz="1400" dirty="0" err="1">
                <a:solidFill>
                  <a:schemeClr val="tx1"/>
                </a:solidFill>
                <a:latin typeface="Courier New"/>
              </a:rPr>
              <a:t>Teacher</a:t>
            </a:r>
            <a:r>
              <a:rPr lang="lt-LT" sz="1400" dirty="0">
                <a:solidFill>
                  <a:schemeClr val="tx1"/>
                </a:solidFill>
                <a:latin typeface="Courier New"/>
              </a:rPr>
              <a:t>". Prieigą prie "name" ir "</a:t>
            </a:r>
            <a:r>
              <a:rPr lang="lt-LT" sz="1400" dirty="0" err="1">
                <a:solidFill>
                  <a:schemeClr val="tx1"/>
                </a:solidFill>
                <a:latin typeface="Courier New"/>
              </a:rPr>
              <a:t>age</a:t>
            </a:r>
            <a:r>
              <a:rPr lang="lt-LT" sz="1400" dirty="0">
                <a:solidFill>
                  <a:schemeClr val="tx1"/>
                </a:solidFill>
                <a:latin typeface="Courier New"/>
              </a:rPr>
              <a:t>" laukų turėtų būti per apsaugotas (</a:t>
            </a:r>
            <a:r>
              <a:rPr lang="lt-LT" sz="1400" dirty="0" err="1">
                <a:solidFill>
                  <a:schemeClr val="tx1"/>
                </a:solidFill>
                <a:latin typeface="Courier New"/>
              </a:rPr>
              <a:t>protected</a:t>
            </a:r>
            <a:r>
              <a:rPr lang="lt-LT" sz="1400" dirty="0">
                <a:solidFill>
                  <a:schemeClr val="tx1"/>
                </a:solidFill>
                <a:latin typeface="Courier New"/>
              </a:rPr>
              <a:t>) savybes. Pridėkite naują privačią savybę "</a:t>
            </a:r>
            <a:r>
              <a:rPr lang="lt-LT" sz="1400" dirty="0" err="1">
                <a:solidFill>
                  <a:schemeClr val="tx1"/>
                </a:solidFill>
                <a:latin typeface="Courier New"/>
              </a:rPr>
              <a:t>subject</a:t>
            </a:r>
            <a:r>
              <a:rPr lang="lt-LT" sz="1400" dirty="0">
                <a:solidFill>
                  <a:schemeClr val="tx1"/>
                </a:solidFill>
                <a:latin typeface="Courier New"/>
              </a:rPr>
              <a:t>" (dalykas) ir viešą (</a:t>
            </a:r>
            <a:r>
              <a:rPr lang="lt-LT" sz="1400" dirty="0" err="1">
                <a:solidFill>
                  <a:schemeClr val="tx1"/>
                </a:solidFill>
                <a:latin typeface="Courier New"/>
              </a:rPr>
              <a:t>public</a:t>
            </a:r>
            <a:r>
              <a:rPr lang="lt-LT" sz="1400" dirty="0">
                <a:solidFill>
                  <a:schemeClr val="tx1"/>
                </a:solidFill>
                <a:latin typeface="Courier New"/>
              </a:rPr>
              <a:t>) metodą pavadinimu "</a:t>
            </a:r>
            <a:r>
              <a:rPr lang="lt-LT" sz="1400" dirty="0" err="1">
                <a:solidFill>
                  <a:schemeClr val="tx1"/>
                </a:solidFill>
                <a:latin typeface="Courier New"/>
              </a:rPr>
              <a:t>GetSubject</a:t>
            </a:r>
            <a:r>
              <a:rPr lang="lt-LT" sz="1400" dirty="0">
                <a:solidFill>
                  <a:schemeClr val="tx1"/>
                </a:solidFill>
                <a:latin typeface="Courier New"/>
              </a:rPr>
              <a:t>()", kuris grąžina dėstomo dalyko pavadinimą.</a:t>
            </a:r>
            <a:endParaRPr lang="en-US" sz="1400" dirty="0"/>
          </a:p>
        </p:txBody>
      </p:sp>
    </p:spTree>
    <p:extLst>
      <p:ext uri="{BB962C8B-B14F-4D97-AF65-F5344CB8AC3E}">
        <p14:creationId xmlns:p14="http://schemas.microsoft.com/office/powerpoint/2010/main" val="572271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a:t>Accessibility</a:t>
            </a:r>
            <a:endParaRPr lang="en-US"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ctr">
              <a:spAutoFit/>
            </a:bodyPr>
            <a:lstStyle>
              <a:lvl1pPr algn="ctr">
                <a:defRPr sz="1600" b="1">
                  <a:solidFill>
                    <a:srgbClr val="FEFFFF"/>
                  </a:solidFill>
                </a:defRPr>
              </a:lvl1pPr>
            </a:lstStyle>
            <a:p>
              <a:r>
                <a:rPr lang="lt-LT"/>
                <a:t>Užduotis nr. </a:t>
              </a:r>
              <a:r>
                <a:rPr lang="en-US"/>
                <a:t>2</a:t>
              </a:r>
              <a:endParaRPr/>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Sukurkite klasę pavadinimu "</a:t>
            </a:r>
            <a:r>
              <a:rPr lang="lt-LT" sz="1400" dirty="0" err="1">
                <a:solidFill>
                  <a:schemeClr val="tx1"/>
                </a:solidFill>
                <a:latin typeface="Courier New"/>
              </a:rPr>
              <a:t>BankAccount</a:t>
            </a:r>
            <a:r>
              <a:rPr lang="lt-LT" sz="1400" dirty="0">
                <a:solidFill>
                  <a:schemeClr val="tx1"/>
                </a:solidFill>
                <a:latin typeface="Courier New"/>
              </a:rPr>
              <a:t>" su privačiu lauku "</a:t>
            </a:r>
            <a:r>
              <a:rPr lang="lt-LT" sz="1400" dirty="0" err="1">
                <a:solidFill>
                  <a:schemeClr val="tx1"/>
                </a:solidFill>
                <a:latin typeface="Courier New"/>
              </a:rPr>
              <a:t>balance</a:t>
            </a:r>
            <a:r>
              <a:rPr lang="lt-LT" sz="1400" dirty="0">
                <a:solidFill>
                  <a:schemeClr val="tx1"/>
                </a:solidFill>
                <a:latin typeface="Courier New"/>
              </a:rPr>
              <a:t>" (likutis). Prieigą prie "</a:t>
            </a:r>
            <a:r>
              <a:rPr lang="lt-LT" sz="1400" dirty="0" err="1">
                <a:solidFill>
                  <a:schemeClr val="tx1"/>
                </a:solidFill>
                <a:latin typeface="Courier New"/>
              </a:rPr>
              <a:t>balance</a:t>
            </a:r>
            <a:r>
              <a:rPr lang="lt-LT" sz="1400" dirty="0">
                <a:solidFill>
                  <a:schemeClr val="tx1"/>
                </a:solidFill>
                <a:latin typeface="Courier New"/>
              </a:rPr>
              <a:t>" lauko galite gauti ir nustatyti per viešas (</a:t>
            </a:r>
            <a:r>
              <a:rPr lang="lt-LT" sz="1400" dirty="0" err="1">
                <a:solidFill>
                  <a:schemeClr val="tx1"/>
                </a:solidFill>
                <a:latin typeface="Courier New"/>
              </a:rPr>
              <a:t>public</a:t>
            </a:r>
            <a:r>
              <a:rPr lang="lt-LT" sz="1400" dirty="0">
                <a:solidFill>
                  <a:schemeClr val="tx1"/>
                </a:solidFill>
                <a:latin typeface="Courier New"/>
              </a:rPr>
              <a:t>) savybes, bet nustatyti balansą galėtų tik pagrindinės klasės metodai.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Plėskite "</a:t>
            </a:r>
            <a:r>
              <a:rPr lang="lt-LT" sz="1400" dirty="0" err="1">
                <a:solidFill>
                  <a:schemeClr val="tx1"/>
                </a:solidFill>
                <a:latin typeface="Courier New"/>
              </a:rPr>
              <a:t>BankAccount</a:t>
            </a:r>
            <a:r>
              <a:rPr lang="lt-LT" sz="1400" dirty="0">
                <a:solidFill>
                  <a:schemeClr val="tx1"/>
                </a:solidFill>
                <a:latin typeface="Courier New"/>
              </a:rPr>
              <a:t>" klasę iš ankstesnio pratimo, pridėdami apsaugotą (</a:t>
            </a:r>
            <a:r>
              <a:rPr lang="lt-LT" sz="1400" dirty="0" err="1">
                <a:solidFill>
                  <a:schemeClr val="tx1"/>
                </a:solidFill>
                <a:latin typeface="Courier New"/>
              </a:rPr>
              <a:t>protected</a:t>
            </a:r>
            <a:r>
              <a:rPr lang="lt-LT" sz="1400" dirty="0">
                <a:solidFill>
                  <a:schemeClr val="tx1"/>
                </a:solidFill>
                <a:latin typeface="Courier New"/>
              </a:rPr>
              <a:t>) metodą pavadinimu "</a:t>
            </a:r>
            <a:r>
              <a:rPr lang="lt-LT" sz="1400" dirty="0" err="1">
                <a:solidFill>
                  <a:schemeClr val="tx1"/>
                </a:solidFill>
                <a:latin typeface="Courier New"/>
              </a:rPr>
              <a:t>PrintBalance</a:t>
            </a:r>
            <a:r>
              <a:rPr lang="lt-LT" sz="1400" dirty="0">
                <a:solidFill>
                  <a:schemeClr val="tx1"/>
                </a:solidFill>
                <a:latin typeface="Courier New"/>
              </a:rPr>
              <a:t>()", kuris išspausdina sąskaitos likutį.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Sukurkite klasę pavadinimu "</a:t>
            </a:r>
            <a:r>
              <a:rPr lang="lt-LT" sz="1400" dirty="0" err="1">
                <a:solidFill>
                  <a:schemeClr val="tx1"/>
                </a:solidFill>
                <a:latin typeface="Courier New"/>
              </a:rPr>
              <a:t>SavingsAccount</a:t>
            </a:r>
            <a:r>
              <a:rPr lang="lt-LT" sz="1400" dirty="0">
                <a:solidFill>
                  <a:schemeClr val="tx1"/>
                </a:solidFill>
                <a:latin typeface="Courier New"/>
              </a:rPr>
              <a:t>" kaip išvestinę klasę nuo "</a:t>
            </a:r>
            <a:r>
              <a:rPr lang="lt-LT" sz="1400" dirty="0" err="1">
                <a:solidFill>
                  <a:schemeClr val="tx1"/>
                </a:solidFill>
                <a:latin typeface="Courier New"/>
              </a:rPr>
              <a:t>BankAccount</a:t>
            </a:r>
            <a:r>
              <a:rPr lang="lt-LT" sz="1400" dirty="0">
                <a:solidFill>
                  <a:schemeClr val="tx1"/>
                </a:solidFill>
                <a:latin typeface="Courier New"/>
              </a:rPr>
              <a:t>". Prieigą prie "</a:t>
            </a:r>
            <a:r>
              <a:rPr lang="lt-LT" sz="1400" dirty="0" err="1">
                <a:solidFill>
                  <a:schemeClr val="tx1"/>
                </a:solidFill>
                <a:latin typeface="Courier New"/>
              </a:rPr>
              <a:t>balance</a:t>
            </a:r>
            <a:r>
              <a:rPr lang="lt-LT" sz="1400" dirty="0">
                <a:solidFill>
                  <a:schemeClr val="tx1"/>
                </a:solidFill>
                <a:latin typeface="Courier New"/>
              </a:rPr>
              <a:t>" lauko turėtų būti per apsaugotas (</a:t>
            </a:r>
            <a:r>
              <a:rPr lang="lt-LT" sz="1400" dirty="0" err="1">
                <a:solidFill>
                  <a:schemeClr val="tx1"/>
                </a:solidFill>
                <a:latin typeface="Courier New"/>
              </a:rPr>
              <a:t>protected</a:t>
            </a:r>
            <a:r>
              <a:rPr lang="lt-LT" sz="1400" dirty="0">
                <a:solidFill>
                  <a:schemeClr val="tx1"/>
                </a:solidFill>
                <a:latin typeface="Courier New"/>
              </a:rPr>
              <a:t>) savybę. Pridėkite naują privačią savybę "</a:t>
            </a:r>
            <a:r>
              <a:rPr lang="lt-LT" sz="1400" dirty="0" err="1">
                <a:solidFill>
                  <a:schemeClr val="tx1"/>
                </a:solidFill>
                <a:latin typeface="Courier New"/>
              </a:rPr>
              <a:t>interestRate</a:t>
            </a:r>
            <a:r>
              <a:rPr lang="lt-LT" sz="1400" dirty="0">
                <a:solidFill>
                  <a:schemeClr val="tx1"/>
                </a:solidFill>
                <a:latin typeface="Courier New"/>
              </a:rPr>
              <a:t>" (palūkanų norma) ir viešą (</a:t>
            </a:r>
            <a:r>
              <a:rPr lang="lt-LT" sz="1400" dirty="0" err="1">
                <a:solidFill>
                  <a:schemeClr val="tx1"/>
                </a:solidFill>
                <a:latin typeface="Courier New"/>
              </a:rPr>
              <a:t>public</a:t>
            </a:r>
            <a:r>
              <a:rPr lang="lt-LT" sz="1400" dirty="0">
                <a:solidFill>
                  <a:schemeClr val="tx1"/>
                </a:solidFill>
                <a:latin typeface="Courier New"/>
              </a:rPr>
              <a:t>) metodą pavadinimu "</a:t>
            </a:r>
            <a:r>
              <a:rPr lang="lt-LT" sz="1400" dirty="0" err="1">
                <a:solidFill>
                  <a:schemeClr val="tx1"/>
                </a:solidFill>
                <a:latin typeface="Courier New"/>
              </a:rPr>
              <a:t>CalculateInterest</a:t>
            </a:r>
            <a:r>
              <a:rPr lang="lt-LT" sz="1400" dirty="0">
                <a:solidFill>
                  <a:schemeClr val="tx1"/>
                </a:solidFill>
                <a:latin typeface="Courier New"/>
              </a:rPr>
              <a:t>()", kuris apskaičiuoja palūkanas ir prideda prie sąskaitos likučio.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Sukurkite kitą klasę pavadinimu "</a:t>
            </a:r>
            <a:r>
              <a:rPr lang="lt-LT" sz="1400" dirty="0" err="1">
                <a:solidFill>
                  <a:schemeClr val="tx1"/>
                </a:solidFill>
                <a:latin typeface="Courier New"/>
              </a:rPr>
              <a:t>CheckingAccount</a:t>
            </a:r>
            <a:r>
              <a:rPr lang="lt-LT" sz="1400" dirty="0">
                <a:solidFill>
                  <a:schemeClr val="tx1"/>
                </a:solidFill>
                <a:latin typeface="Courier New"/>
              </a:rPr>
              <a:t>". Prieigą prie "</a:t>
            </a:r>
            <a:r>
              <a:rPr lang="lt-LT" sz="1400" dirty="0" err="1">
                <a:solidFill>
                  <a:schemeClr val="tx1"/>
                </a:solidFill>
                <a:latin typeface="Courier New"/>
              </a:rPr>
              <a:t>balance</a:t>
            </a:r>
            <a:r>
              <a:rPr lang="lt-LT" sz="1400" dirty="0">
                <a:solidFill>
                  <a:schemeClr val="tx1"/>
                </a:solidFill>
                <a:latin typeface="Courier New"/>
              </a:rPr>
              <a:t>" lauko turėtų būti per apsaugotas (</a:t>
            </a:r>
            <a:r>
              <a:rPr lang="lt-LT" sz="1400" dirty="0" err="1">
                <a:solidFill>
                  <a:schemeClr val="tx1"/>
                </a:solidFill>
                <a:latin typeface="Courier New"/>
              </a:rPr>
              <a:t>protected</a:t>
            </a:r>
            <a:r>
              <a:rPr lang="lt-LT" sz="1400" dirty="0">
                <a:solidFill>
                  <a:schemeClr val="tx1"/>
                </a:solidFill>
                <a:latin typeface="Courier New"/>
              </a:rPr>
              <a:t>) savybę. Pridėkite naują privačią savybę "</a:t>
            </a:r>
            <a:r>
              <a:rPr lang="lt-LT" sz="1400" dirty="0" err="1">
                <a:solidFill>
                  <a:schemeClr val="tx1"/>
                </a:solidFill>
                <a:latin typeface="Courier New"/>
              </a:rPr>
              <a:t>overdraftLimit</a:t>
            </a:r>
            <a:r>
              <a:rPr lang="lt-LT" sz="1400" dirty="0">
                <a:solidFill>
                  <a:schemeClr val="tx1"/>
                </a:solidFill>
                <a:latin typeface="Courier New"/>
              </a:rPr>
              <a:t>" (neuždarytųjų sąskaitų riba) ir viešą (</a:t>
            </a:r>
            <a:r>
              <a:rPr lang="lt-LT" sz="1400" dirty="0" err="1">
                <a:solidFill>
                  <a:schemeClr val="tx1"/>
                </a:solidFill>
                <a:latin typeface="Courier New"/>
              </a:rPr>
              <a:t>public</a:t>
            </a:r>
            <a:r>
              <a:rPr lang="lt-LT" sz="1400" dirty="0">
                <a:solidFill>
                  <a:schemeClr val="tx1"/>
                </a:solidFill>
                <a:latin typeface="Courier New"/>
              </a:rPr>
              <a:t>) metodą pavadinimu "</a:t>
            </a:r>
            <a:r>
              <a:rPr lang="lt-LT" sz="1400" dirty="0" err="1">
                <a:solidFill>
                  <a:schemeClr val="tx1"/>
                </a:solidFill>
                <a:latin typeface="Courier New"/>
              </a:rPr>
              <a:t>Withdraw</a:t>
            </a:r>
            <a:r>
              <a:rPr lang="lt-LT" sz="1400" dirty="0">
                <a:solidFill>
                  <a:schemeClr val="tx1"/>
                </a:solidFill>
                <a:latin typeface="Courier New"/>
              </a:rPr>
              <a:t>()", kuris leidžia nuskaityti pinigus nuo sąskaitos, atsižvelgiant į </a:t>
            </a:r>
            <a:r>
              <a:rPr lang="lt-LT" sz="1400" dirty="0" err="1">
                <a:solidFill>
                  <a:schemeClr val="tx1"/>
                </a:solidFill>
                <a:latin typeface="Courier New"/>
              </a:rPr>
              <a:t>overdraftLimit</a:t>
            </a:r>
            <a:r>
              <a:rPr lang="lt-LT" sz="1400" dirty="0">
                <a:solidFill>
                  <a:schemeClr val="tx1"/>
                </a:solidFill>
                <a:latin typeface="Courier New"/>
              </a:rPr>
              <a:t> ribą.</a:t>
            </a:r>
            <a:endParaRPr lang="en-US" sz="1400" dirty="0"/>
          </a:p>
        </p:txBody>
      </p:sp>
    </p:spTree>
    <p:extLst>
      <p:ext uri="{BB962C8B-B14F-4D97-AF65-F5344CB8AC3E}">
        <p14:creationId xmlns:p14="http://schemas.microsoft.com/office/powerpoint/2010/main" val="3982723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a:t>Sealed</a:t>
            </a:r>
            <a:endParaRPr lang="en-US"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a:t>Accessibility</a:t>
            </a:r>
            <a:endParaRPr lang="en-US" err="1"/>
          </a:p>
        </p:txBody>
      </p:sp>
      <p:sp>
        <p:nvSpPr>
          <p:cNvPr id="125" name="Google Shape;125;p3"/>
          <p:cNvSpPr txBox="1">
            <a:spLocks noGrp="1"/>
          </p:cNvSpPr>
          <p:nvPr>
            <p:ph type="body" idx="2"/>
          </p:nvPr>
        </p:nvSpPr>
        <p:spPr>
          <a:xfrm>
            <a:off x="480400" y="2671875"/>
            <a:ext cx="46948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a:solidFill>
                  <a:prstClr val="black"/>
                </a:solidFill>
                <a:ea typeface="+mn-lt"/>
              </a:rPr>
              <a:t>Užrakintas (</a:t>
            </a:r>
            <a:r>
              <a:rPr lang="lt-LT" sz="1600" b="1" kern="1200" spc="-1">
                <a:solidFill>
                  <a:prstClr val="black"/>
                </a:solidFill>
                <a:ea typeface="+mn-lt"/>
              </a:rPr>
              <a:t>sealed</a:t>
            </a:r>
            <a:r>
              <a:rPr lang="lt-LT" sz="1600" kern="1200" spc="-1">
                <a:solidFill>
                  <a:prstClr val="black"/>
                </a:solidFill>
                <a:ea typeface="+mn-lt"/>
              </a:rPr>
              <a:t>)</a:t>
            </a:r>
            <a:r>
              <a:rPr lang="en-US" sz="1600" kern="1200" spc="-1">
                <a:solidFill>
                  <a:prstClr val="black"/>
                </a:solidFill>
                <a:ea typeface="+mn-lt"/>
              </a:rPr>
              <a:t> </a:t>
            </a:r>
            <a:r>
              <a:rPr lang="lt-LT" sz="1600" kern="1200" spc="-1">
                <a:solidFill>
                  <a:prstClr val="black"/>
                </a:solidFill>
                <a:ea typeface="+mn-lt"/>
              </a:rPr>
              <a:t>žodis C# programavime yra modifikatorius, kuris naudojamas su </a:t>
            </a:r>
            <a:r>
              <a:rPr lang="lt-LT" sz="1600" u="sng" kern="1200" spc="-1">
                <a:solidFill>
                  <a:prstClr val="black"/>
                </a:solidFill>
                <a:ea typeface="+mn-lt"/>
              </a:rPr>
              <a:t>virtualiais metodais ir klasėmis</a:t>
            </a:r>
            <a:r>
              <a:rPr lang="lt-LT" sz="1600" kern="1200" spc="-1">
                <a:solidFill>
                  <a:prstClr val="black"/>
                </a:solidFill>
                <a:ea typeface="+mn-lt"/>
              </a:rPr>
              <a:t>. </a:t>
            </a:r>
          </a:p>
          <a:p>
            <a:pPr marL="285750" indent="-285750">
              <a:lnSpc>
                <a:spcPct val="90000"/>
              </a:lnSpc>
              <a:spcBef>
                <a:spcPts val="1001"/>
              </a:spcBef>
              <a:buClrTx/>
              <a:buSzTx/>
              <a:buFont typeface="Arial" panose="020B0604020202020204" pitchFamily="34" charset="0"/>
              <a:buChar char="•"/>
            </a:pPr>
            <a:r>
              <a:rPr lang="lt-LT" sz="1600" kern="1200" spc="-1">
                <a:solidFill>
                  <a:prstClr val="black"/>
                </a:solidFill>
                <a:ea typeface="+mn-lt"/>
              </a:rPr>
              <a:t>Kai </a:t>
            </a:r>
            <a:r>
              <a:rPr lang="lt-LT" sz="1600" u="sng" kern="1200" spc="-1">
                <a:solidFill>
                  <a:prstClr val="black"/>
                </a:solidFill>
                <a:ea typeface="+mn-lt"/>
              </a:rPr>
              <a:t>virtualus metodas arba klasė </a:t>
            </a:r>
            <a:r>
              <a:rPr lang="lt-LT" sz="1600" kern="1200" spc="-1">
                <a:solidFill>
                  <a:prstClr val="black"/>
                </a:solidFill>
                <a:ea typeface="+mn-lt"/>
              </a:rPr>
              <a:t>yra pažymėta kaip </a:t>
            </a:r>
            <a:r>
              <a:rPr lang="lt-LT" sz="1600" b="1" kern="1200" spc="-1">
                <a:solidFill>
                  <a:prstClr val="black"/>
                </a:solidFill>
                <a:ea typeface="+mn-lt"/>
              </a:rPr>
              <a:t>užrakinta</a:t>
            </a:r>
            <a:r>
              <a:rPr lang="lt-LT" sz="1600" kern="1200" spc="-1">
                <a:solidFill>
                  <a:prstClr val="black"/>
                </a:solidFill>
                <a:ea typeface="+mn-lt"/>
              </a:rPr>
              <a:t>, tai reiškia, kad jų paveldėjimas ir </a:t>
            </a:r>
            <a:r>
              <a:rPr lang="lt-LT" sz="1600" b="1" kern="1200" spc="-1">
                <a:solidFill>
                  <a:prstClr val="black"/>
                </a:solidFill>
                <a:highlight>
                  <a:srgbClr val="FF0000"/>
                </a:highlight>
                <a:ea typeface="+mn-lt"/>
              </a:rPr>
              <a:t>perrašymas</a:t>
            </a:r>
            <a:r>
              <a:rPr lang="lt-LT" sz="1600" kern="1200" spc="-1">
                <a:solidFill>
                  <a:prstClr val="black"/>
                </a:solidFill>
                <a:ea typeface="+mn-lt"/>
              </a:rPr>
              <a:t> yra </a:t>
            </a:r>
            <a:r>
              <a:rPr lang="lt-LT" sz="1600" b="1" kern="1200" spc="-1">
                <a:solidFill>
                  <a:prstClr val="black"/>
                </a:solidFill>
                <a:highlight>
                  <a:srgbClr val="FF0000"/>
                </a:highlight>
                <a:ea typeface="+mn-lt"/>
              </a:rPr>
              <a:t>draudžiamas</a:t>
            </a:r>
            <a:r>
              <a:rPr lang="lt-LT" sz="1600" kern="1200" spc="-1">
                <a:solidFill>
                  <a:prstClr val="black"/>
                </a:solidFill>
                <a:ea typeface="+mn-lt"/>
              </a:rPr>
              <a:t>.</a:t>
            </a:r>
            <a:endParaRPr lang="lt-LT" sz="1400">
              <a:solidFill>
                <a:schemeClr val="tx1"/>
              </a:solidFill>
            </a:endParaRPr>
          </a:p>
        </p:txBody>
      </p:sp>
      <p:pic>
        <p:nvPicPr>
          <p:cNvPr id="3" name="Picture 2">
            <a:extLst>
              <a:ext uri="{FF2B5EF4-FFF2-40B4-BE49-F238E27FC236}">
                <a16:creationId xmlns:a16="http://schemas.microsoft.com/office/drawing/2014/main" id="{854E0BFC-C942-BF89-C346-12F4F5FFD179}"/>
              </a:ext>
            </a:extLst>
          </p:cNvPr>
          <p:cNvPicPr>
            <a:picLocks noChangeAspect="1"/>
          </p:cNvPicPr>
          <p:nvPr/>
        </p:nvPicPr>
        <p:blipFill>
          <a:blip r:embed="rId3"/>
          <a:stretch>
            <a:fillRect/>
          </a:stretch>
        </p:blipFill>
        <p:spPr>
          <a:xfrm>
            <a:off x="5704374" y="1646066"/>
            <a:ext cx="6007226" cy="46472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1771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3AB7FCC0C2B04DBFE4669CA122D8FA" ma:contentTypeVersion="4" ma:contentTypeDescription="Create a new document." ma:contentTypeScope="" ma:versionID="6e3eab56029dba0b9f5e3665a6a81a76">
  <xsd:schema xmlns:xsd="http://www.w3.org/2001/XMLSchema" xmlns:xs="http://www.w3.org/2001/XMLSchema" xmlns:p="http://schemas.microsoft.com/office/2006/metadata/properties" xmlns:ns2="039ecf94-21ac-4e15-b12a-cbdec4cdc845" targetNamespace="http://schemas.microsoft.com/office/2006/metadata/properties" ma:root="true" ma:fieldsID="297d41a9b8935ef12253b07955d4f0cd" ns2:_="">
    <xsd:import namespace="039ecf94-21ac-4e15-b12a-cbdec4cdc84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9ecf94-21ac-4e15-b12a-cbdec4cdc8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B88FFB3-4FDA-4A48-9DC3-BD04207AE8B1}"/>
</file>

<file path=customXml/itemProps2.xml><?xml version="1.0" encoding="utf-8"?>
<ds:datastoreItem xmlns:ds="http://schemas.openxmlformats.org/officeDocument/2006/customXml" ds:itemID="{757D72BC-9185-4D0C-BC06-4B3F4F34ACA9}">
  <ds:schemaRefs>
    <ds:schemaRef ds:uri="http://schemas.microsoft.com/sharepoint/v3/contenttype/forms"/>
  </ds:schemaRefs>
</ds:datastoreItem>
</file>

<file path=customXml/itemProps3.xml><?xml version="1.0" encoding="utf-8"?>
<ds:datastoreItem xmlns:ds="http://schemas.openxmlformats.org/officeDocument/2006/customXml" ds:itemID="{5431EA9C-10DD-4CC6-8D29-078408DD189C}">
  <ds:schemaRefs>
    <ds:schemaRef ds:uri="8fd74652-856b-4187-813f-14c8f0d1a315"/>
    <ds:schemaRef ds:uri="dfba18a5-4def-493e-9a27-56c6f2b5380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177</TotalTime>
  <Words>881</Words>
  <Application>Microsoft Office PowerPoint</Application>
  <PresentationFormat>Widescreen</PresentationFormat>
  <Paragraphs>72</Paragraphs>
  <Slides>12</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Courier New</vt:lpstr>
      <vt:lpstr>Symbol</vt:lpstr>
      <vt:lpstr>Wingdings</vt:lpstr>
      <vt:lpstr>Office Theme</vt:lpstr>
      <vt:lpstr>3_Office Theme</vt:lpstr>
      <vt:lpstr>Accessibility</vt:lpstr>
      <vt:lpstr>Šiandien išmoksite</vt:lpstr>
      <vt:lpstr>Access modifiers</vt:lpstr>
      <vt:lpstr>Access modifiers</vt:lpstr>
      <vt:lpstr>Access modifiers</vt:lpstr>
      <vt:lpstr>Access modifiers</vt:lpstr>
      <vt:lpstr>PowerPoint Presentation</vt:lpstr>
      <vt:lpstr>PowerPoint Presentation</vt:lpstr>
      <vt:lpstr>Sealed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Edvinas K</dc:creator>
  <cp:lastModifiedBy>Rokas Slaboševičius</cp:lastModifiedBy>
  <cp:revision>2</cp:revision>
  <dcterms:modified xsi:type="dcterms:W3CDTF">2024-07-04T16:57:09Z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0x010100673AB7FCC0C2B04DBFE4669CA122D8FA</vt:lpwstr>
  </property>
</Properties>
</file>