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hFVjEbXitEZswsGhILMpHi6PA1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2BE5C-F251-4822-1661-3AA81E15A2C2}" v="13" dt="2024-03-29T07:52:48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ka Tribockaja" userId="S::enrika@codeacademy.lt::af70034f-6747-4306-867e-c4e82cb3e8bf" providerId="AD" clId="Web-{A032BE5C-F251-4822-1661-3AA81E15A2C2}"/>
    <pc:docChg chg="modSld">
      <pc:chgData name="Enrika Tribockaja" userId="S::enrika@codeacademy.lt::af70034f-6747-4306-867e-c4e82cb3e8bf" providerId="AD" clId="Web-{A032BE5C-F251-4822-1661-3AA81E15A2C2}" dt="2024-03-29T07:52:48.383" v="10" actId="20577"/>
      <pc:docMkLst>
        <pc:docMk/>
      </pc:docMkLst>
      <pc:sldChg chg="modSp">
        <pc:chgData name="Enrika Tribockaja" userId="S::enrika@codeacademy.lt::af70034f-6747-4306-867e-c4e82cb3e8bf" providerId="AD" clId="Web-{A032BE5C-F251-4822-1661-3AA81E15A2C2}" dt="2024-03-29T07:51:49.256" v="2" actId="20577"/>
        <pc:sldMkLst>
          <pc:docMk/>
          <pc:sldMk cId="0" sldId="259"/>
        </pc:sldMkLst>
        <pc:spChg chg="mod">
          <ac:chgData name="Enrika Tribockaja" userId="S::enrika@codeacademy.lt::af70034f-6747-4306-867e-c4e82cb3e8bf" providerId="AD" clId="Web-{A032BE5C-F251-4822-1661-3AA81E15A2C2}" dt="2024-03-29T07:51:49.256" v="2" actId="20577"/>
          <ac:spMkLst>
            <pc:docMk/>
            <pc:sldMk cId="0" sldId="259"/>
            <ac:spMk id="100" creationId="{00000000-0000-0000-0000-000000000000}"/>
          </ac:spMkLst>
        </pc:spChg>
      </pc:sldChg>
      <pc:sldChg chg="modSp">
        <pc:chgData name="Enrika Tribockaja" userId="S::enrika@codeacademy.lt::af70034f-6747-4306-867e-c4e82cb3e8bf" providerId="AD" clId="Web-{A032BE5C-F251-4822-1661-3AA81E15A2C2}" dt="2024-03-29T07:52:48.383" v="10" actId="20577"/>
        <pc:sldMkLst>
          <pc:docMk/>
          <pc:sldMk cId="0" sldId="260"/>
        </pc:sldMkLst>
        <pc:spChg chg="mod">
          <ac:chgData name="Enrika Tribockaja" userId="S::enrika@codeacademy.lt::af70034f-6747-4306-867e-c4e82cb3e8bf" providerId="AD" clId="Web-{A032BE5C-F251-4822-1661-3AA81E15A2C2}" dt="2024-03-29T07:52:48.383" v="10" actId="20577"/>
          <ac:spMkLst>
            <pc:docMk/>
            <pc:sldMk cId="0" sldId="260"/>
            <ac:spMk id="1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2c9545d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85" name="Google Shape;85;g112c9545d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c9545dc3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12c9545dc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2c9545dc3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12c9545dc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3934c7097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13934c70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Generics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Dėstytojas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Vilmantas Neviera</a:t>
            </a:r>
            <a:endParaRPr/>
          </a:p>
        </p:txBody>
      </p:sp>
      <p:pic>
        <p:nvPicPr>
          <p:cNvPr id="74" name="Google Shape;74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Generics pakartojimas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Generics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Kas yra generics?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Kaip kuriami generics?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Kaip naudojami generics?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c9545dc3_0_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Generics pakartojimas</a:t>
            </a:r>
            <a:endParaRPr/>
          </a:p>
        </p:txBody>
      </p:sp>
      <p:sp>
        <p:nvSpPr>
          <p:cNvPr id="88" name="Google Shape;88;g112c9545dc3_0_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Generics</a:t>
            </a:r>
            <a:endParaRPr/>
          </a:p>
        </p:txBody>
      </p:sp>
      <p:sp>
        <p:nvSpPr>
          <p:cNvPr id="89" name="Google Shape;89;g112c9545dc3_0_0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Prisimename sukurtą Generic klasę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0" name="Google Shape;90;g112c9545dc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475" y="516711"/>
            <a:ext cx="4121226" cy="582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Generics</a:t>
            </a:r>
            <a:endParaRPr/>
          </a:p>
        </p:txBody>
      </p:sp>
      <p:grpSp>
        <p:nvGrpSpPr>
          <p:cNvPr id="96" name="Google Shape;96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97" name="Google Shape;97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" name="Google Shape;99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Generics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parametrų galima naudoti daugiau negu vieną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pvz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&lt;T1,T2&gt;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Sukurkite klasę, kuri priima du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generic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tipo parametrus.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Klasė turės du kintamuosius, kurie atitiks tuos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generic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parametrus.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Turės keturias funkcijas, dvi iš jų bus atspausdinti T1 ir T2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  <a:endParaRPr dirty="0" err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Kitos dvi funkcijos leis pakeisti reikšmę T1 ir T2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c9545dc3_0_7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Generics</a:t>
            </a:r>
            <a:endParaRPr/>
          </a:p>
        </p:txBody>
      </p:sp>
      <p:grpSp>
        <p:nvGrpSpPr>
          <p:cNvPr id="106" name="Google Shape;106;g112c9545dc3_0_7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107" name="Google Shape;107;g112c9545dc3_0_7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12c9545dc3_0_7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</a:t>
              </a:r>
              <a:r>
                <a:rPr lang="lt-LT" sz="1600" b="1">
                  <a:solidFill>
                    <a:srgbClr val="FEFFFF"/>
                  </a:solidFill>
                </a:rPr>
                <a:t>2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" name="Google Shape;109;g112c9545dc3_0_7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12c9545dc3_0_7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Sukurkite klasę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FourSideGeometricFigure</a:t>
            </a:r>
            <a:endParaRPr dirty="0" err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endParaRPr dirty="0" err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Funkcijos: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GetArea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-317500">
              <a:lnSpc>
                <a:spcPct val="150000"/>
              </a:lnSpc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Taip pat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override’inti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funkciją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kad grąžintų aprašytą objektą.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Tada sukurti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Generator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&lt;T&gt; klasę, turinčią metodą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kuris atspausdins perduoto objekto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grąžintą reikšmę.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2c9545dc3_0_16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Generics</a:t>
            </a:r>
            <a:endParaRPr/>
          </a:p>
        </p:txBody>
      </p:sp>
      <p:grpSp>
        <p:nvGrpSpPr>
          <p:cNvPr id="116" name="Google Shape;116;g112c9545dc3_0_16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117" name="Google Shape;117;g112c9545dc3_0_16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12c9545dc3_0_16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</a:t>
              </a:r>
              <a:r>
                <a:rPr lang="lt-LT" sz="1600" b="1">
                  <a:solidFill>
                    <a:srgbClr val="FEFFFF"/>
                  </a:solidFill>
                </a:rPr>
                <a:t>3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9" name="Google Shape;119;g112c9545dc3_0_16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12c9545dc3_0_16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Sukurkite klasę Type, kuri priims du type T tipo kintamuosius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Turės funkciją GetType su parametru T input, kuri atspausdins input kintamojo duomenų tipą.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3934c7097_0_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Generics</a:t>
            </a:r>
            <a:endParaRPr/>
          </a:p>
        </p:txBody>
      </p:sp>
      <p:grpSp>
        <p:nvGrpSpPr>
          <p:cNvPr id="126" name="Google Shape;126;g113934c7097_0_5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127" name="Google Shape;127;g113934c7097_0_5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13934c7097_0_5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</a:t>
              </a:r>
              <a:r>
                <a:rPr lang="lt-LT" sz="1600" b="1">
                  <a:solidFill>
                    <a:srgbClr val="FEFFFF"/>
                  </a:solidFill>
                </a:rPr>
                <a:t>4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" name="Google Shape;129;g113934c7097_0_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13934c7097_0_5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Sukurkite generic klasę sporto žaidimų lygoms.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Klasė turi leisti pridėti naują komandą į jai priklausančios lygos sąrašą.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Klasė turi turėti metodą atspausdinti visas komandas.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Klasė turi leisti pridėti tik tos pačios sporto rūšies komandas, jeigu pridedama komanda iš kito sporto, programa turi išmesti error.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3AB7FCC0C2B04DBFE4669CA122D8FA" ma:contentTypeVersion="4" ma:contentTypeDescription="Create a new document." ma:contentTypeScope="" ma:versionID="6e3eab56029dba0b9f5e3665a6a81a76">
  <xsd:schema xmlns:xsd="http://www.w3.org/2001/XMLSchema" xmlns:xs="http://www.w3.org/2001/XMLSchema" xmlns:p="http://schemas.microsoft.com/office/2006/metadata/properties" xmlns:ns2="039ecf94-21ac-4e15-b12a-cbdec4cdc845" targetNamespace="http://schemas.microsoft.com/office/2006/metadata/properties" ma:root="true" ma:fieldsID="297d41a9b8935ef12253b07955d4f0cd" ns2:_="">
    <xsd:import namespace="039ecf94-21ac-4e15-b12a-cbdec4cdc8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ecf94-21ac-4e15-b12a-cbdec4cdc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18F68D-067C-466B-9361-5EE7CBB151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8292A4-D47A-4999-B35F-F25FF40239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310D25-0792-41F9-A7CA-8304525E1C22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Generics</vt:lpstr>
      <vt:lpstr>Generics pakartojimas</vt:lpstr>
      <vt:lpstr>Generics pakartojimas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cp:revision>7</cp:revision>
  <dcterms:modified xsi:type="dcterms:W3CDTF">2024-03-29T07:52:50Z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0x010100673AB7FCC0C2B04DBFE4669CA122D8FA</vt:lpwstr>
  </property>
</Properties>
</file>