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  <p:sldMasterId id="2147483655" r:id="rId5"/>
  </p:sldMasterIdLst>
  <p:notesMasterIdLst>
    <p:notesMasterId r:id="rId20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1" roundtripDataSignature="AMtx7mhZPXLCxeo3+SDOidZbWxykbeBK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3BACE2-F5E2-AE40-74CC-132B69A8203B}" v="10" dt="2024-03-29T08:32:25.585"/>
  </p1510:revLst>
</p1510:revInfo>
</file>

<file path=ppt/tableStyles.xml><?xml version="1.0" encoding="utf-8"?>
<a:tblStyleLst xmlns:a="http://schemas.openxmlformats.org/drawingml/2006/main" def="{5D6AAF79-D415-49D1-84C2-0B589D572F9C}">
  <a:tblStyle styleId="{5D6AAF79-D415-49D1-84C2-0B589D572F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customschemas.google.com/relationships/presentationmetadata" Target="meta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glė Brasevičienė" userId="S::migle@codeacademy.lt::dc95be55-bf4e-40c1-9e4d-5418de68b078" providerId="AD" clId="Web-{3A8899DF-FC6D-4313-B0F4-9839EE35A133}"/>
    <pc:docChg chg="modSld">
      <pc:chgData name="Miglė Brasevičienė" userId="S::migle@codeacademy.lt::dc95be55-bf4e-40c1-9e4d-5418de68b078" providerId="AD" clId="Web-{3A8899DF-FC6D-4313-B0F4-9839EE35A133}" dt="2023-05-23T09:04:43.591" v="0" actId="20577"/>
      <pc:docMkLst>
        <pc:docMk/>
      </pc:docMkLst>
      <pc:sldChg chg="modSp">
        <pc:chgData name="Miglė Brasevičienė" userId="S::migle@codeacademy.lt::dc95be55-bf4e-40c1-9e4d-5418de68b078" providerId="AD" clId="Web-{3A8899DF-FC6D-4313-B0F4-9839EE35A133}" dt="2023-05-23T09:04:43.591" v="0" actId="20577"/>
        <pc:sldMkLst>
          <pc:docMk/>
          <pc:sldMk cId="0" sldId="260"/>
        </pc:sldMkLst>
        <pc:spChg chg="mod">
          <ac:chgData name="Miglė Brasevičienė" userId="S::migle@codeacademy.lt::dc95be55-bf4e-40c1-9e4d-5418de68b078" providerId="AD" clId="Web-{3A8899DF-FC6D-4313-B0F4-9839EE35A133}" dt="2023-05-23T09:04:43.591" v="0" actId="20577"/>
          <ac:spMkLst>
            <pc:docMk/>
            <pc:sldMk cId="0" sldId="260"/>
            <ac:spMk id="169" creationId="{00000000-0000-0000-0000-000000000000}"/>
          </ac:spMkLst>
        </pc:spChg>
      </pc:sldChg>
    </pc:docChg>
  </pc:docChgLst>
  <pc:docChgLst>
    <pc:chgData name="Enrika Tribockaja" userId="S::enrika@codeacademy.lt::af70034f-6747-4306-867e-c4e82cb3e8bf" providerId="AD" clId="Web-{803BACE2-F5E2-AE40-74CC-132B69A8203B}"/>
    <pc:docChg chg="modSld">
      <pc:chgData name="Enrika Tribockaja" userId="S::enrika@codeacademy.lt::af70034f-6747-4306-867e-c4e82cb3e8bf" providerId="AD" clId="Web-{803BACE2-F5E2-AE40-74CC-132B69A8203B}" dt="2024-03-29T08:32:25.585" v="10" actId="20577"/>
      <pc:docMkLst>
        <pc:docMk/>
      </pc:docMkLst>
      <pc:sldChg chg="modSp">
        <pc:chgData name="Enrika Tribockaja" userId="S::enrika@codeacademy.lt::af70034f-6747-4306-867e-c4e82cb3e8bf" providerId="AD" clId="Web-{803BACE2-F5E2-AE40-74CC-132B69A8203B}" dt="2024-03-29T08:30:26.333" v="2" actId="20577"/>
        <pc:sldMkLst>
          <pc:docMk/>
          <pc:sldMk cId="0" sldId="259"/>
        </pc:sldMkLst>
        <pc:spChg chg="mod">
          <ac:chgData name="Enrika Tribockaja" userId="S::enrika@codeacademy.lt::af70034f-6747-4306-867e-c4e82cb3e8bf" providerId="AD" clId="Web-{803BACE2-F5E2-AE40-74CC-132B69A8203B}" dt="2024-03-29T08:30:26.333" v="2" actId="20577"/>
          <ac:spMkLst>
            <pc:docMk/>
            <pc:sldMk cId="0" sldId="259"/>
            <ac:spMk id="164" creationId="{00000000-0000-0000-0000-000000000000}"/>
          </ac:spMkLst>
        </pc:spChg>
      </pc:sldChg>
      <pc:sldChg chg="modSp">
        <pc:chgData name="Enrika Tribockaja" userId="S::enrika@codeacademy.lt::af70034f-6747-4306-867e-c4e82cb3e8bf" providerId="AD" clId="Web-{803BACE2-F5E2-AE40-74CC-132B69A8203B}" dt="2024-03-29T08:30:53.911" v="4" actId="20577"/>
        <pc:sldMkLst>
          <pc:docMk/>
          <pc:sldMk cId="0" sldId="261"/>
        </pc:sldMkLst>
        <pc:spChg chg="mod">
          <ac:chgData name="Enrika Tribockaja" userId="S::enrika@codeacademy.lt::af70034f-6747-4306-867e-c4e82cb3e8bf" providerId="AD" clId="Web-{803BACE2-F5E2-AE40-74CC-132B69A8203B}" dt="2024-03-29T08:30:53.911" v="4" actId="20577"/>
          <ac:spMkLst>
            <pc:docMk/>
            <pc:sldMk cId="0" sldId="261"/>
            <ac:spMk id="178" creationId="{00000000-0000-0000-0000-000000000000}"/>
          </ac:spMkLst>
        </pc:spChg>
      </pc:sldChg>
      <pc:sldChg chg="modSp">
        <pc:chgData name="Enrika Tribockaja" userId="S::enrika@codeacademy.lt::af70034f-6747-4306-867e-c4e82cb3e8bf" providerId="AD" clId="Web-{803BACE2-F5E2-AE40-74CC-132B69A8203B}" dt="2024-03-29T08:32:05.584" v="8" actId="20577"/>
        <pc:sldMkLst>
          <pc:docMk/>
          <pc:sldMk cId="0" sldId="263"/>
        </pc:sldMkLst>
        <pc:spChg chg="mod">
          <ac:chgData name="Enrika Tribockaja" userId="S::enrika@codeacademy.lt::af70034f-6747-4306-867e-c4e82cb3e8bf" providerId="AD" clId="Web-{803BACE2-F5E2-AE40-74CC-132B69A8203B}" dt="2024-03-29T08:32:05.584" v="8" actId="20577"/>
          <ac:spMkLst>
            <pc:docMk/>
            <pc:sldMk cId="0" sldId="263"/>
            <ac:spMk id="192" creationId="{00000000-0000-0000-0000-000000000000}"/>
          </ac:spMkLst>
        </pc:spChg>
      </pc:sldChg>
      <pc:sldChg chg="modSp">
        <pc:chgData name="Enrika Tribockaja" userId="S::enrika@codeacademy.lt::af70034f-6747-4306-867e-c4e82cb3e8bf" providerId="AD" clId="Web-{803BACE2-F5E2-AE40-74CC-132B69A8203B}" dt="2024-03-29T08:32:25.585" v="10" actId="20577"/>
        <pc:sldMkLst>
          <pc:docMk/>
          <pc:sldMk cId="0" sldId="264"/>
        </pc:sldMkLst>
        <pc:spChg chg="mod">
          <ac:chgData name="Enrika Tribockaja" userId="S::enrika@codeacademy.lt::af70034f-6747-4306-867e-c4e82cb3e8bf" providerId="AD" clId="Web-{803BACE2-F5E2-AE40-74CC-132B69A8203B}" dt="2024-03-29T08:32:25.585" v="10" actId="20577"/>
          <ac:spMkLst>
            <pc:docMk/>
            <pc:sldMk cId="0" sldId="264"/>
            <ac:spMk id="20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1508fe9abe_0_8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g11508fe9abe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1508fe9abe_0_9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11508fe9abe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508fe9abe_0_10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g11508fe9abe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152" name="Google Shape;15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508fe9abe_0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160" name="Google Shape;160;g11508fe9ab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508fe9abe_0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167" name="Google Shape;167;g11508fe9ab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508fe9abe_0_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174" name="Google Shape;174;g11508fe9abe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1508fe9abe_0_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181" name="Google Shape;181;g11508fe9ab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508fe9abe_0_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188" name="Google Shape;188;g11508fe9abe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1508fe9abe_0_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196" name="Google Shape;196;g11508fe9abe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9"/>
          <p:cNvSpPr txBox="1">
            <a:spLocks noGrp="1"/>
          </p:cNvSpPr>
          <p:nvPr>
            <p:ph type="title"/>
          </p:nvPr>
        </p:nvSpPr>
        <p:spPr>
          <a:xfrm>
            <a:off x="3273287" y="2618264"/>
            <a:ext cx="7050156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body" idx="1"/>
          </p:nvPr>
        </p:nvSpPr>
        <p:spPr>
          <a:xfrm>
            <a:off x="3273287" y="5930348"/>
            <a:ext cx="7050155" cy="927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7" name="Google Shape;17;p9" descr="Graphic 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5294" y="458787"/>
            <a:ext cx="2334168" cy="68302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9"/>
          <p:cNvSpPr txBox="1">
            <a:spLocks noGrp="1"/>
          </p:cNvSpPr>
          <p:nvPr>
            <p:ph type="body" idx="2"/>
          </p:nvPr>
        </p:nvSpPr>
        <p:spPr>
          <a:xfrm>
            <a:off x="474662" y="2619023"/>
            <a:ext cx="2334168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>
            <a:spLocks noGrp="1"/>
          </p:cNvSpPr>
          <p:nvPr>
            <p:ph type="pic" idx="3"/>
          </p:nvPr>
        </p:nvSpPr>
        <p:spPr>
          <a:xfrm>
            <a:off x="10323513" y="458787"/>
            <a:ext cx="1377951" cy="1377951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Google Shape;20;p9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5"/>
          <p:cNvSpPr txBox="1"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5"/>
          <p:cNvSpPr txBox="1">
            <a:spLocks noGrp="1"/>
          </p:cNvSpPr>
          <p:nvPr>
            <p:ph type="body" idx="1"/>
          </p:nvPr>
        </p:nvSpPr>
        <p:spPr>
          <a:xfrm>
            <a:off x="480240" y="460800"/>
            <a:ext cx="2739960" cy="45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45"/>
          <p:cNvSpPr txBox="1">
            <a:spLocks noGrp="1"/>
          </p:cNvSpPr>
          <p:nvPr>
            <p:ph type="body" idx="2"/>
          </p:nvPr>
        </p:nvSpPr>
        <p:spPr>
          <a:xfrm>
            <a:off x="3357720" y="460800"/>
            <a:ext cx="2739960" cy="45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6"/>
          <p:cNvSpPr txBox="1"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7"/>
          <p:cNvSpPr txBox="1">
            <a:spLocks noGrp="1"/>
          </p:cNvSpPr>
          <p:nvPr>
            <p:ph type="subTitle" idx="1"/>
          </p:nvPr>
        </p:nvSpPr>
        <p:spPr>
          <a:xfrm>
            <a:off x="480240" y="4373640"/>
            <a:ext cx="2342880" cy="12431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8"/>
          <p:cNvSpPr txBox="1"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8"/>
          <p:cNvSpPr txBox="1">
            <a:spLocks noGrp="1"/>
          </p:cNvSpPr>
          <p:nvPr>
            <p:ph type="body" idx="1"/>
          </p:nvPr>
        </p:nvSpPr>
        <p:spPr>
          <a:xfrm>
            <a:off x="480240" y="460800"/>
            <a:ext cx="273996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48"/>
          <p:cNvSpPr txBox="1">
            <a:spLocks noGrp="1"/>
          </p:cNvSpPr>
          <p:nvPr>
            <p:ph type="body" idx="2"/>
          </p:nvPr>
        </p:nvSpPr>
        <p:spPr>
          <a:xfrm>
            <a:off x="3357720" y="460800"/>
            <a:ext cx="2739960" cy="45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48"/>
          <p:cNvSpPr txBox="1">
            <a:spLocks noGrp="1"/>
          </p:cNvSpPr>
          <p:nvPr>
            <p:ph type="body" idx="3"/>
          </p:nvPr>
        </p:nvSpPr>
        <p:spPr>
          <a:xfrm>
            <a:off x="480240" y="697680"/>
            <a:ext cx="273996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9"/>
          <p:cNvSpPr txBox="1"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49"/>
          <p:cNvSpPr txBox="1">
            <a:spLocks noGrp="1"/>
          </p:cNvSpPr>
          <p:nvPr>
            <p:ph type="body" idx="1"/>
          </p:nvPr>
        </p:nvSpPr>
        <p:spPr>
          <a:xfrm>
            <a:off x="480240" y="460800"/>
            <a:ext cx="2739960" cy="45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49"/>
          <p:cNvSpPr txBox="1">
            <a:spLocks noGrp="1"/>
          </p:cNvSpPr>
          <p:nvPr>
            <p:ph type="body" idx="2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49"/>
          <p:cNvSpPr txBox="1">
            <a:spLocks noGrp="1"/>
          </p:cNvSpPr>
          <p:nvPr>
            <p:ph type="body" idx="3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0"/>
          <p:cNvSpPr txBox="1"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50"/>
          <p:cNvSpPr txBox="1">
            <a:spLocks noGrp="1"/>
          </p:cNvSpPr>
          <p:nvPr>
            <p:ph type="body" idx="1"/>
          </p:nvPr>
        </p:nvSpPr>
        <p:spPr>
          <a:xfrm>
            <a:off x="480240" y="460800"/>
            <a:ext cx="273996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50"/>
          <p:cNvSpPr txBox="1">
            <a:spLocks noGrp="1"/>
          </p:cNvSpPr>
          <p:nvPr>
            <p:ph type="body" idx="2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50"/>
          <p:cNvSpPr txBox="1">
            <a:spLocks noGrp="1"/>
          </p:cNvSpPr>
          <p:nvPr>
            <p:ph type="body" idx="3"/>
          </p:nvPr>
        </p:nvSpPr>
        <p:spPr>
          <a:xfrm>
            <a:off x="480240" y="697680"/>
            <a:ext cx="561492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1"/>
          <p:cNvSpPr txBox="1"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51"/>
          <p:cNvSpPr txBox="1">
            <a:spLocks noGrp="1"/>
          </p:cNvSpPr>
          <p:nvPr>
            <p:ph type="body" idx="1"/>
          </p:nvPr>
        </p:nvSpPr>
        <p:spPr>
          <a:xfrm>
            <a:off x="480240" y="460800"/>
            <a:ext cx="561492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51"/>
          <p:cNvSpPr txBox="1">
            <a:spLocks noGrp="1"/>
          </p:cNvSpPr>
          <p:nvPr>
            <p:ph type="body" idx="2"/>
          </p:nvPr>
        </p:nvSpPr>
        <p:spPr>
          <a:xfrm>
            <a:off x="480240" y="697680"/>
            <a:ext cx="561492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2"/>
          <p:cNvSpPr txBox="1"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52"/>
          <p:cNvSpPr txBox="1">
            <a:spLocks noGrp="1"/>
          </p:cNvSpPr>
          <p:nvPr>
            <p:ph type="body" idx="1"/>
          </p:nvPr>
        </p:nvSpPr>
        <p:spPr>
          <a:xfrm>
            <a:off x="480240" y="460800"/>
            <a:ext cx="273996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52"/>
          <p:cNvSpPr txBox="1">
            <a:spLocks noGrp="1"/>
          </p:cNvSpPr>
          <p:nvPr>
            <p:ph type="body" idx="2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52"/>
          <p:cNvSpPr txBox="1">
            <a:spLocks noGrp="1"/>
          </p:cNvSpPr>
          <p:nvPr>
            <p:ph type="body" idx="3"/>
          </p:nvPr>
        </p:nvSpPr>
        <p:spPr>
          <a:xfrm>
            <a:off x="480240" y="697680"/>
            <a:ext cx="273996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52"/>
          <p:cNvSpPr txBox="1">
            <a:spLocks noGrp="1"/>
          </p:cNvSpPr>
          <p:nvPr>
            <p:ph type="body" idx="4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3"/>
          <p:cNvSpPr txBox="1"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53"/>
          <p:cNvSpPr txBox="1">
            <a:spLocks noGrp="1"/>
          </p:cNvSpPr>
          <p:nvPr>
            <p:ph type="body" idx="1"/>
          </p:nvPr>
        </p:nvSpPr>
        <p:spPr>
          <a:xfrm>
            <a:off x="480240" y="460800"/>
            <a:ext cx="180792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53"/>
          <p:cNvSpPr txBox="1">
            <a:spLocks noGrp="1"/>
          </p:cNvSpPr>
          <p:nvPr>
            <p:ph type="body" idx="2"/>
          </p:nvPr>
        </p:nvSpPr>
        <p:spPr>
          <a:xfrm>
            <a:off x="2378880" y="460800"/>
            <a:ext cx="180792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53"/>
          <p:cNvSpPr txBox="1">
            <a:spLocks noGrp="1"/>
          </p:cNvSpPr>
          <p:nvPr>
            <p:ph type="body" idx="3"/>
          </p:nvPr>
        </p:nvSpPr>
        <p:spPr>
          <a:xfrm>
            <a:off x="4277520" y="460800"/>
            <a:ext cx="180792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53"/>
          <p:cNvSpPr txBox="1">
            <a:spLocks noGrp="1"/>
          </p:cNvSpPr>
          <p:nvPr>
            <p:ph type="body" idx="4"/>
          </p:nvPr>
        </p:nvSpPr>
        <p:spPr>
          <a:xfrm>
            <a:off x="480240" y="697680"/>
            <a:ext cx="180792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53"/>
          <p:cNvSpPr txBox="1">
            <a:spLocks noGrp="1"/>
          </p:cNvSpPr>
          <p:nvPr>
            <p:ph type="body" idx="5"/>
          </p:nvPr>
        </p:nvSpPr>
        <p:spPr>
          <a:xfrm>
            <a:off x="2378880" y="697680"/>
            <a:ext cx="180792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53"/>
          <p:cNvSpPr txBox="1">
            <a:spLocks noGrp="1"/>
          </p:cNvSpPr>
          <p:nvPr>
            <p:ph type="body" idx="6"/>
          </p:nvPr>
        </p:nvSpPr>
        <p:spPr>
          <a:xfrm>
            <a:off x="4277520" y="697680"/>
            <a:ext cx="180792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title"/>
          </p:nvPr>
        </p:nvSpPr>
        <p:spPr>
          <a:xfrm>
            <a:off x="480390" y="1371706"/>
            <a:ext cx="5153928" cy="1365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body" idx="2"/>
          </p:nvPr>
        </p:nvSpPr>
        <p:spPr>
          <a:xfrm>
            <a:off x="1398588" y="3193409"/>
            <a:ext cx="4235730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body" idx="3"/>
          </p:nvPr>
        </p:nvSpPr>
        <p:spPr>
          <a:xfrm>
            <a:off x="1398588" y="4336410"/>
            <a:ext cx="4235730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body" idx="4"/>
          </p:nvPr>
        </p:nvSpPr>
        <p:spPr>
          <a:xfrm>
            <a:off x="1398588" y="5479410"/>
            <a:ext cx="4235730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body" idx="5"/>
          </p:nvPr>
        </p:nvSpPr>
        <p:spPr>
          <a:xfrm>
            <a:off x="7476658" y="3193409"/>
            <a:ext cx="4235731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body" idx="6"/>
          </p:nvPr>
        </p:nvSpPr>
        <p:spPr>
          <a:xfrm>
            <a:off x="7476658" y="4336410"/>
            <a:ext cx="4235731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body" idx="7"/>
          </p:nvPr>
        </p:nvSpPr>
        <p:spPr>
          <a:xfrm>
            <a:off x="7476658" y="5479410"/>
            <a:ext cx="4235731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4_Title and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>
            <a:spLocks noGrp="1"/>
          </p:cNvSpPr>
          <p:nvPr>
            <p:ph type="title"/>
          </p:nvPr>
        </p:nvSpPr>
        <p:spPr>
          <a:xfrm>
            <a:off x="480391" y="1371706"/>
            <a:ext cx="5615609" cy="4101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body" idx="2"/>
          </p:nvPr>
        </p:nvSpPr>
        <p:spPr>
          <a:xfrm>
            <a:off x="6561502" y="1371706"/>
            <a:ext cx="5149485" cy="5067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3"/>
          </p:nvPr>
        </p:nvSpPr>
        <p:spPr>
          <a:xfrm>
            <a:off x="481013" y="5916613"/>
            <a:ext cx="5614987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bg>
      <p:bgPr>
        <a:solidFill>
          <a:srgbClr val="191919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8" name="Google Shape;38;p14"/>
          <p:cNvGrpSpPr/>
          <p:nvPr/>
        </p:nvGrpSpPr>
        <p:grpSpPr>
          <a:xfrm>
            <a:off x="11078620" y="458787"/>
            <a:ext cx="632990" cy="680886"/>
            <a:chOff x="0" y="0"/>
            <a:chExt cx="632988" cy="680884"/>
          </a:xfrm>
        </p:grpSpPr>
        <p:sp>
          <p:nvSpPr>
            <p:cNvPr id="39" name="Google Shape;39;p14"/>
            <p:cNvSpPr/>
            <p:nvPr/>
          </p:nvSpPr>
          <p:spPr>
            <a:xfrm>
              <a:off x="141653" y="388083"/>
              <a:ext cx="132745" cy="10689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4"/>
            <p:cNvSpPr/>
            <p:nvPr/>
          </p:nvSpPr>
          <p:spPr>
            <a:xfrm>
              <a:off x="138090" y="251334"/>
              <a:ext cx="357253" cy="123444"/>
            </a:xfrm>
            <a:custGeom>
              <a:avLst/>
              <a:gdLst/>
              <a:ahLst/>
              <a:cxnLst/>
              <a:rect l="l" t="t" r="r" b="b"/>
              <a:pathLst>
                <a:path w="21600" h="20730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4"/>
            <p:cNvSpPr/>
            <p:nvPr/>
          </p:nvSpPr>
          <p:spPr>
            <a:xfrm>
              <a:off x="359033" y="388083"/>
              <a:ext cx="132746" cy="10689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4"/>
            <p:cNvSpPr/>
            <p:nvPr/>
          </p:nvSpPr>
          <p:spPr>
            <a:xfrm>
              <a:off x="0" y="0"/>
              <a:ext cx="632988" cy="680884"/>
            </a:xfrm>
            <a:custGeom>
              <a:avLst/>
              <a:gdLst/>
              <a:ahLst/>
              <a:cxnLst/>
              <a:rect l="l" t="t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" name="Google Shape;43;p14"/>
          <p:cNvSpPr>
            <a:spLocks noGrp="1"/>
          </p:cNvSpPr>
          <p:nvPr>
            <p:ph type="pic" idx="2"/>
          </p:nvPr>
        </p:nvSpPr>
        <p:spPr>
          <a:xfrm>
            <a:off x="479612" y="1854200"/>
            <a:ext cx="11231996" cy="50038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body" idx="2"/>
          </p:nvPr>
        </p:nvSpPr>
        <p:spPr>
          <a:xfrm>
            <a:off x="3281688" y="1821808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body" idx="3"/>
          </p:nvPr>
        </p:nvSpPr>
        <p:spPr>
          <a:xfrm>
            <a:off x="3281688" y="2171431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title"/>
          </p:nvPr>
        </p:nvSpPr>
        <p:spPr>
          <a:xfrm>
            <a:off x="480390" y="5032099"/>
            <a:ext cx="2343493" cy="136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4"/>
          </p:nvPr>
        </p:nvSpPr>
        <p:spPr>
          <a:xfrm>
            <a:off x="7503551" y="1821808"/>
            <a:ext cx="4208059" cy="791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body" idx="5"/>
          </p:nvPr>
        </p:nvSpPr>
        <p:spPr>
          <a:xfrm>
            <a:off x="3281688" y="2727012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6"/>
          </p:nvPr>
        </p:nvSpPr>
        <p:spPr>
          <a:xfrm>
            <a:off x="3281688" y="3076635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7"/>
          </p:nvPr>
        </p:nvSpPr>
        <p:spPr>
          <a:xfrm>
            <a:off x="7503551" y="2724846"/>
            <a:ext cx="4208059" cy="898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8"/>
          </p:nvPr>
        </p:nvSpPr>
        <p:spPr>
          <a:xfrm>
            <a:off x="3281688" y="3650608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body" idx="9"/>
          </p:nvPr>
        </p:nvSpPr>
        <p:spPr>
          <a:xfrm>
            <a:off x="3281688" y="4000232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body" idx="13"/>
          </p:nvPr>
        </p:nvSpPr>
        <p:spPr>
          <a:xfrm>
            <a:off x="7503551" y="3666016"/>
            <a:ext cx="4208059" cy="85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4"/>
          </p:nvPr>
        </p:nvSpPr>
        <p:spPr>
          <a:xfrm>
            <a:off x="3281688" y="4571989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15"/>
          </p:nvPr>
        </p:nvSpPr>
        <p:spPr>
          <a:xfrm>
            <a:off x="3281688" y="4921611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body" idx="16"/>
          </p:nvPr>
        </p:nvSpPr>
        <p:spPr>
          <a:xfrm>
            <a:off x="3281688" y="5493370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body" idx="17"/>
          </p:nvPr>
        </p:nvSpPr>
        <p:spPr>
          <a:xfrm>
            <a:off x="3281688" y="5842992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body" idx="18"/>
          </p:nvPr>
        </p:nvSpPr>
        <p:spPr>
          <a:xfrm>
            <a:off x="7503551" y="4605022"/>
            <a:ext cx="4208059" cy="85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body" idx="19"/>
          </p:nvPr>
        </p:nvSpPr>
        <p:spPr>
          <a:xfrm>
            <a:off x="7503551" y="5493370"/>
            <a:ext cx="4208059" cy="85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3"/>
          <p:cNvSpPr txBox="1"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3"/>
          <p:cNvSpPr txBox="1">
            <a:spLocks noGrp="1"/>
          </p:cNvSpPr>
          <p:nvPr>
            <p:ph type="subTitle" idx="1"/>
          </p:nvPr>
        </p:nvSpPr>
        <p:spPr>
          <a:xfrm>
            <a:off x="480240" y="459360"/>
            <a:ext cx="5614920" cy="45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4"/>
          <p:cNvSpPr txBox="1"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4"/>
          <p:cNvSpPr txBox="1">
            <a:spLocks noGrp="1"/>
          </p:cNvSpPr>
          <p:nvPr>
            <p:ph type="body" idx="1"/>
          </p:nvPr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7" name="Google Shape;7;p8"/>
          <p:cNvGrpSpPr/>
          <p:nvPr/>
        </p:nvGrpSpPr>
        <p:grpSpPr>
          <a:xfrm>
            <a:off x="11078622" y="458786"/>
            <a:ext cx="632990" cy="680887"/>
            <a:chOff x="0" y="-1"/>
            <a:chExt cx="632988" cy="680885"/>
          </a:xfrm>
        </p:grpSpPr>
        <p:sp>
          <p:nvSpPr>
            <p:cNvPr id="8" name="Google Shape;8;p8"/>
            <p:cNvSpPr/>
            <p:nvPr/>
          </p:nvSpPr>
          <p:spPr>
            <a:xfrm>
              <a:off x="0" y="-1"/>
              <a:ext cx="632988" cy="680885"/>
            </a:xfrm>
            <a:custGeom>
              <a:avLst/>
              <a:gdLst/>
              <a:ahLst/>
              <a:cxnLst/>
              <a:rect l="l" t="t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;p8"/>
            <p:cNvSpPr/>
            <p:nvPr/>
          </p:nvSpPr>
          <p:spPr>
            <a:xfrm>
              <a:off x="398678" y="414250"/>
              <a:ext cx="54346" cy="5411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;p8"/>
            <p:cNvSpPr/>
            <p:nvPr/>
          </p:nvSpPr>
          <p:spPr>
            <a:xfrm>
              <a:off x="180852" y="414250"/>
              <a:ext cx="54346" cy="5411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8"/>
            <p:cNvSpPr/>
            <p:nvPr/>
          </p:nvSpPr>
          <p:spPr>
            <a:xfrm>
              <a:off x="96663" y="87806"/>
              <a:ext cx="440106" cy="435109"/>
            </a:xfrm>
            <a:custGeom>
              <a:avLst/>
              <a:gdLst/>
              <a:ahLst/>
              <a:cxnLst/>
              <a:rect l="l" t="t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" name="Google Shape;12;p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17"/>
          <p:cNvGrpSpPr/>
          <p:nvPr/>
        </p:nvGrpSpPr>
        <p:grpSpPr>
          <a:xfrm>
            <a:off x="11078640" y="458640"/>
            <a:ext cx="632160" cy="680040"/>
            <a:chOff x="11078640" y="458640"/>
            <a:chExt cx="632160" cy="680040"/>
          </a:xfrm>
        </p:grpSpPr>
        <p:sp>
          <p:nvSpPr>
            <p:cNvPr id="69" name="Google Shape;69;p17"/>
            <p:cNvSpPr/>
            <p:nvPr/>
          </p:nvSpPr>
          <p:spPr>
            <a:xfrm>
              <a:off x="11078640" y="458640"/>
              <a:ext cx="632160" cy="680040"/>
            </a:xfrm>
            <a:custGeom>
              <a:avLst/>
              <a:gdLst/>
              <a:ahLst/>
              <a:cxnLst/>
              <a:rect l="l" t="t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7"/>
            <p:cNvSpPr/>
            <p:nvPr/>
          </p:nvSpPr>
          <p:spPr>
            <a:xfrm>
              <a:off x="114771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7"/>
            <p:cNvSpPr/>
            <p:nvPr/>
          </p:nvSpPr>
          <p:spPr>
            <a:xfrm>
              <a:off x="112593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7"/>
            <p:cNvSpPr/>
            <p:nvPr/>
          </p:nvSpPr>
          <p:spPr>
            <a:xfrm>
              <a:off x="11175120" y="546480"/>
              <a:ext cx="439560" cy="434520"/>
            </a:xfrm>
            <a:custGeom>
              <a:avLst/>
              <a:gdLst/>
              <a:ahLst/>
              <a:cxnLst/>
              <a:rect l="l" t="t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sharp/csharp_exception_handling.htm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"/>
          <p:cNvSpPr txBox="1">
            <a:spLocks noGrp="1"/>
          </p:cNvSpPr>
          <p:nvPr>
            <p:ph type="ctrTitle" idx="4294967295"/>
          </p:nvPr>
        </p:nvSpPr>
        <p:spPr>
          <a:xfrm>
            <a:off x="2569902" y="3298202"/>
            <a:ext cx="7050155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lt-LT" sz="6000"/>
              <a:t>Exception handling</a:t>
            </a:r>
            <a:endParaRPr sz="6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"/>
          <p:cNvSpPr txBox="1"/>
          <p:nvPr/>
        </p:nvSpPr>
        <p:spPr>
          <a:xfrm>
            <a:off x="643096" y="5892513"/>
            <a:ext cx="226749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"/>
          <p:cNvSpPr txBox="1">
            <a:spLocks noGrp="1"/>
          </p:cNvSpPr>
          <p:nvPr>
            <p:ph type="body" idx="2"/>
          </p:nvPr>
        </p:nvSpPr>
        <p:spPr>
          <a:xfrm>
            <a:off x="474662" y="2619023"/>
            <a:ext cx="2334168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/>
              <a:t>Dėstytojas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/>
              <a:t>Vilmantas Neviera</a:t>
            </a:r>
            <a:endParaRPr/>
          </a:p>
        </p:txBody>
      </p:sp>
      <p:pic>
        <p:nvPicPr>
          <p:cNvPr id="130" name="Google Shape;130;p1" descr="Picture Placeholder 16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866313" y="458787"/>
            <a:ext cx="1835151" cy="183515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"/>
          <p:cNvSpPr txBox="1">
            <a:spLocks noGrp="1"/>
          </p:cNvSpPr>
          <p:nvPr>
            <p:ph type="body" idx="1"/>
          </p:nvPr>
        </p:nvSpPr>
        <p:spPr>
          <a:xfrm>
            <a:off x="2569902" y="5930347"/>
            <a:ext cx="7050155" cy="927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/>
              <a:t>2022m. Vasario 14d.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5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</a:pPr>
            <a:r>
              <a:rPr lang="lt-LT"/>
              <a:t>Exception handling</a:t>
            </a:r>
            <a:endParaRPr/>
          </a:p>
        </p:txBody>
      </p:sp>
      <p:grpSp>
        <p:nvGrpSpPr>
          <p:cNvPr id="207" name="Google Shape;207;p5"/>
          <p:cNvGrpSpPr/>
          <p:nvPr/>
        </p:nvGrpSpPr>
        <p:grpSpPr>
          <a:xfrm>
            <a:off x="480002" y="898237"/>
            <a:ext cx="1835223" cy="464235"/>
            <a:chOff x="0" y="0"/>
            <a:chExt cx="1835221" cy="464234"/>
          </a:xfrm>
        </p:grpSpPr>
        <p:sp>
          <p:nvSpPr>
            <p:cNvPr id="208" name="Google Shape;208;p5"/>
            <p:cNvSpPr/>
            <p:nvPr/>
          </p:nvSpPr>
          <p:spPr>
            <a:xfrm>
              <a:off x="0" y="0"/>
              <a:ext cx="1835221" cy="464234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5"/>
            <p:cNvSpPr txBox="1"/>
            <p:nvPr/>
          </p:nvSpPr>
          <p:spPr>
            <a:xfrm>
              <a:off x="113705" y="62841"/>
              <a:ext cx="1607810" cy="338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600"/>
                <a:buFont typeface="Arial"/>
                <a:buNone/>
              </a:pPr>
              <a:r>
                <a:rPr lang="lt-LT" sz="1600" b="1" i="0" u="none" strike="noStrike" cap="none">
                  <a:solidFill>
                    <a:srgbClr val="FEFFFF"/>
                  </a:solidFill>
                  <a:latin typeface="Arial"/>
                  <a:ea typeface="Arial"/>
                  <a:cs typeface="Arial"/>
                  <a:sym typeface="Arial"/>
                </a:rPr>
                <a:t>Užduotis nr. 1</a:t>
              </a:r>
              <a:endParaRPr sz="1600" b="1" i="0" u="none" strike="noStrike" cap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10" name="Google Shape;210;p5" descr="Picture Placeholder 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80002" y="1441475"/>
            <a:ext cx="11231996" cy="5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5"/>
          <p:cNvSpPr txBox="1"/>
          <p:nvPr/>
        </p:nvSpPr>
        <p:spPr>
          <a:xfrm>
            <a:off x="594095" y="1832383"/>
            <a:ext cx="10719364" cy="4564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Patikrinkite System.Convert.ToDouble dokumentaciją, kokios klaidos gali įvykti konvertuojant string į double?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Parašykite programą, kuri pagaus tas klaidas ir atspausdins į konsolę kokia klaida tai buvo.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1508fe9abe_0_88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7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</a:pPr>
            <a:r>
              <a:rPr lang="lt-LT"/>
              <a:t>Exception handling</a:t>
            </a:r>
            <a:endParaRPr/>
          </a:p>
        </p:txBody>
      </p:sp>
      <p:grpSp>
        <p:nvGrpSpPr>
          <p:cNvPr id="217" name="Google Shape;217;g11508fe9abe_0_88"/>
          <p:cNvGrpSpPr/>
          <p:nvPr/>
        </p:nvGrpSpPr>
        <p:grpSpPr>
          <a:xfrm>
            <a:off x="480002" y="898237"/>
            <a:ext cx="1835100" cy="464100"/>
            <a:chOff x="0" y="0"/>
            <a:chExt cx="1835100" cy="464100"/>
          </a:xfrm>
        </p:grpSpPr>
        <p:sp>
          <p:nvSpPr>
            <p:cNvPr id="218" name="Google Shape;218;g11508fe9abe_0_88"/>
            <p:cNvSpPr/>
            <p:nvPr/>
          </p:nvSpPr>
          <p:spPr>
            <a:xfrm>
              <a:off x="0" y="0"/>
              <a:ext cx="1835100" cy="464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g11508fe9abe_0_88"/>
            <p:cNvSpPr txBox="1"/>
            <p:nvPr/>
          </p:nvSpPr>
          <p:spPr>
            <a:xfrm>
              <a:off x="113705" y="62841"/>
              <a:ext cx="1607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600"/>
                <a:buFont typeface="Arial"/>
                <a:buNone/>
              </a:pPr>
              <a:r>
                <a:rPr lang="lt-LT" sz="1600" b="1" i="0" u="none" strike="noStrike" cap="none">
                  <a:solidFill>
                    <a:srgbClr val="FEFFFF"/>
                  </a:solidFill>
                  <a:latin typeface="Arial"/>
                  <a:ea typeface="Arial"/>
                  <a:cs typeface="Arial"/>
                  <a:sym typeface="Arial"/>
                </a:rPr>
                <a:t>Užduotis nr. </a:t>
              </a:r>
              <a:r>
                <a:rPr lang="lt-LT" sz="1600" b="1">
                  <a:solidFill>
                    <a:srgbClr val="FEFFFF"/>
                  </a:solidFill>
                </a:rPr>
                <a:t>2</a:t>
              </a:r>
              <a:endParaRPr sz="1600" b="1" i="0" u="none" strike="noStrike" cap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20" name="Google Shape;220;g11508fe9abe_0_88" descr="Picture Placeholder 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80002" y="1441475"/>
            <a:ext cx="11231996" cy="5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g11508fe9abe_0_88"/>
          <p:cNvSpPr txBox="1"/>
          <p:nvPr/>
        </p:nvSpPr>
        <p:spPr>
          <a:xfrm>
            <a:off x="594095" y="1832383"/>
            <a:ext cx="10719300" cy="45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Sutvarkykite šitą kodą su try/catch mechanizmu: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1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1" indent="-196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g11508fe9abe_0_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0900" y="2343275"/>
            <a:ext cx="3314700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1508fe9abe_0_98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7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</a:pPr>
            <a:r>
              <a:rPr lang="lt-LT"/>
              <a:t>Exception handling</a:t>
            </a:r>
            <a:endParaRPr/>
          </a:p>
        </p:txBody>
      </p:sp>
      <p:grpSp>
        <p:nvGrpSpPr>
          <p:cNvPr id="228" name="Google Shape;228;g11508fe9abe_0_98"/>
          <p:cNvGrpSpPr/>
          <p:nvPr/>
        </p:nvGrpSpPr>
        <p:grpSpPr>
          <a:xfrm>
            <a:off x="480002" y="898237"/>
            <a:ext cx="1835100" cy="464100"/>
            <a:chOff x="0" y="0"/>
            <a:chExt cx="1835100" cy="464100"/>
          </a:xfrm>
        </p:grpSpPr>
        <p:sp>
          <p:nvSpPr>
            <p:cNvPr id="229" name="Google Shape;229;g11508fe9abe_0_98"/>
            <p:cNvSpPr/>
            <p:nvPr/>
          </p:nvSpPr>
          <p:spPr>
            <a:xfrm>
              <a:off x="0" y="0"/>
              <a:ext cx="1835100" cy="464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g11508fe9abe_0_98"/>
            <p:cNvSpPr txBox="1"/>
            <p:nvPr/>
          </p:nvSpPr>
          <p:spPr>
            <a:xfrm>
              <a:off x="113705" y="62841"/>
              <a:ext cx="1607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600"/>
                <a:buFont typeface="Arial"/>
                <a:buNone/>
              </a:pPr>
              <a:r>
                <a:rPr lang="lt-LT" sz="1600" b="1" i="0" u="none" strike="noStrike" cap="none">
                  <a:solidFill>
                    <a:srgbClr val="FEFFFF"/>
                  </a:solidFill>
                  <a:latin typeface="Arial"/>
                  <a:ea typeface="Arial"/>
                  <a:cs typeface="Arial"/>
                  <a:sym typeface="Arial"/>
                </a:rPr>
                <a:t>Užduotis nr. </a:t>
              </a:r>
              <a:r>
                <a:rPr lang="lt-LT" sz="1600" b="1">
                  <a:solidFill>
                    <a:srgbClr val="FEFFFF"/>
                  </a:solidFill>
                </a:rPr>
                <a:t>3</a:t>
              </a:r>
              <a:endParaRPr sz="1600" b="1" i="0" u="none" strike="noStrike" cap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31" name="Google Shape;231;g11508fe9abe_0_98" descr="Picture Placeholder 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80002" y="1441475"/>
            <a:ext cx="11231996" cy="5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g11508fe9abe_0_98"/>
          <p:cNvSpPr txBox="1"/>
          <p:nvPr/>
        </p:nvSpPr>
        <p:spPr>
          <a:xfrm>
            <a:off x="594095" y="1832383"/>
            <a:ext cx="10719300" cy="45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Numatykit galimas kodo klaidas ir išspausdinkite įvykusias klaidas su try/catch: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1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1" indent="-196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g11508fe9abe_0_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3852" y="2381850"/>
            <a:ext cx="3299800" cy="140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508fe9abe_0_109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7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</a:pPr>
            <a:r>
              <a:rPr lang="lt-LT"/>
              <a:t>Exception handling</a:t>
            </a:r>
            <a:endParaRPr/>
          </a:p>
        </p:txBody>
      </p:sp>
      <p:grpSp>
        <p:nvGrpSpPr>
          <p:cNvPr id="239" name="Google Shape;239;g11508fe9abe_0_109"/>
          <p:cNvGrpSpPr/>
          <p:nvPr/>
        </p:nvGrpSpPr>
        <p:grpSpPr>
          <a:xfrm>
            <a:off x="480002" y="898237"/>
            <a:ext cx="1835100" cy="464100"/>
            <a:chOff x="0" y="0"/>
            <a:chExt cx="1835100" cy="464100"/>
          </a:xfrm>
        </p:grpSpPr>
        <p:sp>
          <p:nvSpPr>
            <p:cNvPr id="240" name="Google Shape;240;g11508fe9abe_0_109"/>
            <p:cNvSpPr/>
            <p:nvPr/>
          </p:nvSpPr>
          <p:spPr>
            <a:xfrm>
              <a:off x="0" y="0"/>
              <a:ext cx="1835100" cy="464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g11508fe9abe_0_109"/>
            <p:cNvSpPr txBox="1"/>
            <p:nvPr/>
          </p:nvSpPr>
          <p:spPr>
            <a:xfrm>
              <a:off x="113705" y="62841"/>
              <a:ext cx="1607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600"/>
                <a:buFont typeface="Arial"/>
                <a:buNone/>
              </a:pPr>
              <a:r>
                <a:rPr lang="lt-LT" sz="1600" b="1" i="0" u="none" strike="noStrike" cap="none">
                  <a:solidFill>
                    <a:srgbClr val="FEFFFF"/>
                  </a:solidFill>
                  <a:latin typeface="Arial"/>
                  <a:ea typeface="Arial"/>
                  <a:cs typeface="Arial"/>
                  <a:sym typeface="Arial"/>
                </a:rPr>
                <a:t>Užduotis nr. </a:t>
              </a:r>
              <a:r>
                <a:rPr lang="lt-LT" sz="1600" b="1">
                  <a:solidFill>
                    <a:srgbClr val="FEFFFF"/>
                  </a:solidFill>
                </a:rPr>
                <a:t>4</a:t>
              </a:r>
              <a:endParaRPr sz="1600" b="1" i="0" u="none" strike="noStrike" cap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42" name="Google Shape;242;g11508fe9abe_0_109" descr="Picture Placeholder 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80002" y="1441475"/>
            <a:ext cx="11231996" cy="5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g11508fe9abe_0_109"/>
          <p:cNvSpPr txBox="1"/>
          <p:nvPr/>
        </p:nvSpPr>
        <p:spPr>
          <a:xfrm>
            <a:off x="594095" y="1832383"/>
            <a:ext cx="10719300" cy="45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Sukurkite failo perskaitymo klasę.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Kokios klaidos gali kilti bandant skaityti failą?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Bandant surasti failą?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Sukurkite mechanizmus apsisaugoti nuo programos “nulūžimo”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1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1" indent="-196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lt-LT" sz="1300"/>
              <a:t>Exception handling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7"/>
          <p:cNvSpPr/>
          <p:nvPr/>
        </p:nvSpPr>
        <p:spPr>
          <a:xfrm>
            <a:off x="3281760" y="1821960"/>
            <a:ext cx="3750120" cy="32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 sz="1600" b="1"/>
              <a:t>Exception handling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7"/>
          <p:cNvSpPr/>
          <p:nvPr/>
        </p:nvSpPr>
        <p:spPr>
          <a:xfrm>
            <a:off x="3281760" y="2171520"/>
            <a:ext cx="3750120" cy="503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7"/>
          <p:cNvSpPr/>
          <p:nvPr/>
        </p:nvSpPr>
        <p:spPr>
          <a:xfrm>
            <a:off x="480240" y="5032080"/>
            <a:ext cx="2342880" cy="13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000" rIns="45700" bIns="450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lt-LT"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Naudinga informacija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7"/>
          <p:cNvSpPr/>
          <p:nvPr/>
        </p:nvSpPr>
        <p:spPr>
          <a:xfrm>
            <a:off x="7503475" y="1821924"/>
            <a:ext cx="4207200" cy="28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 sz="1600" u="sng">
                <a:solidFill>
                  <a:schemeClr val="hlink"/>
                </a:solidFill>
                <a:hlinkClick r:id="rId3"/>
              </a:rPr>
              <a:t>https://www.tutorialspoint.com/csharp/csharp_exception_handling.htm</a:t>
            </a:r>
            <a:br>
              <a:rPr lang="lt-LT" sz="1600"/>
            </a:br>
            <a:br>
              <a:rPr lang="lt-LT" sz="1600"/>
            </a:br>
            <a:r>
              <a:rPr lang="lt-LT" sz="1600"/>
              <a:t>https://www.tutorialsteacher.com/csharp/csharp-exception-handling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lt-LT" sz="1400">
                <a:solidFill>
                  <a:schemeClr val="dk1"/>
                </a:solidFill>
              </a:rPr>
              <a:t>Exception handling</a:t>
            </a:r>
            <a:endParaRPr/>
          </a:p>
        </p:txBody>
      </p:sp>
      <p:sp>
        <p:nvSpPr>
          <p:cNvPr id="137" name="Google Shape;137;p2"/>
          <p:cNvSpPr txBox="1">
            <a:spLocks noGrp="1"/>
          </p:cNvSpPr>
          <p:nvPr>
            <p:ph type="title"/>
          </p:nvPr>
        </p:nvSpPr>
        <p:spPr>
          <a:xfrm>
            <a:off x="480391" y="1371705"/>
            <a:ext cx="5153927" cy="1365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lt-LT"/>
              <a:t>Šiandien išmoksite</a:t>
            </a:r>
            <a:endParaRPr/>
          </a:p>
        </p:txBody>
      </p:sp>
      <p:sp>
        <p:nvSpPr>
          <p:cNvPr id="138" name="Google Shape;138;p2"/>
          <p:cNvSpPr txBox="1">
            <a:spLocks noGrp="1"/>
          </p:cNvSpPr>
          <p:nvPr>
            <p:ph type="body" idx="2"/>
          </p:nvPr>
        </p:nvSpPr>
        <p:spPr>
          <a:xfrm>
            <a:off x="1342063" y="3194259"/>
            <a:ext cx="4235700" cy="9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/>
              <a:t>Kas yra exception handling’as?</a:t>
            </a:r>
            <a:endParaRPr/>
          </a:p>
        </p:txBody>
      </p:sp>
      <p:sp>
        <p:nvSpPr>
          <p:cNvPr id="139" name="Google Shape;139;p2"/>
          <p:cNvSpPr txBox="1">
            <a:spLocks noGrp="1"/>
          </p:cNvSpPr>
          <p:nvPr>
            <p:ph type="body" idx="3"/>
          </p:nvPr>
        </p:nvSpPr>
        <p:spPr>
          <a:xfrm>
            <a:off x="1398588" y="4336410"/>
            <a:ext cx="4235730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/>
              <a:t>Kodėl mums reikia exception handle’inimo?</a:t>
            </a:r>
            <a:endParaRPr/>
          </a:p>
        </p:txBody>
      </p:sp>
      <p:sp>
        <p:nvSpPr>
          <p:cNvPr id="140" name="Google Shape;140;p2"/>
          <p:cNvSpPr txBox="1">
            <a:spLocks noGrp="1"/>
          </p:cNvSpPr>
          <p:nvPr>
            <p:ph type="body" idx="4"/>
          </p:nvPr>
        </p:nvSpPr>
        <p:spPr>
          <a:xfrm>
            <a:off x="1398588" y="5479410"/>
            <a:ext cx="4235730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/>
              <a:t>Kokie yra exception’ų tipai?</a:t>
            </a:r>
            <a:endParaRPr/>
          </a:p>
        </p:txBody>
      </p:sp>
      <p:grpSp>
        <p:nvGrpSpPr>
          <p:cNvPr id="141" name="Google Shape;141;p2"/>
          <p:cNvGrpSpPr/>
          <p:nvPr/>
        </p:nvGrpSpPr>
        <p:grpSpPr>
          <a:xfrm>
            <a:off x="480390" y="3193409"/>
            <a:ext cx="731478" cy="731478"/>
            <a:chOff x="0" y="0"/>
            <a:chExt cx="731476" cy="731476"/>
          </a:xfrm>
        </p:grpSpPr>
        <p:sp>
          <p:nvSpPr>
            <p:cNvPr id="142" name="Google Shape;142;p2"/>
            <p:cNvSpPr/>
            <p:nvPr/>
          </p:nvSpPr>
          <p:spPr>
            <a:xfrm>
              <a:off x="0" y="0"/>
              <a:ext cx="731476" cy="731476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"/>
            <p:cNvSpPr txBox="1"/>
            <p:nvPr/>
          </p:nvSpPr>
          <p:spPr>
            <a:xfrm>
              <a:off x="152842" y="178122"/>
              <a:ext cx="425792" cy="3752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2000"/>
                <a:buFont typeface="Arial"/>
                <a:buNone/>
              </a:pPr>
              <a:r>
                <a:rPr lang="lt-LT" sz="2000" b="0" i="0" u="none" strike="noStrike" cap="none">
                  <a:solidFill>
                    <a:srgbClr val="FEFFFF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/>
            </a:p>
          </p:txBody>
        </p:sp>
      </p:grpSp>
      <p:grpSp>
        <p:nvGrpSpPr>
          <p:cNvPr id="144" name="Google Shape;144;p2"/>
          <p:cNvGrpSpPr/>
          <p:nvPr/>
        </p:nvGrpSpPr>
        <p:grpSpPr>
          <a:xfrm>
            <a:off x="480390" y="4403230"/>
            <a:ext cx="731478" cy="731478"/>
            <a:chOff x="0" y="0"/>
            <a:chExt cx="731476" cy="731476"/>
          </a:xfrm>
        </p:grpSpPr>
        <p:sp>
          <p:nvSpPr>
            <p:cNvPr id="145" name="Google Shape;145;p2"/>
            <p:cNvSpPr/>
            <p:nvPr/>
          </p:nvSpPr>
          <p:spPr>
            <a:xfrm>
              <a:off x="0" y="0"/>
              <a:ext cx="731476" cy="731476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"/>
            <p:cNvSpPr txBox="1"/>
            <p:nvPr/>
          </p:nvSpPr>
          <p:spPr>
            <a:xfrm>
              <a:off x="152842" y="178122"/>
              <a:ext cx="425792" cy="3752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2000"/>
                <a:buFont typeface="Arial"/>
                <a:buNone/>
              </a:pPr>
              <a:r>
                <a:rPr lang="lt-LT" sz="2000" b="0" i="0" u="none" strike="noStrike" cap="none">
                  <a:solidFill>
                    <a:srgbClr val="FEFFFF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/>
            </a:p>
          </p:txBody>
        </p:sp>
      </p:grpSp>
      <p:grpSp>
        <p:nvGrpSpPr>
          <p:cNvPr id="147" name="Google Shape;147;p2"/>
          <p:cNvGrpSpPr/>
          <p:nvPr/>
        </p:nvGrpSpPr>
        <p:grpSpPr>
          <a:xfrm>
            <a:off x="480390" y="5514578"/>
            <a:ext cx="731478" cy="731478"/>
            <a:chOff x="0" y="0"/>
            <a:chExt cx="731476" cy="731476"/>
          </a:xfrm>
        </p:grpSpPr>
        <p:sp>
          <p:nvSpPr>
            <p:cNvPr id="148" name="Google Shape;148;p2"/>
            <p:cNvSpPr/>
            <p:nvPr/>
          </p:nvSpPr>
          <p:spPr>
            <a:xfrm>
              <a:off x="0" y="0"/>
              <a:ext cx="731476" cy="731476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"/>
            <p:cNvSpPr txBox="1"/>
            <p:nvPr/>
          </p:nvSpPr>
          <p:spPr>
            <a:xfrm>
              <a:off x="152842" y="178122"/>
              <a:ext cx="425792" cy="3752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2000"/>
                <a:buFont typeface="Arial"/>
                <a:buNone/>
              </a:pPr>
              <a:r>
                <a:rPr lang="lt-LT" sz="2000" b="0" i="0" u="none" strike="noStrike" cap="none">
                  <a:solidFill>
                    <a:srgbClr val="FEFFFF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 sz="3200"/>
              <a:t>Kas yra exception handling?</a:t>
            </a:r>
            <a:endParaRPr/>
          </a:p>
        </p:txBody>
      </p:sp>
      <p:sp>
        <p:nvSpPr>
          <p:cNvPr id="155" name="Google Shape;155;p3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lt-LT" sz="1400"/>
              <a:t>Exception handling</a:t>
            </a:r>
            <a:endParaRPr/>
          </a:p>
        </p:txBody>
      </p:sp>
      <p:sp>
        <p:nvSpPr>
          <p:cNvPr id="156" name="Google Shape;156;p3"/>
          <p:cNvSpPr txBox="1">
            <a:spLocks noGrp="1"/>
          </p:cNvSpPr>
          <p:nvPr>
            <p:ph type="body" idx="2"/>
          </p:nvPr>
        </p:nvSpPr>
        <p:spPr>
          <a:xfrm>
            <a:off x="480400" y="2671875"/>
            <a:ext cx="10859100" cy="393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32385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lt-LT" sz="2200"/>
              <a:t>In computing and computer programming, exception handling is the process of responding to the occurrence of exceptions – anomalous or exceptional conditions requiring special processing – during the execution of a program. In general, an exception breaks the normal flow of execution and executes a pre-registered exception handler; the details of how this is done depend on whether it is a hardware or software exception and how the software exception is implemented.</a:t>
            </a:r>
            <a:endParaRPr sz="22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</p:txBody>
      </p:sp>
      <p:sp>
        <p:nvSpPr>
          <p:cNvPr id="157" name="Google Shape;157;p3"/>
          <p:cNvSpPr txBox="1"/>
          <p:nvPr/>
        </p:nvSpPr>
        <p:spPr>
          <a:xfrm>
            <a:off x="8153100" y="6457800"/>
            <a:ext cx="403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t-LT"/>
              <a:t>https://en.wikipedia.org/wiki/Exception_handling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508fe9abe_0_3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 sz="3200"/>
              <a:t>Exception handling keywords</a:t>
            </a:r>
            <a:endParaRPr/>
          </a:p>
        </p:txBody>
      </p:sp>
      <p:sp>
        <p:nvSpPr>
          <p:cNvPr id="163" name="Google Shape;163;g11508fe9abe_0_3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lt-LT" sz="1400"/>
              <a:t>Exception handling</a:t>
            </a:r>
            <a:endParaRPr/>
          </a:p>
        </p:txBody>
      </p:sp>
      <p:sp>
        <p:nvSpPr>
          <p:cNvPr id="164" name="Google Shape;164;g11508fe9abe_0_3"/>
          <p:cNvSpPr txBox="1">
            <a:spLocks noGrp="1"/>
          </p:cNvSpPr>
          <p:nvPr>
            <p:ph type="body" idx="2"/>
          </p:nvPr>
        </p:nvSpPr>
        <p:spPr>
          <a:xfrm>
            <a:off x="480400" y="2671875"/>
            <a:ext cx="10859100" cy="3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SzPts val="1100"/>
            </a:pPr>
            <a:r>
              <a:rPr lang="lt-LT" sz="2000" dirty="0" err="1">
                <a:solidFill>
                  <a:schemeClr val="dk1"/>
                </a:solidFill>
              </a:rPr>
              <a:t>Try</a:t>
            </a:r>
            <a:r>
              <a:rPr lang="lt-LT" sz="2000" dirty="0">
                <a:solidFill>
                  <a:schemeClr val="dk1"/>
                </a:solidFill>
              </a:rPr>
              <a:t> - Kodo blogas, kuriame tikimasi gauti tam tikrą klaidą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2000" dirty="0" err="1">
                <a:solidFill>
                  <a:schemeClr val="dk1"/>
                </a:solidFill>
              </a:rPr>
              <a:t>Catch</a:t>
            </a:r>
            <a:r>
              <a:rPr lang="lt-LT" sz="2000" dirty="0">
                <a:solidFill>
                  <a:schemeClr val="dk1"/>
                </a:solidFill>
              </a:rPr>
              <a:t> - Kodo blokas, kuris paleidžiamas pagavus klaidą </a:t>
            </a:r>
            <a:r>
              <a:rPr lang="lt-LT" sz="2000" dirty="0" err="1">
                <a:solidFill>
                  <a:schemeClr val="dk1"/>
                </a:solidFill>
              </a:rPr>
              <a:t>Try</a:t>
            </a:r>
            <a:r>
              <a:rPr lang="lt-LT" sz="2000" dirty="0">
                <a:solidFill>
                  <a:schemeClr val="dk1"/>
                </a:solidFill>
              </a:rPr>
              <a:t> bloke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2000" dirty="0" err="1">
                <a:solidFill>
                  <a:schemeClr val="dk1"/>
                </a:solidFill>
              </a:rPr>
              <a:t>Finally</a:t>
            </a:r>
            <a:r>
              <a:rPr lang="lt-LT" sz="2000" dirty="0">
                <a:solidFill>
                  <a:schemeClr val="dk1"/>
                </a:solidFill>
              </a:rPr>
              <a:t> - Kodo blokas, kuris leidžiamas pabaigoje </a:t>
            </a:r>
            <a:r>
              <a:rPr lang="lt-LT" sz="2000" dirty="0" err="1">
                <a:solidFill>
                  <a:schemeClr val="dk1"/>
                </a:solidFill>
              </a:rPr>
              <a:t>try</a:t>
            </a:r>
            <a:r>
              <a:rPr lang="lt-LT" sz="2000" dirty="0">
                <a:solidFill>
                  <a:schemeClr val="dk1"/>
                </a:solidFill>
              </a:rPr>
              <a:t>/</a:t>
            </a:r>
            <a:r>
              <a:rPr lang="lt-LT" sz="2000" dirty="0" err="1">
                <a:solidFill>
                  <a:schemeClr val="dk1"/>
                </a:solidFill>
              </a:rPr>
              <a:t>catch</a:t>
            </a:r>
            <a:r>
              <a:rPr lang="lt-LT" sz="2000" dirty="0">
                <a:solidFill>
                  <a:schemeClr val="dk1"/>
                </a:solidFill>
              </a:rPr>
              <a:t>, nesvarbu ar klaida buvo pagauta ar ne. Pvz.: </a:t>
            </a:r>
            <a:r>
              <a:rPr lang="lt-LT" sz="2000" dirty="0" err="1">
                <a:solidFill>
                  <a:schemeClr val="dk1"/>
                </a:solidFill>
              </a:rPr>
              <a:t>Try</a:t>
            </a:r>
            <a:r>
              <a:rPr lang="lt-LT" sz="2000" dirty="0">
                <a:solidFill>
                  <a:schemeClr val="dk1"/>
                </a:solidFill>
              </a:rPr>
              <a:t> bloke atidarėm failą ir jį reikia uždaryti nesvarbu ar įvyko klaida ar ne.</a:t>
            </a:r>
            <a:endParaRPr sz="2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508fe9abe_0_17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 sz="3200"/>
              <a:t>Sintaksė</a:t>
            </a:r>
            <a:endParaRPr/>
          </a:p>
        </p:txBody>
      </p:sp>
      <p:sp>
        <p:nvSpPr>
          <p:cNvPr id="170" name="Google Shape;170;g11508fe9abe_0_17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lt-LT" sz="1400"/>
              <a:t>Exception handling</a:t>
            </a:r>
            <a:endParaRPr/>
          </a:p>
        </p:txBody>
      </p:sp>
      <p:pic>
        <p:nvPicPr>
          <p:cNvPr id="171" name="Google Shape;171;g11508fe9abe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850" y="2173538"/>
            <a:ext cx="3143250" cy="38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508fe9abe_0_33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 sz="3200"/>
              <a:t>Klaidų tipai</a:t>
            </a:r>
            <a:endParaRPr/>
          </a:p>
        </p:txBody>
      </p:sp>
      <p:sp>
        <p:nvSpPr>
          <p:cNvPr id="177" name="Google Shape;177;g11508fe9abe_0_33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lt-LT" sz="1400"/>
              <a:t>Exception handling</a:t>
            </a:r>
            <a:endParaRPr/>
          </a:p>
        </p:txBody>
      </p:sp>
      <p:sp>
        <p:nvSpPr>
          <p:cNvPr id="178" name="Google Shape;178;g11508fe9abe_0_33"/>
          <p:cNvSpPr txBox="1">
            <a:spLocks noGrp="1"/>
          </p:cNvSpPr>
          <p:nvPr>
            <p:ph type="body" idx="2"/>
          </p:nvPr>
        </p:nvSpPr>
        <p:spPr>
          <a:xfrm>
            <a:off x="480400" y="2671875"/>
            <a:ext cx="10859100" cy="3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2000" dirty="0" err="1">
                <a:solidFill>
                  <a:schemeClr val="dk1"/>
                </a:solidFill>
              </a:rPr>
              <a:t>Exceptions</a:t>
            </a:r>
            <a:r>
              <a:rPr lang="lt-LT" sz="2000" dirty="0">
                <a:solidFill>
                  <a:schemeClr val="dk1"/>
                </a:solidFill>
              </a:rPr>
              <a:t> yra apibrėžtos kaip klasės. </a:t>
            </a:r>
            <a:r>
              <a:rPr lang="lt-LT" sz="2000" dirty="0" err="1">
                <a:solidFill>
                  <a:schemeClr val="dk1"/>
                </a:solidFill>
              </a:rPr>
              <a:t>Exceptions</a:t>
            </a:r>
            <a:r>
              <a:rPr lang="lt-LT" sz="2000" dirty="0">
                <a:solidFill>
                  <a:schemeClr val="dk1"/>
                </a:solidFill>
              </a:rPr>
              <a:t> klasės tiesiogiai ar netiesiogiai paveldi iš </a:t>
            </a:r>
            <a:r>
              <a:rPr lang="lt-LT" sz="2000" dirty="0" err="1">
                <a:solidFill>
                  <a:schemeClr val="dk1"/>
                </a:solidFill>
              </a:rPr>
              <a:t>System.Exception</a:t>
            </a:r>
            <a:r>
              <a:rPr lang="lt-LT" sz="2000" dirty="0">
                <a:solidFill>
                  <a:schemeClr val="dk1"/>
                </a:solidFill>
              </a:rPr>
              <a:t> klasės. Vienos iš tokių yra </a:t>
            </a:r>
            <a:r>
              <a:rPr lang="lt-LT" sz="2000" dirty="0" err="1">
                <a:solidFill>
                  <a:schemeClr val="dk1"/>
                </a:solidFill>
              </a:rPr>
              <a:t>System.ApplicationException</a:t>
            </a:r>
            <a:r>
              <a:rPr lang="lt-LT" sz="2000" dirty="0">
                <a:solidFill>
                  <a:schemeClr val="dk1"/>
                </a:solidFill>
              </a:rPr>
              <a:t> ir </a:t>
            </a:r>
            <a:r>
              <a:rPr lang="lt-LT" sz="2000" dirty="0" err="1">
                <a:solidFill>
                  <a:schemeClr val="dk1"/>
                </a:solidFill>
              </a:rPr>
              <a:t>System.SystemException</a:t>
            </a:r>
            <a:r>
              <a:rPr lang="lt-LT" sz="2000" dirty="0">
                <a:solidFill>
                  <a:schemeClr val="dk1"/>
                </a:solidFill>
              </a:rPr>
              <a:t> klasės.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2000" dirty="0" err="1">
                <a:solidFill>
                  <a:schemeClr val="dk1"/>
                </a:solidFill>
              </a:rPr>
              <a:t>System.ApplicationException</a:t>
            </a:r>
            <a:r>
              <a:rPr lang="lt-LT" sz="2000" dirty="0">
                <a:solidFill>
                  <a:schemeClr val="dk1"/>
                </a:solidFill>
              </a:rPr>
              <a:t> klasė palaiko klaidas sugeneruotas aplikacijos, taigi </a:t>
            </a:r>
            <a:r>
              <a:rPr lang="lt-LT" sz="2000" dirty="0" err="1">
                <a:solidFill>
                  <a:schemeClr val="dk1"/>
                </a:solidFill>
              </a:rPr>
              <a:t>exception</a:t>
            </a:r>
            <a:r>
              <a:rPr lang="lt-LT" sz="2000" dirty="0">
                <a:solidFill>
                  <a:schemeClr val="dk1"/>
                </a:solidFill>
              </a:rPr>
              <a:t> klasės sukurtos programuotojo, turėtų paveldėti iš šios klasės.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2000" dirty="0" err="1">
                <a:solidFill>
                  <a:schemeClr val="dk1"/>
                </a:solidFill>
              </a:rPr>
              <a:t>System.SystemException</a:t>
            </a:r>
            <a:r>
              <a:rPr lang="lt-LT" sz="2000" dirty="0">
                <a:solidFill>
                  <a:schemeClr val="dk1"/>
                </a:solidFill>
              </a:rPr>
              <a:t> yra tėvinė klasė visoms esamoms </a:t>
            </a:r>
            <a:r>
              <a:rPr lang="lt-LT" sz="2000" dirty="0" err="1">
                <a:solidFill>
                  <a:schemeClr val="dk1"/>
                </a:solidFill>
              </a:rPr>
              <a:t>exception</a:t>
            </a:r>
            <a:r>
              <a:rPr lang="lt-LT" sz="2000" dirty="0">
                <a:solidFill>
                  <a:schemeClr val="dk1"/>
                </a:solidFill>
              </a:rPr>
              <a:t> klasėms.</a:t>
            </a:r>
            <a:endParaRPr sz="2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1508fe9abe_0_40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 sz="3200"/>
              <a:t>Klaidų tipai</a:t>
            </a:r>
            <a:endParaRPr/>
          </a:p>
        </p:txBody>
      </p:sp>
      <p:sp>
        <p:nvSpPr>
          <p:cNvPr id="184" name="Google Shape;184;g11508fe9abe_0_40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lt-LT" sz="1400"/>
              <a:t>Exception handling</a:t>
            </a:r>
            <a:endParaRPr/>
          </a:p>
        </p:txBody>
      </p:sp>
      <p:graphicFrame>
        <p:nvGraphicFramePr>
          <p:cNvPr id="185" name="Google Shape;185;g11508fe9abe_0_40"/>
          <p:cNvGraphicFramePr/>
          <p:nvPr/>
        </p:nvGraphicFramePr>
        <p:xfrm>
          <a:off x="952500" y="2215325"/>
          <a:ext cx="10287000" cy="3992610"/>
        </p:xfrm>
        <a:graphic>
          <a:graphicData uri="http://schemas.openxmlformats.org/drawingml/2006/table">
            <a:tbl>
              <a:tblPr>
                <a:noFill/>
                <a:tableStyleId>{5D6AAF79-D415-49D1-84C2-0B589D572F9C}</a:tableStyleId>
              </a:tblPr>
              <a:tblGrid>
                <a:gridCol w="66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18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t-LT"/>
                        <a:t>Nr.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t-LT"/>
                        <a:t>Exception klasė ir aprašymas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t-LT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t-LT" b="1"/>
                        <a:t>System.IO.IOException: </a:t>
                      </a:r>
                      <a:r>
                        <a:rPr lang="lt-LT"/>
                        <a:t>tvarko klaidas susijusias su įvestim ir išvestim (input/output)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t-LT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t-LT" b="1"/>
                        <a:t>System.IndexOutOfRangeException: </a:t>
                      </a:r>
                      <a:r>
                        <a:rPr lang="lt-LT"/>
                        <a:t>tvarko klaidas sugeneruotas tada kai metodas bando pasiekti elementą masyve su indeksu per dideliu masyvo dydžiui.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t-LT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t-LT" b="1"/>
                        <a:t>System.ArrayTypeMismatchException: </a:t>
                      </a:r>
                      <a:r>
                        <a:rPr lang="lt-LT"/>
                        <a:t>tvarko klaidas sugeneruotas kai į masyvą bandoma įdėti elementą, kurio duomenų tipas yra netinkamas.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t-LT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t-LT" b="1"/>
                        <a:t>System.NullReferenceException: </a:t>
                      </a:r>
                      <a:r>
                        <a:rPr lang="lt-LT"/>
                        <a:t>tvarko klaidas sugeneruotas programai bandant pasiekti </a:t>
                      </a:r>
                      <a:r>
                        <a:rPr lang="lt-LT" b="1"/>
                        <a:t>null</a:t>
                      </a:r>
                      <a:r>
                        <a:rPr lang="lt-LT"/>
                        <a:t> elementą.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t-LT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t-LT" b="1"/>
                        <a:t>System.DivideByZeroException: </a:t>
                      </a:r>
                      <a:r>
                        <a:rPr lang="lt-LT"/>
                        <a:t>tvarko klaidas kai programa bando dalinti iš nulio.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t-LT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t-LT" b="1"/>
                        <a:t>System.InvalidCastException: </a:t>
                      </a:r>
                      <a:r>
                        <a:rPr lang="lt-LT"/>
                        <a:t>tvarko klaidas sugeneruotas blogo cast’inimo metu.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t-LT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t-LT" b="1"/>
                        <a:t>System.OutOfMemoryException: </a:t>
                      </a:r>
                      <a:r>
                        <a:rPr lang="lt-LT"/>
                        <a:t>tvarko klaidas sugeneruotas atminties nepritekliaus atveju.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t-LT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t-LT" b="1"/>
                        <a:t>System.StackOverflowException: </a:t>
                      </a:r>
                      <a:r>
                        <a:rPr lang="lt-LT"/>
                        <a:t>tvarko klaidas kai stack’as yra užpildytas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1508fe9abe_0_60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 sz="3200"/>
              <a:t>Klaidų tvarkymas</a:t>
            </a:r>
            <a:endParaRPr/>
          </a:p>
        </p:txBody>
      </p:sp>
      <p:sp>
        <p:nvSpPr>
          <p:cNvPr id="191" name="Google Shape;191;g11508fe9abe_0_60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lt-LT" sz="1400"/>
              <a:t>Exception handling</a:t>
            </a:r>
            <a:endParaRPr/>
          </a:p>
        </p:txBody>
      </p:sp>
      <p:sp>
        <p:nvSpPr>
          <p:cNvPr id="192" name="Google Shape;192;g11508fe9abe_0_60"/>
          <p:cNvSpPr txBox="1">
            <a:spLocks noGrp="1"/>
          </p:cNvSpPr>
          <p:nvPr>
            <p:ph type="body" idx="2"/>
          </p:nvPr>
        </p:nvSpPr>
        <p:spPr>
          <a:xfrm>
            <a:off x="480400" y="2671875"/>
            <a:ext cx="4963200" cy="36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2000" dirty="0">
                <a:solidFill>
                  <a:schemeClr val="dk1"/>
                </a:solidFill>
              </a:rPr>
              <a:t>Čia matome programą, kuri turi metodą </a:t>
            </a:r>
            <a:r>
              <a:rPr lang="lt-LT" sz="2000" dirty="0" err="1">
                <a:solidFill>
                  <a:schemeClr val="dk1"/>
                </a:solidFill>
              </a:rPr>
              <a:t>Division</a:t>
            </a:r>
            <a:r>
              <a:rPr lang="lt-LT" sz="2000" dirty="0">
                <a:solidFill>
                  <a:schemeClr val="dk1"/>
                </a:solidFill>
              </a:rPr>
              <a:t> su parametrais </a:t>
            </a:r>
            <a:r>
              <a:rPr lang="lt-LT" sz="2000" dirty="0" err="1">
                <a:solidFill>
                  <a:schemeClr val="dk1"/>
                </a:solidFill>
              </a:rPr>
              <a:t>int</a:t>
            </a:r>
            <a:r>
              <a:rPr lang="lt-LT" sz="2000" dirty="0">
                <a:solidFill>
                  <a:schemeClr val="dk1"/>
                </a:solidFill>
              </a:rPr>
              <a:t> num1 ir </a:t>
            </a:r>
            <a:r>
              <a:rPr lang="lt-LT" sz="2000" dirty="0" err="1">
                <a:solidFill>
                  <a:schemeClr val="dk1"/>
                </a:solidFill>
              </a:rPr>
              <a:t>int</a:t>
            </a:r>
            <a:r>
              <a:rPr lang="lt-LT" sz="2000" dirty="0">
                <a:solidFill>
                  <a:schemeClr val="dk1"/>
                </a:solidFill>
              </a:rPr>
              <a:t> num2, kuriuos ji bando dalinti ir jeigu pagaunamas bandymas dalinti iš nulio tada einama į </a:t>
            </a:r>
            <a:r>
              <a:rPr lang="lt-LT" sz="2000" dirty="0" err="1">
                <a:solidFill>
                  <a:schemeClr val="dk1"/>
                </a:solidFill>
              </a:rPr>
              <a:t>catch</a:t>
            </a:r>
            <a:r>
              <a:rPr lang="lt-LT" sz="2000" dirty="0">
                <a:solidFill>
                  <a:schemeClr val="dk1"/>
                </a:solidFill>
              </a:rPr>
              <a:t>(</a:t>
            </a:r>
            <a:r>
              <a:rPr lang="lt-LT" sz="2000" dirty="0" err="1">
                <a:solidFill>
                  <a:schemeClr val="dk1"/>
                </a:solidFill>
              </a:rPr>
              <a:t>DivideByZeroException</a:t>
            </a:r>
            <a:r>
              <a:rPr lang="lt-LT" sz="2000" dirty="0">
                <a:solidFill>
                  <a:schemeClr val="dk1"/>
                </a:solidFill>
              </a:rPr>
              <a:t> e) bloką ir atspausdinama klaida, tada pereinama į </a:t>
            </a:r>
            <a:r>
              <a:rPr lang="lt-LT" sz="2000" dirty="0" err="1">
                <a:solidFill>
                  <a:schemeClr val="dk1"/>
                </a:solidFill>
              </a:rPr>
              <a:t>finally</a:t>
            </a:r>
            <a:r>
              <a:rPr lang="lt-LT" sz="2000" dirty="0">
                <a:solidFill>
                  <a:schemeClr val="dk1"/>
                </a:solidFill>
              </a:rPr>
              <a:t> ir išspausdinamas rezultatas</a:t>
            </a:r>
            <a:endParaRPr sz="2000" dirty="0">
              <a:solidFill>
                <a:schemeClr val="dk1"/>
              </a:solidFill>
            </a:endParaRPr>
          </a:p>
        </p:txBody>
      </p:sp>
      <p:pic>
        <p:nvPicPr>
          <p:cNvPr id="193" name="Google Shape;193;g11508fe9abe_0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3600" y="2338625"/>
            <a:ext cx="6596000" cy="33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1508fe9abe_0_71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/>
              <a:t>Savo exception’ų kūrimas</a:t>
            </a:r>
            <a:endParaRPr/>
          </a:p>
        </p:txBody>
      </p:sp>
      <p:sp>
        <p:nvSpPr>
          <p:cNvPr id="199" name="Google Shape;199;g11508fe9abe_0_71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lt-LT" sz="1400"/>
              <a:t>Exception handling</a:t>
            </a:r>
            <a:endParaRPr/>
          </a:p>
        </p:txBody>
      </p:sp>
      <p:sp>
        <p:nvSpPr>
          <p:cNvPr id="200" name="Google Shape;200;g11508fe9abe_0_71"/>
          <p:cNvSpPr txBox="1">
            <a:spLocks noGrp="1"/>
          </p:cNvSpPr>
          <p:nvPr>
            <p:ph type="body" idx="2"/>
          </p:nvPr>
        </p:nvSpPr>
        <p:spPr>
          <a:xfrm>
            <a:off x="480400" y="2671875"/>
            <a:ext cx="4963200" cy="36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2000" dirty="0">
                <a:solidFill>
                  <a:schemeClr val="dk1"/>
                </a:solidFill>
              </a:rPr>
              <a:t>Čia mes matome klasę pavadinimu </a:t>
            </a:r>
            <a:r>
              <a:rPr lang="lt-LT" sz="2000" dirty="0" err="1">
                <a:solidFill>
                  <a:schemeClr val="dk1"/>
                </a:solidFill>
              </a:rPr>
              <a:t>TempIsZeroException</a:t>
            </a:r>
            <a:r>
              <a:rPr lang="lt-LT" sz="2000" dirty="0">
                <a:solidFill>
                  <a:schemeClr val="dk1"/>
                </a:solidFill>
              </a:rPr>
              <a:t>, kuri paveldi iš </a:t>
            </a:r>
            <a:r>
              <a:rPr lang="lt-LT" sz="2000" dirty="0" err="1">
                <a:solidFill>
                  <a:schemeClr val="dk1"/>
                </a:solidFill>
              </a:rPr>
              <a:t>Exception</a:t>
            </a:r>
            <a:r>
              <a:rPr lang="lt-LT" sz="2000" dirty="0">
                <a:solidFill>
                  <a:schemeClr val="dk1"/>
                </a:solidFill>
              </a:rPr>
              <a:t> klasės. Kita klasė yra </a:t>
            </a:r>
            <a:r>
              <a:rPr lang="lt-LT" sz="2000" dirty="0" err="1">
                <a:solidFill>
                  <a:schemeClr val="dk1"/>
                </a:solidFill>
              </a:rPr>
              <a:t>Temperature</a:t>
            </a:r>
            <a:r>
              <a:rPr lang="lt-LT" sz="2000" dirty="0">
                <a:solidFill>
                  <a:schemeClr val="dk1"/>
                </a:solidFill>
              </a:rPr>
              <a:t>, kuri turi </a:t>
            </a:r>
            <a:r>
              <a:rPr lang="lt-LT" sz="2000" dirty="0" err="1">
                <a:solidFill>
                  <a:schemeClr val="dk1"/>
                </a:solidFill>
              </a:rPr>
              <a:t>if</a:t>
            </a:r>
            <a:r>
              <a:rPr lang="lt-LT" sz="2000" dirty="0">
                <a:solidFill>
                  <a:schemeClr val="dk1"/>
                </a:solidFill>
              </a:rPr>
              <a:t> sąlygą sakančią jeigu temperatūra pasiekia 0 laipsnių yra išmetamas mūsų </a:t>
            </a:r>
            <a:r>
              <a:rPr lang="lt-LT" sz="2000" dirty="0" err="1">
                <a:solidFill>
                  <a:schemeClr val="dk1"/>
                </a:solidFill>
              </a:rPr>
              <a:t>TempIsZeroException</a:t>
            </a:r>
            <a:r>
              <a:rPr lang="lt-LT" sz="2000" dirty="0">
                <a:solidFill>
                  <a:schemeClr val="dk1"/>
                </a:solidFill>
              </a:rPr>
              <a:t> </a:t>
            </a:r>
            <a:r>
              <a:rPr lang="lt-LT" sz="2000" dirty="0" err="1">
                <a:solidFill>
                  <a:schemeClr val="dk1"/>
                </a:solidFill>
              </a:rPr>
              <a:t>error’as</a:t>
            </a:r>
            <a:r>
              <a:rPr lang="lt-LT" sz="2000" dirty="0">
                <a:solidFill>
                  <a:schemeClr val="dk1"/>
                </a:solidFill>
              </a:rPr>
              <a:t>.</a:t>
            </a:r>
            <a:endParaRPr sz="2000" dirty="0">
              <a:solidFill>
                <a:schemeClr val="dk1"/>
              </a:solidFill>
            </a:endParaRPr>
          </a:p>
        </p:txBody>
      </p:sp>
      <p:pic>
        <p:nvPicPr>
          <p:cNvPr id="201" name="Google Shape;201;g11508fe9abe_0_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1425" y="1289550"/>
            <a:ext cx="4038900" cy="4997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0F1F6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3AB7FCC0C2B04DBFE4669CA122D8FA" ma:contentTypeVersion="4" ma:contentTypeDescription="Create a new document." ma:contentTypeScope="" ma:versionID="6e3eab56029dba0b9f5e3665a6a81a76">
  <xsd:schema xmlns:xsd="http://www.w3.org/2001/XMLSchema" xmlns:xs="http://www.w3.org/2001/XMLSchema" xmlns:p="http://schemas.microsoft.com/office/2006/metadata/properties" xmlns:ns2="039ecf94-21ac-4e15-b12a-cbdec4cdc845" targetNamespace="http://schemas.microsoft.com/office/2006/metadata/properties" ma:root="true" ma:fieldsID="297d41a9b8935ef12253b07955d4f0cd" ns2:_="">
    <xsd:import namespace="039ecf94-21ac-4e15-b12a-cbdec4cdc8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9ecf94-21ac-4e15-b12a-cbdec4cdc8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C06FF76-461B-45C8-A45E-EB1752CCC194}"/>
</file>

<file path=customXml/itemProps2.xml><?xml version="1.0" encoding="utf-8"?>
<ds:datastoreItem xmlns:ds="http://schemas.openxmlformats.org/officeDocument/2006/customXml" ds:itemID="{F2C6A07E-BE4C-47F7-9F3E-04B142A9F7C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5685E9C-9135-4B01-83B4-50EA0BE2A24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14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3_Office Theme</vt:lpstr>
      <vt:lpstr>Exception handling</vt:lpstr>
      <vt:lpstr>Šiandien išmoksite</vt:lpstr>
      <vt:lpstr>Kas yra exception handling?</vt:lpstr>
      <vt:lpstr>Exception handling keywords</vt:lpstr>
      <vt:lpstr>Sintaksė</vt:lpstr>
      <vt:lpstr>Klaidų tipai</vt:lpstr>
      <vt:lpstr>Klaidų tipai</vt:lpstr>
      <vt:lpstr>Klaidų tvarkymas</vt:lpstr>
      <vt:lpstr>Savo exception’ų kūrimas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 handling</dc:title>
  <cp:revision>11</cp:revision>
  <dcterms:modified xsi:type="dcterms:W3CDTF">2024-03-29T08:32:27Z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0x010100673AB7FCC0C2B04DBFE4669CA122D8FA</vt:lpwstr>
  </property>
</Properties>
</file>