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fCNMNg2rC66b39VFZCHscns7F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0D025B-ED3A-40A5-8944-6F43226675C9}">
  <a:tblStyle styleId="{B20D025B-ED3A-40A5-8944-6F43226675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1.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customschemas.google.com/relationships/presentationmetadata" Target="metadata"/><Relationship Id="rId14" Type="http://schemas.openxmlformats.org/officeDocument/2006/relationships/slide" Target="slides/slide9.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46a7b5d84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40" name="Google Shape;140;g1346a7b5d84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46a7b5d84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48" name="Google Shape;148;g1346a7b5d84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6a7b5d84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56" name="Google Shape;156;g1346a7b5d8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6a7b5d84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64" name="Google Shape;164;g1346a7b5d8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46a7b5d84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71" name="Google Shape;171;g1346a7b5d84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46a7b5d84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79" name="Google Shape;179;g1346a7b5d8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46a7b5d84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87" name="Google Shape;187;g1346a7b5d84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46a7b5d84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95" name="Google Shape;195;g1346a7b5d8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46a7b5d84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03" name="Google Shape;203;g1346a7b5d84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46a7b5d84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11" name="Google Shape;211;g1346a7b5d84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46a7b5d84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19" name="Google Shape;219;g1346a7b5d84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46a7b5d84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27" name="Google Shape;227;g1346a7b5d84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46a7b5d84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35" name="Google Shape;235;g1346a7b5d84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46a7b5d84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243" name="Google Shape;243;g1346a7b5d84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46a7b5d8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96" name="Google Shape;96;g1346a7b5d8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46a7b5d84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03" name="Google Shape;103;g1346a7b5d8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6a7b5d84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11" name="Google Shape;111;g1346a7b5d8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46a7b5d84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18" name="Google Shape;118;g1346a7b5d84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6a7b5d84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25" name="Google Shape;125;g1346a7b5d8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46a7b5d8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Calibri"/>
              <a:buNone/>
            </a:pPr>
            <a:r>
              <a:t/>
            </a:r>
            <a:endParaRPr/>
          </a:p>
        </p:txBody>
      </p:sp>
      <p:sp>
        <p:nvSpPr>
          <p:cNvPr id="133" name="Google Shape;133;g1346a7b5d8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9"/>
          <p:cNvSpPr txBox="1"/>
          <p:nvPr>
            <p:ph type="title"/>
          </p:nvPr>
        </p:nvSpPr>
        <p:spPr>
          <a:xfrm>
            <a:off x="3273287" y="2618264"/>
            <a:ext cx="7050156" cy="2387601"/>
          </a:xfrm>
          <a:prstGeom prst="rect">
            <a:avLst/>
          </a:prstGeom>
          <a:noFill/>
          <a:ln>
            <a:noFill/>
          </a:ln>
        </p:spPr>
        <p:txBody>
          <a:bodyPr anchorCtr="0" anchor="t"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6" name="Google Shape;16;p9"/>
          <p:cNvSpPr txBox="1"/>
          <p:nvPr>
            <p:ph idx="1" type="body"/>
          </p:nvPr>
        </p:nvSpPr>
        <p:spPr>
          <a:xfrm>
            <a:off x="3273287" y="5930348"/>
            <a:ext cx="7050155" cy="927653"/>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600"/>
              <a:buFont typeface="Arial"/>
              <a:buNone/>
              <a:defRPr b="1" sz="1600"/>
            </a:lvl2pPr>
            <a:lvl3pPr indent="-228600" lvl="2" marL="1371600" algn="l">
              <a:lnSpc>
                <a:spcPct val="90000"/>
              </a:lnSpc>
              <a:spcBef>
                <a:spcPts val="1000"/>
              </a:spcBef>
              <a:spcAft>
                <a:spcPts val="0"/>
              </a:spcAft>
              <a:buClr>
                <a:srgbClr val="000000"/>
              </a:buClr>
              <a:buSzPts val="1600"/>
              <a:buFont typeface="Arial"/>
              <a:buNone/>
              <a:defRPr b="1" sz="1600"/>
            </a:lvl3pPr>
            <a:lvl4pPr indent="-228600" lvl="3" marL="1828800" algn="l">
              <a:lnSpc>
                <a:spcPct val="90000"/>
              </a:lnSpc>
              <a:spcBef>
                <a:spcPts val="1000"/>
              </a:spcBef>
              <a:spcAft>
                <a:spcPts val="0"/>
              </a:spcAft>
              <a:buClr>
                <a:srgbClr val="000000"/>
              </a:buClr>
              <a:buSzPts val="1600"/>
              <a:buFont typeface="Arial"/>
              <a:buNone/>
              <a:defRPr b="1" sz="1600"/>
            </a:lvl4pPr>
            <a:lvl5pPr indent="-228600" lvl="4" marL="2286000" algn="l">
              <a:lnSpc>
                <a:spcPct val="90000"/>
              </a:lnSpc>
              <a:spcBef>
                <a:spcPts val="1000"/>
              </a:spcBef>
              <a:spcAft>
                <a:spcPts val="0"/>
              </a:spcAft>
              <a:buClr>
                <a:srgbClr val="000000"/>
              </a:buClr>
              <a:buSzPts val="1600"/>
              <a:buFont typeface="Arial"/>
              <a:buNone/>
              <a:defRPr b="1"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pic>
        <p:nvPicPr>
          <p:cNvPr descr="Graphic 7" id="17" name="Google Shape;17;p9"/>
          <p:cNvPicPr preferRelativeResize="0"/>
          <p:nvPr/>
        </p:nvPicPr>
        <p:blipFill rotWithShape="1">
          <a:blip r:embed="rId2">
            <a:alphaModFix/>
          </a:blip>
          <a:srcRect b="0" l="0" r="0" t="0"/>
          <a:stretch/>
        </p:blipFill>
        <p:spPr>
          <a:xfrm>
            <a:off x="475294" y="458787"/>
            <a:ext cx="2334168" cy="683027"/>
          </a:xfrm>
          <a:prstGeom prst="rect">
            <a:avLst/>
          </a:prstGeom>
          <a:noFill/>
          <a:ln>
            <a:noFill/>
          </a:ln>
        </p:spPr>
      </p:pic>
      <p:sp>
        <p:nvSpPr>
          <p:cNvPr id="18" name="Google Shape;18;p9"/>
          <p:cNvSpPr txBox="1"/>
          <p:nvPr>
            <p:ph idx="2" type="body"/>
          </p:nvPr>
        </p:nvSpPr>
        <p:spPr>
          <a:xfrm>
            <a:off x="474662" y="2619023"/>
            <a:ext cx="2334168" cy="23876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9"/>
          <p:cNvSpPr/>
          <p:nvPr>
            <p:ph idx="3" type="pic"/>
          </p:nvPr>
        </p:nvSpPr>
        <p:spPr>
          <a:xfrm>
            <a:off x="10323513" y="458787"/>
            <a:ext cx="1377951" cy="1377951"/>
          </a:xfrm>
          <a:prstGeom prst="rect">
            <a:avLst/>
          </a:prstGeom>
          <a:noFill/>
          <a:ln>
            <a:noFill/>
          </a:ln>
        </p:spPr>
      </p:sp>
      <p:sp>
        <p:nvSpPr>
          <p:cNvPr id="20" name="Google Shape;20;p9"/>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tx">
  <p:cSld name="TITLE_AND_BODY">
    <p:spTree>
      <p:nvGrpSpPr>
        <p:cNvPr id="21" name="Shape 21"/>
        <p:cNvGrpSpPr/>
        <p:nvPr/>
      </p:nvGrpSpPr>
      <p:grpSpPr>
        <a:xfrm>
          <a:off x="0" y="0"/>
          <a:ext cx="0" cy="0"/>
          <a:chOff x="0" y="0"/>
          <a:chExt cx="0" cy="0"/>
        </a:xfrm>
      </p:grpSpPr>
      <p:sp>
        <p:nvSpPr>
          <p:cNvPr id="22" name="Google Shape;22;p10"/>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800"/>
              <a:buNone/>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3" name="Google Shape;23;p10"/>
          <p:cNvSpPr txBox="1"/>
          <p:nvPr>
            <p:ph type="title"/>
          </p:nvPr>
        </p:nvSpPr>
        <p:spPr>
          <a:xfrm>
            <a:off x="480390" y="1371706"/>
            <a:ext cx="5153928" cy="1365251"/>
          </a:xfrm>
          <a:prstGeom prst="rect">
            <a:avLst/>
          </a:prstGeom>
          <a:noFill/>
          <a:ln>
            <a:noFill/>
          </a:ln>
        </p:spPr>
        <p:txBody>
          <a:bodyPr anchorCtr="0" anchor="t" bIns="45700" lIns="45700" spcFirstLastPara="1" rIns="45700" wrap="square" tIns="4570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10"/>
          <p:cNvSpPr txBox="1"/>
          <p:nvPr>
            <p:ph idx="2" type="body"/>
          </p:nvPr>
        </p:nvSpPr>
        <p:spPr>
          <a:xfrm>
            <a:off x="1398588" y="3193409"/>
            <a:ext cx="4235730"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5" name="Google Shape;25;p10"/>
          <p:cNvSpPr txBox="1"/>
          <p:nvPr>
            <p:ph idx="3" type="body"/>
          </p:nvPr>
        </p:nvSpPr>
        <p:spPr>
          <a:xfrm>
            <a:off x="1398588" y="4336410"/>
            <a:ext cx="4235730"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6" name="Google Shape;26;p10"/>
          <p:cNvSpPr txBox="1"/>
          <p:nvPr>
            <p:ph idx="4" type="body"/>
          </p:nvPr>
        </p:nvSpPr>
        <p:spPr>
          <a:xfrm>
            <a:off x="1398588" y="5479410"/>
            <a:ext cx="4235730"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7" name="Google Shape;27;p10"/>
          <p:cNvSpPr txBox="1"/>
          <p:nvPr>
            <p:ph idx="5" type="body"/>
          </p:nvPr>
        </p:nvSpPr>
        <p:spPr>
          <a:xfrm>
            <a:off x="7476658" y="3193409"/>
            <a:ext cx="4235731"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10"/>
          <p:cNvSpPr txBox="1"/>
          <p:nvPr>
            <p:ph idx="6" type="body"/>
          </p:nvPr>
        </p:nvSpPr>
        <p:spPr>
          <a:xfrm>
            <a:off x="7476658" y="4336410"/>
            <a:ext cx="4235731"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10"/>
          <p:cNvSpPr txBox="1"/>
          <p:nvPr>
            <p:ph idx="7" type="body"/>
          </p:nvPr>
        </p:nvSpPr>
        <p:spPr>
          <a:xfrm>
            <a:off x="7476658" y="5479410"/>
            <a:ext cx="4235731" cy="90170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0" name="Google Shape;30;p10"/>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4_Title and Content">
    <p:spTree>
      <p:nvGrpSpPr>
        <p:cNvPr id="31" name="Shape 31"/>
        <p:cNvGrpSpPr/>
        <p:nvPr/>
      </p:nvGrpSpPr>
      <p:grpSpPr>
        <a:xfrm>
          <a:off x="0" y="0"/>
          <a:ext cx="0" cy="0"/>
          <a:chOff x="0" y="0"/>
          <a:chExt cx="0" cy="0"/>
        </a:xfrm>
      </p:grpSpPr>
      <p:sp>
        <p:nvSpPr>
          <p:cNvPr id="32" name="Google Shape;32;p11"/>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p:txBody>
      </p:sp>
      <p:sp>
        <p:nvSpPr>
          <p:cNvPr id="33" name="Google Shape;33;p11"/>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Font typeface="Arial"/>
              <a:buNone/>
              <a:defRPr sz="1300"/>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800"/>
              <a:buFont typeface="Arial"/>
              <a:buNone/>
              <a:defRPr/>
            </a:lvl3pPr>
            <a:lvl4pPr indent="-228600" lvl="3" marL="1828800" algn="l">
              <a:lnSpc>
                <a:spcPct val="90000"/>
              </a:lnSpc>
              <a:spcBef>
                <a:spcPts val="500"/>
              </a:spcBef>
              <a:spcAft>
                <a:spcPts val="0"/>
              </a:spcAft>
              <a:buClr>
                <a:schemeClr val="dk1"/>
              </a:buClr>
              <a:buSzPts val="1800"/>
              <a:buFont typeface="Arial"/>
              <a:buNone/>
              <a:defRPr/>
            </a:lvl4pPr>
            <a:lvl5pPr indent="-228600" lvl="4" marL="2286000" algn="l">
              <a:lnSpc>
                <a:spcPct val="90000"/>
              </a:lnSpc>
              <a:spcBef>
                <a:spcPts val="500"/>
              </a:spcBef>
              <a:spcAft>
                <a:spcPts val="0"/>
              </a:spcAft>
              <a:buClr>
                <a:schemeClr val="dk1"/>
              </a:buClr>
              <a:buSzPts val="1800"/>
              <a:buFont typeface="Arial"/>
              <a:buNone/>
              <a:defRPr/>
            </a:lvl5pPr>
            <a:lvl6pPr indent="-342900" lvl="5" marL="2743200" algn="l">
              <a:lnSpc>
                <a:spcPct val="90000"/>
              </a:lnSpc>
              <a:spcBef>
                <a:spcPts val="500"/>
              </a:spcBef>
              <a:spcAft>
                <a:spcPts val="0"/>
              </a:spcAft>
              <a:buClr>
                <a:schemeClr val="dk1"/>
              </a:buClr>
              <a:buSzPts val="1800"/>
              <a:buFont typeface="Arial"/>
              <a:buChar char="•"/>
              <a:defRPr/>
            </a:lvl6pPr>
            <a:lvl7pPr indent="-342900" lvl="6" marL="3200400" algn="l">
              <a:lnSpc>
                <a:spcPct val="90000"/>
              </a:lnSpc>
              <a:spcBef>
                <a:spcPts val="500"/>
              </a:spcBef>
              <a:spcAft>
                <a:spcPts val="0"/>
              </a:spcAft>
              <a:buClr>
                <a:schemeClr val="dk1"/>
              </a:buClr>
              <a:buSzPts val="1800"/>
              <a:buFont typeface="Arial"/>
              <a:buChar char="•"/>
              <a:defRPr/>
            </a:lvl7pPr>
            <a:lvl8pPr indent="-342900" lvl="7" marL="3657600" algn="l">
              <a:lnSpc>
                <a:spcPct val="90000"/>
              </a:lnSpc>
              <a:spcBef>
                <a:spcPts val="500"/>
              </a:spcBef>
              <a:spcAft>
                <a:spcPts val="0"/>
              </a:spcAft>
              <a:buClr>
                <a:schemeClr val="dk1"/>
              </a:buClr>
              <a:buSzPts val="1800"/>
              <a:buFont typeface="Arial"/>
              <a:buChar char="•"/>
              <a:defRPr/>
            </a:lvl8pPr>
            <a:lvl9pPr indent="-342900" lvl="8" marL="4114800" algn="l">
              <a:lnSpc>
                <a:spcPct val="90000"/>
              </a:lnSpc>
              <a:spcBef>
                <a:spcPts val="500"/>
              </a:spcBef>
              <a:spcAft>
                <a:spcPts val="0"/>
              </a:spcAft>
              <a:buClr>
                <a:schemeClr val="dk1"/>
              </a:buClr>
              <a:buSzPts val="1800"/>
              <a:buFont typeface="Arial"/>
              <a:buChar char="•"/>
              <a:defRPr/>
            </a:lvl9pPr>
          </a:lstStyle>
          <a:p/>
        </p:txBody>
      </p:sp>
      <p:sp>
        <p:nvSpPr>
          <p:cNvPr id="34" name="Google Shape;34;p11"/>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Font typeface="Arial"/>
              <a:buNone/>
              <a:defRPr/>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800"/>
              <a:buFont typeface="Arial"/>
              <a:buNone/>
              <a:defRPr/>
            </a:lvl3pPr>
            <a:lvl4pPr indent="-228600" lvl="3" marL="1828800" algn="l">
              <a:lnSpc>
                <a:spcPct val="90000"/>
              </a:lnSpc>
              <a:spcBef>
                <a:spcPts val="500"/>
              </a:spcBef>
              <a:spcAft>
                <a:spcPts val="0"/>
              </a:spcAft>
              <a:buClr>
                <a:schemeClr val="dk1"/>
              </a:buClr>
              <a:buSzPts val="1800"/>
              <a:buFont typeface="Arial"/>
              <a:buNone/>
              <a:defRPr/>
            </a:lvl4pPr>
            <a:lvl5pPr indent="-228600" lvl="4" marL="2286000" algn="l">
              <a:lnSpc>
                <a:spcPct val="90000"/>
              </a:lnSpc>
              <a:spcBef>
                <a:spcPts val="500"/>
              </a:spcBef>
              <a:spcAft>
                <a:spcPts val="0"/>
              </a:spcAft>
              <a:buClr>
                <a:schemeClr val="dk1"/>
              </a:buClr>
              <a:buSzPts val="1800"/>
              <a:buFont typeface="Arial"/>
              <a:buNone/>
              <a:defRPr/>
            </a:lvl5pPr>
            <a:lvl6pPr indent="-342900" lvl="5" marL="2743200" algn="l">
              <a:lnSpc>
                <a:spcPct val="90000"/>
              </a:lnSpc>
              <a:spcBef>
                <a:spcPts val="500"/>
              </a:spcBef>
              <a:spcAft>
                <a:spcPts val="0"/>
              </a:spcAft>
              <a:buClr>
                <a:schemeClr val="dk1"/>
              </a:buClr>
              <a:buSzPts val="1800"/>
              <a:buFont typeface="Arial"/>
              <a:buChar char="•"/>
              <a:defRPr/>
            </a:lvl6pPr>
            <a:lvl7pPr indent="-342900" lvl="6" marL="3200400" algn="l">
              <a:lnSpc>
                <a:spcPct val="90000"/>
              </a:lnSpc>
              <a:spcBef>
                <a:spcPts val="500"/>
              </a:spcBef>
              <a:spcAft>
                <a:spcPts val="0"/>
              </a:spcAft>
              <a:buClr>
                <a:schemeClr val="dk1"/>
              </a:buClr>
              <a:buSzPts val="1800"/>
              <a:buFont typeface="Arial"/>
              <a:buChar char="•"/>
              <a:defRPr/>
            </a:lvl7pPr>
            <a:lvl8pPr indent="-342900" lvl="7" marL="3657600" algn="l">
              <a:lnSpc>
                <a:spcPct val="90000"/>
              </a:lnSpc>
              <a:spcBef>
                <a:spcPts val="500"/>
              </a:spcBef>
              <a:spcAft>
                <a:spcPts val="0"/>
              </a:spcAft>
              <a:buClr>
                <a:schemeClr val="dk1"/>
              </a:buClr>
              <a:buSzPts val="1800"/>
              <a:buFont typeface="Arial"/>
              <a:buChar char="•"/>
              <a:defRPr/>
            </a:lvl8pPr>
            <a:lvl9pPr indent="-342900" lvl="8" marL="4114800" algn="l">
              <a:lnSpc>
                <a:spcPct val="90000"/>
              </a:lnSpc>
              <a:spcBef>
                <a:spcPts val="500"/>
              </a:spcBef>
              <a:spcAft>
                <a:spcPts val="0"/>
              </a:spcAft>
              <a:buClr>
                <a:schemeClr val="dk1"/>
              </a:buClr>
              <a:buSzPts val="1800"/>
              <a:buFont typeface="Arial"/>
              <a:buChar char="•"/>
              <a:defRPr/>
            </a:lvl9pPr>
          </a:lstStyle>
          <a:p/>
        </p:txBody>
      </p:sp>
      <p:sp>
        <p:nvSpPr>
          <p:cNvPr id="35" name="Google Shape;35;p11"/>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Arial"/>
              <a:buNone/>
              <a:defRPr b="1"/>
            </a:lvl1pPr>
            <a:lvl2pPr indent="-228600" lvl="1" marL="914400" algn="l">
              <a:lnSpc>
                <a:spcPct val="90000"/>
              </a:lnSpc>
              <a:spcBef>
                <a:spcPts val="500"/>
              </a:spcBef>
              <a:spcAft>
                <a:spcPts val="0"/>
              </a:spcAft>
              <a:buClr>
                <a:schemeClr val="dk1"/>
              </a:buClr>
              <a:buSzPts val="1800"/>
              <a:buFont typeface="Arial"/>
              <a:buNone/>
              <a:defRPr/>
            </a:lvl2pPr>
            <a:lvl3pPr indent="-228600" lvl="2" marL="1371600" algn="l">
              <a:lnSpc>
                <a:spcPct val="90000"/>
              </a:lnSpc>
              <a:spcBef>
                <a:spcPts val="500"/>
              </a:spcBef>
              <a:spcAft>
                <a:spcPts val="0"/>
              </a:spcAft>
              <a:buClr>
                <a:schemeClr val="dk1"/>
              </a:buClr>
              <a:buSzPts val="1800"/>
              <a:buFont typeface="Arial"/>
              <a:buNone/>
              <a:defRPr/>
            </a:lvl3pPr>
            <a:lvl4pPr indent="-228600" lvl="3" marL="1828800" algn="l">
              <a:lnSpc>
                <a:spcPct val="90000"/>
              </a:lnSpc>
              <a:spcBef>
                <a:spcPts val="500"/>
              </a:spcBef>
              <a:spcAft>
                <a:spcPts val="0"/>
              </a:spcAft>
              <a:buClr>
                <a:schemeClr val="dk1"/>
              </a:buClr>
              <a:buSzPts val="1800"/>
              <a:buFont typeface="Arial"/>
              <a:buNone/>
              <a:defRPr/>
            </a:lvl4pPr>
            <a:lvl5pPr indent="-228600" lvl="4" marL="2286000" algn="l">
              <a:lnSpc>
                <a:spcPct val="90000"/>
              </a:lnSpc>
              <a:spcBef>
                <a:spcPts val="500"/>
              </a:spcBef>
              <a:spcAft>
                <a:spcPts val="0"/>
              </a:spcAft>
              <a:buClr>
                <a:schemeClr val="dk1"/>
              </a:buClr>
              <a:buSzPts val="1800"/>
              <a:buFont typeface="Arial"/>
              <a:buNone/>
              <a:defRPr/>
            </a:lvl5pPr>
            <a:lvl6pPr indent="-342900" lvl="5" marL="2743200" algn="l">
              <a:lnSpc>
                <a:spcPct val="90000"/>
              </a:lnSpc>
              <a:spcBef>
                <a:spcPts val="500"/>
              </a:spcBef>
              <a:spcAft>
                <a:spcPts val="0"/>
              </a:spcAft>
              <a:buClr>
                <a:schemeClr val="dk1"/>
              </a:buClr>
              <a:buSzPts val="1800"/>
              <a:buFont typeface="Arial"/>
              <a:buChar char="•"/>
              <a:defRPr/>
            </a:lvl6pPr>
            <a:lvl7pPr indent="-342900" lvl="6" marL="3200400" algn="l">
              <a:lnSpc>
                <a:spcPct val="90000"/>
              </a:lnSpc>
              <a:spcBef>
                <a:spcPts val="500"/>
              </a:spcBef>
              <a:spcAft>
                <a:spcPts val="0"/>
              </a:spcAft>
              <a:buClr>
                <a:schemeClr val="dk1"/>
              </a:buClr>
              <a:buSzPts val="1800"/>
              <a:buFont typeface="Arial"/>
              <a:buChar char="•"/>
              <a:defRPr/>
            </a:lvl7pPr>
            <a:lvl8pPr indent="-342900" lvl="7" marL="3657600" algn="l">
              <a:lnSpc>
                <a:spcPct val="90000"/>
              </a:lnSpc>
              <a:spcBef>
                <a:spcPts val="500"/>
              </a:spcBef>
              <a:spcAft>
                <a:spcPts val="0"/>
              </a:spcAft>
              <a:buClr>
                <a:schemeClr val="dk1"/>
              </a:buClr>
              <a:buSzPts val="1800"/>
              <a:buFont typeface="Arial"/>
              <a:buChar char="•"/>
              <a:defRPr/>
            </a:lvl8pPr>
            <a:lvl9pPr indent="-342900" lvl="8" marL="4114800" algn="l">
              <a:lnSpc>
                <a:spcPct val="90000"/>
              </a:lnSpc>
              <a:spcBef>
                <a:spcPts val="500"/>
              </a:spcBef>
              <a:spcAft>
                <a:spcPts val="0"/>
              </a:spcAft>
              <a:buClr>
                <a:schemeClr val="dk1"/>
              </a:buClr>
              <a:buSzPts val="1800"/>
              <a:buFont typeface="Arial"/>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191919"/>
        </a:solidFill>
      </p:bgPr>
    </p:bg>
    <p:spTree>
      <p:nvGrpSpPr>
        <p:cNvPr id="36" name="Shape 36"/>
        <p:cNvGrpSpPr/>
        <p:nvPr/>
      </p:nvGrpSpPr>
      <p:grpSpPr>
        <a:xfrm>
          <a:off x="0" y="0"/>
          <a:ext cx="0" cy="0"/>
          <a:chOff x="0" y="0"/>
          <a:chExt cx="0" cy="0"/>
        </a:xfrm>
      </p:grpSpPr>
      <p:sp>
        <p:nvSpPr>
          <p:cNvPr id="37" name="Google Shape;37;p14"/>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F"/>
              </a:buClr>
              <a:buSzPts val="1300"/>
              <a:buFont typeface="Arial"/>
              <a:buNone/>
              <a:defRPr>
                <a:solidFill>
                  <a:srgbClr val="FEFFFF"/>
                </a:solidFill>
              </a:defRPr>
            </a:lvl1pPr>
            <a:lvl2pPr indent="-228600" lvl="1" marL="914400" algn="l">
              <a:lnSpc>
                <a:spcPct val="90000"/>
              </a:lnSpc>
              <a:spcBef>
                <a:spcPts val="1000"/>
              </a:spcBef>
              <a:spcAft>
                <a:spcPts val="0"/>
              </a:spcAft>
              <a:buClr>
                <a:srgbClr val="FEFFFF"/>
              </a:buClr>
              <a:buSzPts val="1300"/>
              <a:buFont typeface="Arial"/>
              <a:buNone/>
              <a:defRPr>
                <a:solidFill>
                  <a:srgbClr val="FEFFFF"/>
                </a:solidFill>
              </a:defRPr>
            </a:lvl2pPr>
            <a:lvl3pPr indent="-228600" lvl="2" marL="1371600" algn="l">
              <a:lnSpc>
                <a:spcPct val="90000"/>
              </a:lnSpc>
              <a:spcBef>
                <a:spcPts val="1000"/>
              </a:spcBef>
              <a:spcAft>
                <a:spcPts val="0"/>
              </a:spcAft>
              <a:buClr>
                <a:srgbClr val="FEFFFF"/>
              </a:buClr>
              <a:buSzPts val="1300"/>
              <a:buFont typeface="Arial"/>
              <a:buNone/>
              <a:defRPr>
                <a:solidFill>
                  <a:srgbClr val="FEFFFF"/>
                </a:solidFill>
              </a:defRPr>
            </a:lvl3pPr>
            <a:lvl4pPr indent="-228600" lvl="3" marL="1828800" algn="l">
              <a:lnSpc>
                <a:spcPct val="90000"/>
              </a:lnSpc>
              <a:spcBef>
                <a:spcPts val="1000"/>
              </a:spcBef>
              <a:spcAft>
                <a:spcPts val="0"/>
              </a:spcAft>
              <a:buClr>
                <a:srgbClr val="FEFFFF"/>
              </a:buClr>
              <a:buSzPts val="1300"/>
              <a:buFont typeface="Arial"/>
              <a:buNone/>
              <a:defRPr>
                <a:solidFill>
                  <a:srgbClr val="FEFFFF"/>
                </a:solidFill>
              </a:defRPr>
            </a:lvl4pPr>
            <a:lvl5pPr indent="-228600" lvl="4" marL="2286000" algn="l">
              <a:lnSpc>
                <a:spcPct val="90000"/>
              </a:lnSpc>
              <a:spcBef>
                <a:spcPts val="1000"/>
              </a:spcBef>
              <a:spcAft>
                <a:spcPts val="0"/>
              </a:spcAft>
              <a:buClr>
                <a:srgbClr val="FEFFFF"/>
              </a:buClr>
              <a:buSzPts val="1300"/>
              <a:buFont typeface="Arial"/>
              <a:buNone/>
              <a:defRPr>
                <a:solidFill>
                  <a:srgbClr val="FEFFFF"/>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rect b="b" l="l" r="r" t="t"/>
              <a:pathLst>
                <a:path extrusionOk="0" h="21600" w="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rect b="b" l="l" r="r" t="t"/>
              <a:pathLst>
                <a:path extrusionOk="0" h="20730" w="2160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rect b="b" l="l" r="r" t="t"/>
              <a:pathLst>
                <a:path extrusionOk="0" h="21600" w="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14"/>
            <p:cNvSpPr/>
            <p:nvPr/>
          </p:nvSpPr>
          <p:spPr>
            <a:xfrm>
              <a:off x="0" y="0"/>
              <a:ext cx="632988" cy="680884"/>
            </a:xfrm>
            <a:custGeom>
              <a:rect b="b" l="l" r="r" t="t"/>
              <a:pathLst>
                <a:path extrusionOk="0" h="21407" w="2160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3" name="Google Shape;43;p14"/>
          <p:cNvSpPr/>
          <p:nvPr>
            <p:ph idx="2" type="pic"/>
          </p:nvPr>
        </p:nvSpPr>
        <p:spPr>
          <a:xfrm>
            <a:off x="479612" y="1854200"/>
            <a:ext cx="11231996" cy="5003800"/>
          </a:xfrm>
          <a:prstGeom prst="rect">
            <a:avLst/>
          </a:prstGeom>
          <a:noFill/>
          <a:ln>
            <a:noFill/>
          </a:ln>
        </p:spPr>
      </p:sp>
      <p:sp>
        <p:nvSpPr>
          <p:cNvPr id="44" name="Google Shape;44;p14"/>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5" name="Shape 45"/>
        <p:cNvGrpSpPr/>
        <p:nvPr/>
      </p:nvGrpSpPr>
      <p:grpSpPr>
        <a:xfrm>
          <a:off x="0" y="0"/>
          <a:ext cx="0" cy="0"/>
          <a:chOff x="0" y="0"/>
          <a:chExt cx="0" cy="0"/>
        </a:xfrm>
      </p:grpSpPr>
      <p:sp>
        <p:nvSpPr>
          <p:cNvPr id="46" name="Google Shape;46;p19"/>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800"/>
              <a:buNone/>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7" name="Google Shape;47;p19"/>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48" name="Shape 48"/>
        <p:cNvGrpSpPr/>
        <p:nvPr/>
      </p:nvGrpSpPr>
      <p:grpSpPr>
        <a:xfrm>
          <a:off x="0" y="0"/>
          <a:ext cx="0" cy="0"/>
          <a:chOff x="0" y="0"/>
          <a:chExt cx="0" cy="0"/>
        </a:xfrm>
      </p:grpSpPr>
      <p:sp>
        <p:nvSpPr>
          <p:cNvPr id="49" name="Google Shape;49;p20"/>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800"/>
              <a:buNone/>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0" name="Google Shape;50;p20"/>
          <p:cNvSpPr txBox="1"/>
          <p:nvPr>
            <p:ph idx="2" type="body"/>
          </p:nvPr>
        </p:nvSpPr>
        <p:spPr>
          <a:xfrm>
            <a:off x="3281688" y="1821808"/>
            <a:ext cx="3750858" cy="32972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20"/>
          <p:cNvSpPr txBox="1"/>
          <p:nvPr>
            <p:ph idx="3" type="body"/>
          </p:nvPr>
        </p:nvSpPr>
        <p:spPr>
          <a:xfrm>
            <a:off x="3281688" y="2171431"/>
            <a:ext cx="3750858" cy="50453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2" name="Google Shape;52;p20"/>
          <p:cNvSpPr txBox="1"/>
          <p:nvPr>
            <p:ph type="title"/>
          </p:nvPr>
        </p:nvSpPr>
        <p:spPr>
          <a:xfrm>
            <a:off x="480390" y="5032099"/>
            <a:ext cx="2343493" cy="1365252"/>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3" name="Google Shape;53;p20"/>
          <p:cNvSpPr txBox="1"/>
          <p:nvPr>
            <p:ph idx="4" type="body"/>
          </p:nvPr>
        </p:nvSpPr>
        <p:spPr>
          <a:xfrm>
            <a:off x="7503551" y="1821808"/>
            <a:ext cx="4208059" cy="79117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3"/>
              </a:buClr>
              <a:buSzPts val="1600"/>
              <a:buFont typeface="Arial"/>
              <a:buNone/>
              <a:defRPr b="1" sz="1600">
                <a:solidFill>
                  <a:schemeClr val="accent3"/>
                </a:solidFill>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4" name="Google Shape;54;p20"/>
          <p:cNvSpPr txBox="1"/>
          <p:nvPr>
            <p:ph idx="5" type="body"/>
          </p:nvPr>
        </p:nvSpPr>
        <p:spPr>
          <a:xfrm>
            <a:off x="3281688" y="2727012"/>
            <a:ext cx="3750858" cy="32972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5" name="Google Shape;55;p20"/>
          <p:cNvSpPr txBox="1"/>
          <p:nvPr>
            <p:ph idx="6" type="body"/>
          </p:nvPr>
        </p:nvSpPr>
        <p:spPr>
          <a:xfrm>
            <a:off x="3281688" y="3076635"/>
            <a:ext cx="3750858" cy="50453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6" name="Google Shape;56;p20"/>
          <p:cNvSpPr txBox="1"/>
          <p:nvPr>
            <p:ph idx="7" type="body"/>
          </p:nvPr>
        </p:nvSpPr>
        <p:spPr>
          <a:xfrm>
            <a:off x="7503551" y="2724846"/>
            <a:ext cx="4208059" cy="898746"/>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3"/>
              </a:buClr>
              <a:buSzPts val="1600"/>
              <a:buFont typeface="Arial"/>
              <a:buNone/>
              <a:defRPr b="1" sz="1600">
                <a:solidFill>
                  <a:schemeClr val="accent3"/>
                </a:solidFill>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7" name="Google Shape;57;p20"/>
          <p:cNvSpPr txBox="1"/>
          <p:nvPr>
            <p:ph idx="8" type="body"/>
          </p:nvPr>
        </p:nvSpPr>
        <p:spPr>
          <a:xfrm>
            <a:off x="3281688" y="3650608"/>
            <a:ext cx="3750858" cy="32972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8" name="Google Shape;58;p20"/>
          <p:cNvSpPr txBox="1"/>
          <p:nvPr>
            <p:ph idx="9" type="body"/>
          </p:nvPr>
        </p:nvSpPr>
        <p:spPr>
          <a:xfrm>
            <a:off x="3281688" y="4000232"/>
            <a:ext cx="3750858" cy="50453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9" name="Google Shape;59;p20"/>
          <p:cNvSpPr txBox="1"/>
          <p:nvPr>
            <p:ph idx="13" type="body"/>
          </p:nvPr>
        </p:nvSpPr>
        <p:spPr>
          <a:xfrm>
            <a:off x="7503551" y="3666016"/>
            <a:ext cx="4208059" cy="85415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3"/>
              </a:buClr>
              <a:buSzPts val="1600"/>
              <a:buFont typeface="Arial"/>
              <a:buNone/>
              <a:defRPr b="1" sz="1600">
                <a:solidFill>
                  <a:schemeClr val="accent3"/>
                </a:solidFill>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0" name="Google Shape;60;p20"/>
          <p:cNvSpPr txBox="1"/>
          <p:nvPr>
            <p:ph idx="14" type="body"/>
          </p:nvPr>
        </p:nvSpPr>
        <p:spPr>
          <a:xfrm>
            <a:off x="3281688" y="4571989"/>
            <a:ext cx="3750858" cy="32972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1" name="Google Shape;61;p20"/>
          <p:cNvSpPr txBox="1"/>
          <p:nvPr>
            <p:ph idx="15" type="body"/>
          </p:nvPr>
        </p:nvSpPr>
        <p:spPr>
          <a:xfrm>
            <a:off x="3281688" y="4921611"/>
            <a:ext cx="3750858" cy="50453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2" name="Google Shape;62;p20"/>
          <p:cNvSpPr txBox="1"/>
          <p:nvPr>
            <p:ph idx="16" type="body"/>
          </p:nvPr>
        </p:nvSpPr>
        <p:spPr>
          <a:xfrm>
            <a:off x="3281688" y="5493370"/>
            <a:ext cx="3750858" cy="32972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b="1"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3" name="Google Shape;63;p20"/>
          <p:cNvSpPr txBox="1"/>
          <p:nvPr>
            <p:ph idx="17" type="body"/>
          </p:nvPr>
        </p:nvSpPr>
        <p:spPr>
          <a:xfrm>
            <a:off x="3281688" y="5842992"/>
            <a:ext cx="3750858" cy="504531"/>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4" name="Google Shape;64;p20"/>
          <p:cNvSpPr txBox="1"/>
          <p:nvPr>
            <p:ph idx="18" type="body"/>
          </p:nvPr>
        </p:nvSpPr>
        <p:spPr>
          <a:xfrm>
            <a:off x="7503551" y="4605022"/>
            <a:ext cx="4208059" cy="85415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3"/>
              </a:buClr>
              <a:buSzPts val="1600"/>
              <a:buFont typeface="Arial"/>
              <a:buNone/>
              <a:defRPr b="1" sz="1600">
                <a:solidFill>
                  <a:schemeClr val="accent3"/>
                </a:solidFill>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5" name="Google Shape;65;p20"/>
          <p:cNvSpPr txBox="1"/>
          <p:nvPr>
            <p:ph idx="19" type="body"/>
          </p:nvPr>
        </p:nvSpPr>
        <p:spPr>
          <a:xfrm>
            <a:off x="7503551" y="5493370"/>
            <a:ext cx="4208059" cy="854154"/>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chemeClr val="accent3"/>
              </a:buClr>
              <a:buSzPts val="1600"/>
              <a:buFont typeface="Arial"/>
              <a:buNone/>
              <a:defRPr b="1" sz="1600">
                <a:solidFill>
                  <a:schemeClr val="accent3"/>
                </a:solidFill>
              </a:defRPr>
            </a:lvl1pPr>
            <a:lvl2pPr indent="-228600" lvl="1" marL="914400" algn="l">
              <a:lnSpc>
                <a:spcPct val="90000"/>
              </a:lnSpc>
              <a:spcBef>
                <a:spcPts val="1000"/>
              </a:spcBef>
              <a:spcAft>
                <a:spcPts val="0"/>
              </a:spcAft>
              <a:buClr>
                <a:srgbClr val="000000"/>
              </a:buClr>
              <a:buSzPts val="1800"/>
              <a:buNone/>
              <a:defRPr/>
            </a:lvl2pPr>
            <a:lvl3pPr indent="-228600" lvl="2" marL="1371600" algn="l">
              <a:lnSpc>
                <a:spcPct val="90000"/>
              </a:lnSpc>
              <a:spcBef>
                <a:spcPts val="1000"/>
              </a:spcBef>
              <a:spcAft>
                <a:spcPts val="0"/>
              </a:spcAft>
              <a:buClr>
                <a:srgbClr val="000000"/>
              </a:buClr>
              <a:buSzPts val="1800"/>
              <a:buNone/>
              <a:defRPr/>
            </a:lvl3pPr>
            <a:lvl4pPr indent="-228600" lvl="3" marL="1828800" algn="l">
              <a:lnSpc>
                <a:spcPct val="90000"/>
              </a:lnSpc>
              <a:spcBef>
                <a:spcPts val="1000"/>
              </a:spcBef>
              <a:spcAft>
                <a:spcPts val="0"/>
              </a:spcAft>
              <a:buClr>
                <a:srgbClr val="000000"/>
              </a:buClr>
              <a:buSzPts val="1800"/>
              <a:buNone/>
              <a:defRPr/>
            </a:lvl4pPr>
            <a:lvl5pPr indent="-228600" lvl="4" marL="2286000" algn="l">
              <a:lnSpc>
                <a:spcPct val="90000"/>
              </a:lnSpc>
              <a:spcBef>
                <a:spcPts val="1000"/>
              </a:spcBef>
              <a:spcAft>
                <a:spcPts val="0"/>
              </a:spcAft>
              <a:buClr>
                <a:srgbClr val="000000"/>
              </a:buClr>
              <a:buSzPts val="1800"/>
              <a:buNon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6" name="Google Shape;66;p20"/>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1F6"/>
        </a:solidFill>
      </p:bgPr>
    </p:bg>
    <p:spTree>
      <p:nvGrpSpPr>
        <p:cNvPr id="5" name="Shape 5"/>
        <p:cNvGrpSpPr/>
        <p:nvPr/>
      </p:nvGrpSpPr>
      <p:grpSpPr>
        <a:xfrm>
          <a:off x="0" y="0"/>
          <a:ext cx="0" cy="0"/>
          <a:chOff x="0" y="0"/>
          <a:chExt cx="0" cy="0"/>
        </a:xfrm>
      </p:grpSpPr>
      <p:sp>
        <p:nvSpPr>
          <p:cNvPr id="6" name="Google Shape;6;p8"/>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90000"/>
              </a:lnSpc>
              <a:spcBef>
                <a:spcPts val="100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228600" lvl="1" marL="914400" marR="0" rtl="0" algn="l">
              <a:lnSpc>
                <a:spcPct val="90000"/>
              </a:lnSpc>
              <a:spcBef>
                <a:spcPts val="100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228600" lvl="2" marL="1371600" marR="0" rtl="0" algn="l">
              <a:lnSpc>
                <a:spcPct val="90000"/>
              </a:lnSpc>
              <a:spcBef>
                <a:spcPts val="100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228600" lvl="3" marL="1828800" marR="0" rtl="0" algn="l">
              <a:lnSpc>
                <a:spcPct val="90000"/>
              </a:lnSpc>
              <a:spcBef>
                <a:spcPts val="100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228600" lvl="4" marL="2286000" marR="0" rtl="0" algn="l">
              <a:lnSpc>
                <a:spcPct val="90000"/>
              </a:lnSpc>
              <a:spcBef>
                <a:spcPts val="100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311150" lvl="5" marL="2743200" marR="0" rtl="0" algn="l">
              <a:lnSpc>
                <a:spcPct val="90000"/>
              </a:lnSpc>
              <a:spcBef>
                <a:spcPts val="1000"/>
              </a:spcBef>
              <a:spcAft>
                <a:spcPts val="0"/>
              </a:spcAft>
              <a:buClr>
                <a:srgbClr val="000000"/>
              </a:buClr>
              <a:buSzPts val="1300"/>
              <a:buFont typeface="Arial"/>
              <a:buChar char="•"/>
              <a:defRPr b="0" i="0" sz="1300" u="none" cap="none" strike="noStrike">
                <a:solidFill>
                  <a:srgbClr val="000000"/>
                </a:solidFill>
                <a:latin typeface="Arial"/>
                <a:ea typeface="Arial"/>
                <a:cs typeface="Arial"/>
                <a:sym typeface="Arial"/>
              </a:defRPr>
            </a:lvl6pPr>
            <a:lvl7pPr indent="-311150" lvl="6" marL="3200400" marR="0" rtl="0" algn="l">
              <a:lnSpc>
                <a:spcPct val="90000"/>
              </a:lnSpc>
              <a:spcBef>
                <a:spcPts val="1000"/>
              </a:spcBef>
              <a:spcAft>
                <a:spcPts val="0"/>
              </a:spcAft>
              <a:buClr>
                <a:srgbClr val="000000"/>
              </a:buClr>
              <a:buSzPts val="1300"/>
              <a:buFont typeface="Arial"/>
              <a:buChar char="•"/>
              <a:defRPr b="0" i="0" sz="1300" u="none" cap="none" strike="noStrike">
                <a:solidFill>
                  <a:srgbClr val="000000"/>
                </a:solidFill>
                <a:latin typeface="Arial"/>
                <a:ea typeface="Arial"/>
                <a:cs typeface="Arial"/>
                <a:sym typeface="Arial"/>
              </a:defRPr>
            </a:lvl7pPr>
            <a:lvl8pPr indent="-311150" lvl="7" marL="3657600" marR="0" rtl="0" algn="l">
              <a:lnSpc>
                <a:spcPct val="90000"/>
              </a:lnSpc>
              <a:spcBef>
                <a:spcPts val="1000"/>
              </a:spcBef>
              <a:spcAft>
                <a:spcPts val="0"/>
              </a:spcAft>
              <a:buClr>
                <a:srgbClr val="000000"/>
              </a:buClr>
              <a:buSzPts val="1300"/>
              <a:buFont typeface="Arial"/>
              <a:buChar char="•"/>
              <a:defRPr b="0" i="0" sz="1300" u="none" cap="none" strike="noStrike">
                <a:solidFill>
                  <a:srgbClr val="000000"/>
                </a:solidFill>
                <a:latin typeface="Arial"/>
                <a:ea typeface="Arial"/>
                <a:cs typeface="Arial"/>
                <a:sym typeface="Arial"/>
              </a:defRPr>
            </a:lvl8pPr>
            <a:lvl9pPr indent="-311150" lvl="8" marL="4114800" marR="0" rtl="0" algn="l">
              <a:lnSpc>
                <a:spcPct val="90000"/>
              </a:lnSpc>
              <a:spcBef>
                <a:spcPts val="1000"/>
              </a:spcBef>
              <a:spcAft>
                <a:spcPts val="0"/>
              </a:spcAft>
              <a:buClr>
                <a:srgbClr val="000000"/>
              </a:buClr>
              <a:buSzPts val="1300"/>
              <a:buFont typeface="Arial"/>
              <a:buChar char="•"/>
              <a:defRPr b="0" i="0" sz="1300" u="none" cap="none" strike="noStrike">
                <a:solidFill>
                  <a:srgbClr val="000000"/>
                </a:solidFill>
                <a:latin typeface="Arial"/>
                <a:ea typeface="Arial"/>
                <a:cs typeface="Arial"/>
                <a:sym typeface="Arial"/>
              </a:defRPr>
            </a:lvl9pPr>
          </a:lstStyle>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rect b="b" l="l" r="r" t="t"/>
              <a:pathLst>
                <a:path extrusionOk="0" h="21407" w="2160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rect b="b" l="l" r="r" t="t"/>
              <a:pathLst>
                <a:path extrusionOk="0" h="21600" w="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rect b="b" l="l" r="r" t="t"/>
              <a:pathLst>
                <a:path extrusionOk="0" h="21600" w="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rect b="b" l="l" r="r" t="t"/>
              <a:pathLst>
                <a:path extrusionOk="0" h="21579" w="2160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 name="Google Shape;12;p8"/>
          <p:cNvSpPr txBox="1"/>
          <p:nvPr>
            <p:ph type="title"/>
          </p:nvPr>
        </p:nvSpPr>
        <p:spPr>
          <a:xfrm>
            <a:off x="609600" y="274637"/>
            <a:ext cx="10972800" cy="1143001"/>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1" i="0" sz="4400" u="none" cap="none" strike="noStrike">
                <a:solidFill>
                  <a:srgbClr val="000000"/>
                </a:solidFill>
                <a:latin typeface="Arial"/>
                <a:ea typeface="Arial"/>
                <a:cs typeface="Arial"/>
                <a:sym typeface="Arial"/>
              </a:defRPr>
            </a:lvl9pPr>
          </a:lstStyle>
          <a:p/>
        </p:txBody>
      </p:sp>
      <p:sp>
        <p:nvSpPr>
          <p:cNvPr id="13" name="Google Shape;13;p8"/>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ana.org/assignments/jwt/jwt.xhtml"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txBox="1"/>
          <p:nvPr>
            <p:ph idx="4294967295" type="ctrTitle"/>
          </p:nvPr>
        </p:nvSpPr>
        <p:spPr>
          <a:xfrm>
            <a:off x="2569902" y="3298202"/>
            <a:ext cx="7050155" cy="2387601"/>
          </a:xfrm>
          <a:prstGeom prst="rect">
            <a:avLst/>
          </a:prstGeom>
          <a:noFill/>
          <a:ln>
            <a:noFill/>
          </a:ln>
        </p:spPr>
        <p:txBody>
          <a:bodyPr anchorCtr="0" anchor="t" bIns="45700" lIns="45700" spcFirstLastPara="1" rIns="45700" wrap="square" tIns="45700">
            <a:normAutofit/>
          </a:bodyPr>
          <a:lstStyle/>
          <a:p>
            <a:pPr indent="0" lvl="0" marL="0" rtl="0" algn="l">
              <a:spcBef>
                <a:spcPts val="0"/>
              </a:spcBef>
              <a:spcAft>
                <a:spcPts val="0"/>
              </a:spcAft>
              <a:buClr>
                <a:schemeClr val="dk1"/>
              </a:buClr>
              <a:buSzPts val="6000"/>
              <a:buFont typeface="Arial"/>
              <a:buNone/>
            </a:pPr>
            <a:r>
              <a:rPr lang="lt-LT" sz="6000">
                <a:solidFill>
                  <a:schemeClr val="dk1"/>
                </a:solidFill>
              </a:rPr>
              <a:t>Json Web Token</a:t>
            </a:r>
            <a:endParaRPr sz="6000">
              <a:solidFill>
                <a:schemeClr val="dk1"/>
              </a:solidFill>
            </a:endParaRPr>
          </a:p>
          <a:p>
            <a:pPr indent="0" lvl="0" marL="0" rtl="0" algn="l">
              <a:spcBef>
                <a:spcPts val="0"/>
              </a:spcBef>
              <a:spcAft>
                <a:spcPts val="0"/>
              </a:spcAft>
              <a:buClr>
                <a:schemeClr val="dk1"/>
              </a:buClr>
              <a:buSzPts val="6000"/>
              <a:buFont typeface="Arial"/>
              <a:buNone/>
            </a:pPr>
            <a:r>
              <a:rPr lang="lt-LT" sz="6000">
                <a:solidFill>
                  <a:schemeClr val="dk1"/>
                </a:solidFill>
              </a:rPr>
              <a:t>(JWT)</a:t>
            </a:r>
            <a:endParaRPr sz="6000"/>
          </a:p>
        </p:txBody>
      </p:sp>
      <p:sp>
        <p:nvSpPr>
          <p:cNvPr id="72" name="Google Shape;72;p1"/>
          <p:cNvSpPr txBox="1"/>
          <p:nvPr/>
        </p:nvSpPr>
        <p:spPr>
          <a:xfrm>
            <a:off x="643096" y="5892513"/>
            <a:ext cx="2267498" cy="33855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lt-LT" sz="1600" u="none" cap="none" strike="noStrike">
                <a:solidFill>
                  <a:srgbClr val="000000"/>
                </a:solidFill>
                <a:latin typeface="Arial"/>
                <a:ea typeface="Arial"/>
                <a:cs typeface="Arial"/>
                <a:sym typeface="Arial"/>
              </a:rPr>
              <a:t>Data</a:t>
            </a:r>
            <a:endParaRPr b="1" i="0" sz="1600" u="none" cap="none" strike="noStrike">
              <a:solidFill>
                <a:srgbClr val="000000"/>
              </a:solidFill>
              <a:latin typeface="Arial"/>
              <a:ea typeface="Arial"/>
              <a:cs typeface="Arial"/>
              <a:sym typeface="Arial"/>
            </a:endParaRPr>
          </a:p>
        </p:txBody>
      </p:sp>
      <p:sp>
        <p:nvSpPr>
          <p:cNvPr id="73" name="Google Shape;73;p1"/>
          <p:cNvSpPr txBox="1"/>
          <p:nvPr>
            <p:ph idx="2" type="body"/>
          </p:nvPr>
        </p:nvSpPr>
        <p:spPr>
          <a:xfrm>
            <a:off x="474662" y="2619023"/>
            <a:ext cx="2334168" cy="2387601"/>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1600"/>
              <a:buFont typeface="Arial"/>
              <a:buNone/>
            </a:pPr>
            <a:r>
              <a:rPr lang="lt-LT"/>
              <a:t>Dėstytojas</a:t>
            </a:r>
            <a:endParaRPr/>
          </a:p>
          <a:p>
            <a:pPr indent="0" lvl="0" marL="0" rtl="0" algn="l">
              <a:lnSpc>
                <a:spcPct val="90000"/>
              </a:lnSpc>
              <a:spcBef>
                <a:spcPts val="1000"/>
              </a:spcBef>
              <a:spcAft>
                <a:spcPts val="0"/>
              </a:spcAft>
              <a:buClr>
                <a:srgbClr val="000000"/>
              </a:buClr>
              <a:buSzPts val="1600"/>
              <a:buFont typeface="Arial"/>
              <a:buNone/>
            </a:pPr>
            <a:r>
              <a:rPr lang="lt-LT"/>
              <a:t>Vilmantas Neviera</a:t>
            </a:r>
            <a:endParaRPr/>
          </a:p>
        </p:txBody>
      </p:sp>
      <p:pic>
        <p:nvPicPr>
          <p:cNvPr descr="Picture Placeholder 16" id="74" name="Google Shape;74;p1"/>
          <p:cNvPicPr preferRelativeResize="0"/>
          <p:nvPr>
            <p:ph idx="3" type="pic"/>
          </p:nvPr>
        </p:nvPicPr>
        <p:blipFill rotWithShape="1">
          <a:blip r:embed="rId3">
            <a:alphaModFix/>
          </a:blip>
          <a:srcRect b="0" l="0" r="0" t="0"/>
          <a:stretch/>
        </p:blipFill>
        <p:spPr>
          <a:xfrm>
            <a:off x="9866313" y="458787"/>
            <a:ext cx="1835151" cy="1835151"/>
          </a:xfrm>
          <a:prstGeom prst="rect">
            <a:avLst/>
          </a:prstGeom>
          <a:noFill/>
          <a:ln>
            <a:noFill/>
          </a:ln>
        </p:spPr>
      </p:pic>
      <p:sp>
        <p:nvSpPr>
          <p:cNvPr id="75" name="Google Shape;75;p1"/>
          <p:cNvSpPr txBox="1"/>
          <p:nvPr>
            <p:ph idx="1" type="body"/>
          </p:nvPr>
        </p:nvSpPr>
        <p:spPr>
          <a:xfrm>
            <a:off x="2569902" y="5930347"/>
            <a:ext cx="7050155" cy="927653"/>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16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346a7b5d84_0_4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Claims</a:t>
            </a:r>
            <a:endParaRPr/>
          </a:p>
        </p:txBody>
      </p:sp>
      <p:sp>
        <p:nvSpPr>
          <p:cNvPr id="143" name="Google Shape;143;g1346a7b5d84_0_45"/>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44" name="Google Shape;144;g1346a7b5d84_0_45"/>
          <p:cNvSpPr txBox="1"/>
          <p:nvPr>
            <p:ph idx="2" type="body"/>
          </p:nvPr>
        </p:nvSpPr>
        <p:spPr>
          <a:xfrm>
            <a:off x="480400" y="2671900"/>
            <a:ext cx="10859100" cy="3937500"/>
          </a:xfrm>
          <a:prstGeom prst="rect">
            <a:avLst/>
          </a:prstGeom>
          <a:noFill/>
          <a:ln>
            <a:noFill/>
          </a:ln>
        </p:spPr>
        <p:txBody>
          <a:bodyPr anchorCtr="0" anchor="t" bIns="45700" lIns="91425" spcFirstLastPara="1" rIns="91425" wrap="square" tIns="45700">
            <a:normAutofit lnSpcReduction="10000"/>
          </a:bodyPr>
          <a:lstStyle/>
          <a:p>
            <a:pPr indent="-330200" lvl="0" marL="457200" rtl="0" algn="l">
              <a:lnSpc>
                <a:spcPct val="150000"/>
              </a:lnSpc>
              <a:spcBef>
                <a:spcPts val="0"/>
              </a:spcBef>
              <a:spcAft>
                <a:spcPts val="0"/>
              </a:spcAft>
              <a:buSzPts val="1600"/>
              <a:buAutoNum type="arabicPeriod"/>
            </a:pPr>
            <a:r>
              <a:rPr lang="lt-LT" sz="1600"/>
              <a:t>Registered</a:t>
            </a:r>
            <a:endParaRPr sz="1600"/>
          </a:p>
          <a:p>
            <a:pPr indent="-330200" lvl="1" marL="914400" rtl="0" algn="l">
              <a:lnSpc>
                <a:spcPct val="150000"/>
              </a:lnSpc>
              <a:spcBef>
                <a:spcPts val="0"/>
              </a:spcBef>
              <a:spcAft>
                <a:spcPts val="0"/>
              </a:spcAft>
              <a:buSzPts val="1600"/>
              <a:buAutoNum type="alphaLcPeriod"/>
            </a:pPr>
            <a:r>
              <a:rPr lang="lt-LT" sz="1600"/>
              <a:t>Registered claims’ai yra nebūtina, bet iš anksto nusakyta sąveikaujanti (interoperable) informacija, kaip </a:t>
            </a:r>
            <a:r>
              <a:rPr b="1" lang="lt-LT" sz="1600"/>
              <a:t>iss</a:t>
            </a:r>
            <a:r>
              <a:rPr lang="lt-LT" sz="1600"/>
              <a:t>(issuer), </a:t>
            </a:r>
            <a:r>
              <a:rPr b="1" lang="lt-LT" sz="1600"/>
              <a:t>exp(</a:t>
            </a:r>
            <a:r>
              <a:rPr lang="lt-LT" sz="1600"/>
              <a:t>expiration time), </a:t>
            </a:r>
            <a:r>
              <a:rPr b="1" lang="lt-LT" sz="1600"/>
              <a:t>sub</a:t>
            </a:r>
            <a:r>
              <a:rPr lang="lt-LT" sz="1600"/>
              <a:t>(subject),</a:t>
            </a:r>
            <a:r>
              <a:rPr b="1" lang="lt-LT" sz="1600"/>
              <a:t> aud</a:t>
            </a:r>
            <a:r>
              <a:rPr lang="lt-LT" sz="1600"/>
              <a:t>(audience) ir kt.</a:t>
            </a:r>
            <a:endParaRPr sz="1600"/>
          </a:p>
          <a:p>
            <a:pPr indent="-330200" lvl="0" marL="457200" rtl="0" algn="l">
              <a:lnSpc>
                <a:spcPct val="150000"/>
              </a:lnSpc>
              <a:spcBef>
                <a:spcPts val="0"/>
              </a:spcBef>
              <a:spcAft>
                <a:spcPts val="0"/>
              </a:spcAft>
              <a:buSzPts val="1600"/>
              <a:buAutoNum type="arabicPeriod"/>
            </a:pPr>
            <a:r>
              <a:rPr lang="lt-LT" sz="1600"/>
              <a:t>Public</a:t>
            </a:r>
            <a:endParaRPr sz="1600"/>
          </a:p>
          <a:p>
            <a:pPr indent="-330200" lvl="1" marL="914400" rtl="0" algn="l">
              <a:lnSpc>
                <a:spcPct val="150000"/>
              </a:lnSpc>
              <a:spcBef>
                <a:spcPts val="0"/>
              </a:spcBef>
              <a:spcAft>
                <a:spcPts val="0"/>
              </a:spcAft>
              <a:buSzPts val="1600"/>
              <a:buAutoNum type="alphaLcPeriod"/>
            </a:pPr>
            <a:r>
              <a:rPr lang="lt-LT" sz="1600"/>
              <a:t>Šie claims’ai gali būti sukurti programuotojų, bet reikia būti atsargiems su pavadinimais, kad nesugadinti struktūros JSON struktūros. Apie public claims’ų kūrimą daugiau galite paskaityti čia </a:t>
            </a:r>
            <a:r>
              <a:rPr lang="lt-LT" sz="1600" u="sng">
                <a:solidFill>
                  <a:schemeClr val="hlink"/>
                </a:solidFill>
                <a:hlinkClick r:id="rId3"/>
              </a:rPr>
              <a:t> IANA JSON Web Token Registry</a:t>
            </a:r>
            <a:endParaRPr sz="1600"/>
          </a:p>
          <a:p>
            <a:pPr indent="-330200" lvl="0" marL="457200" rtl="0" algn="l">
              <a:lnSpc>
                <a:spcPct val="150000"/>
              </a:lnSpc>
              <a:spcBef>
                <a:spcPts val="0"/>
              </a:spcBef>
              <a:spcAft>
                <a:spcPts val="0"/>
              </a:spcAft>
              <a:buSzPts val="1600"/>
              <a:buAutoNum type="arabicPeriod"/>
            </a:pPr>
            <a:r>
              <a:rPr lang="lt-LT" sz="1600"/>
              <a:t>Private</a:t>
            </a:r>
            <a:endParaRPr sz="1600"/>
          </a:p>
          <a:p>
            <a:pPr indent="-330200" lvl="1" marL="914400" rtl="0" algn="l">
              <a:lnSpc>
                <a:spcPct val="150000"/>
              </a:lnSpc>
              <a:spcBef>
                <a:spcPts val="0"/>
              </a:spcBef>
              <a:spcAft>
                <a:spcPts val="0"/>
              </a:spcAft>
              <a:buSzPts val="1600"/>
              <a:buAutoNum type="alphaLcPeriod"/>
            </a:pPr>
            <a:r>
              <a:rPr lang="lt-LT" sz="1600"/>
              <a:t>Claims’ai, kuriuos naudoja tiek klientas, tiek serveris (bendru sutarimu), bet yra nei public nei registered yra vadinami Private</a:t>
            </a:r>
            <a:endParaRPr sz="1600"/>
          </a:p>
          <a:p>
            <a:pPr indent="0" lvl="0" marL="0" rtl="0" algn="l">
              <a:lnSpc>
                <a:spcPct val="150000"/>
              </a:lnSpc>
              <a:spcBef>
                <a:spcPts val="0"/>
              </a:spcBef>
              <a:spcAft>
                <a:spcPts val="0"/>
              </a:spcAft>
              <a:buNone/>
            </a:pPr>
            <a:r>
              <a:t/>
            </a:r>
            <a:endParaRPr sz="1600"/>
          </a:p>
        </p:txBody>
      </p:sp>
      <p:pic>
        <p:nvPicPr>
          <p:cNvPr id="145" name="Google Shape;145;g1346a7b5d84_0_45"/>
          <p:cNvPicPr preferRelativeResize="0"/>
          <p:nvPr/>
        </p:nvPicPr>
        <p:blipFill>
          <a:blip r:embed="rId4">
            <a:alphaModFix/>
          </a:blip>
          <a:stretch>
            <a:fillRect/>
          </a:stretch>
        </p:blipFill>
        <p:spPr>
          <a:xfrm>
            <a:off x="6677116" y="1819275"/>
            <a:ext cx="5351847" cy="106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346a7b5d84_0_5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Payload pavyzdys</a:t>
            </a:r>
            <a:endParaRPr/>
          </a:p>
        </p:txBody>
      </p:sp>
      <p:sp>
        <p:nvSpPr>
          <p:cNvPr id="151" name="Google Shape;151;g1346a7b5d84_0_52"/>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52" name="Google Shape;152;g1346a7b5d84_0_52"/>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p:txBody>
      </p:sp>
      <p:pic>
        <p:nvPicPr>
          <p:cNvPr id="153" name="Google Shape;153;g1346a7b5d84_0_52"/>
          <p:cNvPicPr preferRelativeResize="0"/>
          <p:nvPr/>
        </p:nvPicPr>
        <p:blipFill>
          <a:blip r:embed="rId3">
            <a:alphaModFix/>
          </a:blip>
          <a:stretch>
            <a:fillRect/>
          </a:stretch>
        </p:blipFill>
        <p:spPr>
          <a:xfrm>
            <a:off x="3619500" y="2843925"/>
            <a:ext cx="4953000" cy="16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46a7b5d84_0_6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Signature</a:t>
            </a:r>
            <a:endParaRPr/>
          </a:p>
        </p:txBody>
      </p:sp>
      <p:sp>
        <p:nvSpPr>
          <p:cNvPr id="159" name="Google Shape;159;g1346a7b5d84_0_6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60" name="Google Shape;160;g1346a7b5d84_0_60"/>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Sukurti signature dalį reikia paimti užkoduotą header’į, payload’ą, </a:t>
            </a:r>
            <a:r>
              <a:rPr b="1" lang="lt-LT" sz="1600"/>
              <a:t>secret’ą</a:t>
            </a:r>
            <a:r>
              <a:rPr lang="lt-LT" sz="1600"/>
              <a:t>(atsitiktinai sukurtas ilgas string saugomas klientui nematomoje vietoje), algoritmą paminėta header dalyje ir pasirašyti(angl. </a:t>
            </a:r>
            <a:r>
              <a:rPr b="1" lang="lt-LT" sz="1600"/>
              <a:t>sign</a:t>
            </a:r>
            <a:r>
              <a:rPr lang="lt-LT" sz="1600"/>
              <a:t>) viską.</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lt-LT" sz="1600"/>
              <a:t>Jeigu naudotume HMAC SHA 256 algoritmą, tai atrodytų panašiai:</a:t>
            </a:r>
            <a:endParaRPr sz="1600"/>
          </a:p>
        </p:txBody>
      </p:sp>
      <p:pic>
        <p:nvPicPr>
          <p:cNvPr id="161" name="Google Shape;161;g1346a7b5d84_0_60"/>
          <p:cNvPicPr preferRelativeResize="0"/>
          <p:nvPr/>
        </p:nvPicPr>
        <p:blipFill>
          <a:blip r:embed="rId3">
            <a:alphaModFix/>
          </a:blip>
          <a:stretch>
            <a:fillRect/>
          </a:stretch>
        </p:blipFill>
        <p:spPr>
          <a:xfrm>
            <a:off x="3299566" y="4314525"/>
            <a:ext cx="5162550" cy="93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346a7b5d84_0_6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Signature</a:t>
            </a:r>
            <a:endParaRPr/>
          </a:p>
        </p:txBody>
      </p:sp>
      <p:sp>
        <p:nvSpPr>
          <p:cNvPr id="167" name="Google Shape;167;g1346a7b5d84_0_68"/>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68" name="Google Shape;168;g1346a7b5d84_0_68"/>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Signature dalis yra naudojama užtikrinti informacijos saugumą ir įsitikinti, kad jwt nebuvo modifikuotas.</a:t>
            </a:r>
            <a:endParaRPr sz="1600"/>
          </a:p>
          <a:p>
            <a:pPr indent="0" lvl="0" marL="0" rtl="0" algn="l">
              <a:lnSpc>
                <a:spcPct val="150000"/>
              </a:lnSpc>
              <a:spcBef>
                <a:spcPts val="0"/>
              </a:spcBef>
              <a:spcAft>
                <a:spcPts val="0"/>
              </a:spcAft>
              <a:buNone/>
            </a:pPr>
            <a:r>
              <a:rPr lang="lt-LT" sz="1600"/>
              <a:t>Kodėl to reikia?</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lt-LT" sz="1600"/>
              <a:t>JWT dažniausiai yra laikomas cookies’uose, kuriuos gali matyti kiekvienas vartotojas savo naršyklėje ir niekieno netrukdomas gali pamodifikuoti  JWT reikšmę, bet serveris matydamas signature dalį supras, kad token’as nėra originalus ir atmes užklausas.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346a7b5d84_0_7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Jwt struktūra</a:t>
            </a:r>
            <a:endParaRPr/>
          </a:p>
        </p:txBody>
      </p:sp>
      <p:sp>
        <p:nvSpPr>
          <p:cNvPr id="174" name="Google Shape;174;g1346a7b5d84_0_75"/>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75" name="Google Shape;175;g1346a7b5d84_0_75"/>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None/>
            </a:pPr>
            <a:r>
              <a:rPr lang="lt-LT" sz="1600"/>
              <a:t>Štai taip atrodo sugeneruotas JWT</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lt-LT" sz="1600"/>
              <a:t>Daugiau galite patys paeksperimentuoti svetainėje www.jwt.io </a:t>
            </a:r>
            <a:endParaRPr sz="1600"/>
          </a:p>
        </p:txBody>
      </p:sp>
      <p:pic>
        <p:nvPicPr>
          <p:cNvPr id="176" name="Google Shape;176;g1346a7b5d84_0_75"/>
          <p:cNvPicPr preferRelativeResize="0"/>
          <p:nvPr/>
        </p:nvPicPr>
        <p:blipFill>
          <a:blip r:embed="rId3">
            <a:alphaModFix/>
          </a:blip>
          <a:stretch>
            <a:fillRect/>
          </a:stretch>
        </p:blipFill>
        <p:spPr>
          <a:xfrm>
            <a:off x="4059550" y="1752696"/>
            <a:ext cx="7005050" cy="431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346a7b5d84_0_8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Jwt Asp net core API</a:t>
            </a:r>
            <a:endParaRPr/>
          </a:p>
        </p:txBody>
      </p:sp>
      <p:sp>
        <p:nvSpPr>
          <p:cNvPr id="182" name="Google Shape;182;g1346a7b5d84_0_82"/>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83" name="Google Shape;183;g1346a7b5d84_0_82"/>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Paketai:</a:t>
            </a:r>
            <a:endParaRPr sz="1600"/>
          </a:p>
        </p:txBody>
      </p:sp>
      <p:pic>
        <p:nvPicPr>
          <p:cNvPr id="184" name="Google Shape;184;g1346a7b5d84_0_82"/>
          <p:cNvPicPr preferRelativeResize="0"/>
          <p:nvPr/>
        </p:nvPicPr>
        <p:blipFill>
          <a:blip r:embed="rId3">
            <a:alphaModFix/>
          </a:blip>
          <a:stretch>
            <a:fillRect/>
          </a:stretch>
        </p:blipFill>
        <p:spPr>
          <a:xfrm>
            <a:off x="1380275" y="3295188"/>
            <a:ext cx="9001125" cy="82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346a7b5d84_0_9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prisijungimo funkcionalumą</a:t>
            </a:r>
            <a:endParaRPr/>
          </a:p>
        </p:txBody>
      </p:sp>
      <p:sp>
        <p:nvSpPr>
          <p:cNvPr id="190" name="Google Shape;190;g1346a7b5d84_0_9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91" name="Google Shape;191;g1346a7b5d84_0_90"/>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Pirmas žingsnis susikuriame modelį</a:t>
            </a:r>
            <a:endParaRPr sz="1600"/>
          </a:p>
        </p:txBody>
      </p:sp>
      <p:pic>
        <p:nvPicPr>
          <p:cNvPr id="192" name="Google Shape;192;g1346a7b5d84_0_90"/>
          <p:cNvPicPr preferRelativeResize="0"/>
          <p:nvPr/>
        </p:nvPicPr>
        <p:blipFill>
          <a:blip r:embed="rId3">
            <a:alphaModFix/>
          </a:blip>
          <a:stretch>
            <a:fillRect/>
          </a:stretch>
        </p:blipFill>
        <p:spPr>
          <a:xfrm>
            <a:off x="3944754" y="3425550"/>
            <a:ext cx="3872176" cy="106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46a7b5d84_0_10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prisijungimo funkcionalumą</a:t>
            </a:r>
            <a:endParaRPr/>
          </a:p>
        </p:txBody>
      </p:sp>
      <p:sp>
        <p:nvSpPr>
          <p:cNvPr id="198" name="Google Shape;198;g1346a7b5d84_0_105"/>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99" name="Google Shape;199;g1346a7b5d84_0_105"/>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Antras </a:t>
            </a:r>
            <a:r>
              <a:rPr lang="lt-LT" sz="1600"/>
              <a:t>žingsnis susikuriame</a:t>
            </a:r>
            <a:endParaRPr sz="1600"/>
          </a:p>
          <a:p>
            <a:pPr indent="0" lvl="0" marL="0" rtl="0" algn="l">
              <a:lnSpc>
                <a:spcPct val="150000"/>
              </a:lnSpc>
              <a:spcBef>
                <a:spcPts val="0"/>
              </a:spcBef>
              <a:spcAft>
                <a:spcPts val="0"/>
              </a:spcAft>
              <a:buNone/>
            </a:pPr>
            <a:r>
              <a:rPr lang="lt-LT" sz="1600"/>
              <a:t> registracijos funkcionalumą</a:t>
            </a:r>
            <a:endParaRPr sz="1600"/>
          </a:p>
        </p:txBody>
      </p:sp>
      <p:pic>
        <p:nvPicPr>
          <p:cNvPr id="200" name="Google Shape;200;g1346a7b5d84_0_105"/>
          <p:cNvPicPr preferRelativeResize="0"/>
          <p:nvPr/>
        </p:nvPicPr>
        <p:blipFill>
          <a:blip r:embed="rId3">
            <a:alphaModFix/>
          </a:blip>
          <a:stretch>
            <a:fillRect/>
          </a:stretch>
        </p:blipFill>
        <p:spPr>
          <a:xfrm>
            <a:off x="3428297" y="2019622"/>
            <a:ext cx="6724074" cy="415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346a7b5d84_0_11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prisijungimo funkcionalumą</a:t>
            </a:r>
            <a:endParaRPr/>
          </a:p>
        </p:txBody>
      </p:sp>
      <p:sp>
        <p:nvSpPr>
          <p:cNvPr id="206" name="Google Shape;206;g1346a7b5d84_0_113"/>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07" name="Google Shape;207;g1346a7b5d84_0_113"/>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Trečias </a:t>
            </a:r>
            <a:r>
              <a:rPr lang="lt-LT" sz="1600"/>
              <a:t>žingsnis susikuriame</a:t>
            </a:r>
            <a:endParaRPr sz="1600"/>
          </a:p>
          <a:p>
            <a:pPr indent="0" lvl="0" marL="0" rtl="0" algn="l">
              <a:lnSpc>
                <a:spcPct val="150000"/>
              </a:lnSpc>
              <a:spcBef>
                <a:spcPts val="0"/>
              </a:spcBef>
              <a:spcAft>
                <a:spcPts val="0"/>
              </a:spcAft>
              <a:buNone/>
            </a:pPr>
            <a:r>
              <a:rPr lang="lt-LT" sz="1600"/>
              <a:t>prisijungimo funkcionalumą</a:t>
            </a:r>
            <a:endParaRPr sz="1600"/>
          </a:p>
        </p:txBody>
      </p:sp>
      <p:pic>
        <p:nvPicPr>
          <p:cNvPr id="208" name="Google Shape;208;g1346a7b5d84_0_113"/>
          <p:cNvPicPr preferRelativeResize="0"/>
          <p:nvPr/>
        </p:nvPicPr>
        <p:blipFill>
          <a:blip r:embed="rId3">
            <a:alphaModFix/>
          </a:blip>
          <a:stretch>
            <a:fillRect/>
          </a:stretch>
        </p:blipFill>
        <p:spPr>
          <a:xfrm>
            <a:off x="3323350" y="2671900"/>
            <a:ext cx="7696200" cy="31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346a7b5d84_0_12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Jwt funkcionalumą</a:t>
            </a:r>
            <a:endParaRPr/>
          </a:p>
        </p:txBody>
      </p:sp>
      <p:sp>
        <p:nvSpPr>
          <p:cNvPr id="214" name="Google Shape;214;g1346a7b5d84_0_129"/>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15" name="Google Shape;215;g1346a7b5d84_0_129"/>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Pradedame nuo appsettings.development.json konfiguracijų </a:t>
            </a:r>
            <a:endParaRPr sz="1600"/>
          </a:p>
        </p:txBody>
      </p:sp>
      <p:pic>
        <p:nvPicPr>
          <p:cNvPr id="216" name="Google Shape;216;g1346a7b5d84_0_129"/>
          <p:cNvPicPr preferRelativeResize="0"/>
          <p:nvPr/>
        </p:nvPicPr>
        <p:blipFill>
          <a:blip r:embed="rId3">
            <a:alphaModFix/>
          </a:blip>
          <a:stretch>
            <a:fillRect/>
          </a:stretch>
        </p:blipFill>
        <p:spPr>
          <a:xfrm>
            <a:off x="314325" y="3702188"/>
            <a:ext cx="11563350" cy="98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chemeClr val="dk1"/>
              </a:buClr>
              <a:buSzPts val="1100"/>
              <a:buFont typeface="Arial"/>
              <a:buNone/>
            </a:pPr>
            <a:r>
              <a:rPr lang="lt-LT"/>
              <a:t>Json Web Token (JWT)</a:t>
            </a:r>
            <a:endParaRPr/>
          </a:p>
        </p:txBody>
      </p:sp>
      <p:sp>
        <p:nvSpPr>
          <p:cNvPr id="81" name="Google Shape;81;p2"/>
          <p:cNvSpPr txBox="1"/>
          <p:nvPr>
            <p:ph type="title"/>
          </p:nvPr>
        </p:nvSpPr>
        <p:spPr>
          <a:xfrm>
            <a:off x="480391" y="1371705"/>
            <a:ext cx="5153927" cy="1365253"/>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3000"/>
              <a:buFont typeface="Arial"/>
              <a:buNone/>
            </a:pPr>
            <a:r>
              <a:rPr lang="lt-LT"/>
              <a:t>Šiandien išmoksite</a:t>
            </a:r>
            <a:endParaRPr/>
          </a:p>
        </p:txBody>
      </p:sp>
      <p:sp>
        <p:nvSpPr>
          <p:cNvPr id="82" name="Google Shape;82;p2"/>
          <p:cNvSpPr txBox="1"/>
          <p:nvPr>
            <p:ph idx="2" type="body"/>
          </p:nvPr>
        </p:nvSpPr>
        <p:spPr>
          <a:xfrm>
            <a:off x="1398588" y="3193409"/>
            <a:ext cx="4235730" cy="901701"/>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1600"/>
              <a:buFont typeface="Arial"/>
              <a:buNone/>
            </a:pPr>
            <a:r>
              <a:rPr lang="lt-LT"/>
              <a:t>Kas yra JWT?</a:t>
            </a:r>
            <a:endParaRPr/>
          </a:p>
        </p:txBody>
      </p:sp>
      <p:grpSp>
        <p:nvGrpSpPr>
          <p:cNvPr id="83" name="Google Shape;83;p2"/>
          <p:cNvGrpSpPr/>
          <p:nvPr/>
        </p:nvGrpSpPr>
        <p:grpSpPr>
          <a:xfrm>
            <a:off x="480390" y="3193409"/>
            <a:ext cx="731478" cy="731478"/>
            <a:chOff x="0" y="0"/>
            <a:chExt cx="731476" cy="731476"/>
          </a:xfrm>
        </p:grpSpPr>
        <p:sp>
          <p:nvSpPr>
            <p:cNvPr id="84" name="Google Shape;84;p2"/>
            <p:cNvSpPr/>
            <p:nvPr/>
          </p:nvSpPr>
          <p:spPr>
            <a:xfrm>
              <a:off x="0" y="0"/>
              <a:ext cx="731476" cy="731476"/>
            </a:xfrm>
            <a:prstGeom prst="ellipse">
              <a:avLst/>
            </a:prstGeom>
            <a:solidFill>
              <a:srgbClr val="19191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E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2"/>
            <p:cNvSpPr txBox="1"/>
            <p:nvPr/>
          </p:nvSpPr>
          <p:spPr>
            <a:xfrm>
              <a:off x="152842" y="178122"/>
              <a:ext cx="425792" cy="37523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EFFFF"/>
                </a:buClr>
                <a:buSzPts val="2000"/>
                <a:buFont typeface="Arial"/>
                <a:buNone/>
              </a:pPr>
              <a:r>
                <a:rPr b="0" i="0" lang="lt-LT" sz="2000" u="none" cap="none" strike="noStrike">
                  <a:solidFill>
                    <a:srgbClr val="FEFFFF"/>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346a7b5d84_0_14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Jwt funkcionalumą</a:t>
            </a:r>
            <a:endParaRPr/>
          </a:p>
        </p:txBody>
      </p:sp>
      <p:sp>
        <p:nvSpPr>
          <p:cNvPr id="222" name="Google Shape;222;g1346a7b5d84_0_144"/>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23" name="Google Shape;223;g1346a7b5d84_0_144"/>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Galime pasirašyti Jwt servisą</a:t>
            </a:r>
            <a:endParaRPr sz="1600"/>
          </a:p>
        </p:txBody>
      </p:sp>
      <p:pic>
        <p:nvPicPr>
          <p:cNvPr id="224" name="Google Shape;224;g1346a7b5d84_0_144"/>
          <p:cNvPicPr preferRelativeResize="0"/>
          <p:nvPr/>
        </p:nvPicPr>
        <p:blipFill>
          <a:blip r:embed="rId3">
            <a:alphaModFix/>
          </a:blip>
          <a:stretch>
            <a:fillRect/>
          </a:stretch>
        </p:blipFill>
        <p:spPr>
          <a:xfrm>
            <a:off x="4842750" y="2102218"/>
            <a:ext cx="5615701" cy="44133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346a7b5d84_0_15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Jwt funkcionalumą</a:t>
            </a:r>
            <a:endParaRPr/>
          </a:p>
        </p:txBody>
      </p:sp>
      <p:sp>
        <p:nvSpPr>
          <p:cNvPr id="230" name="Google Shape;230;g1346a7b5d84_0_152"/>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31" name="Google Shape;231;g1346a7b5d84_0_152"/>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Nustatymai Startup.cs konfiguracijose</a:t>
            </a:r>
            <a:endParaRPr sz="1600"/>
          </a:p>
        </p:txBody>
      </p:sp>
      <p:pic>
        <p:nvPicPr>
          <p:cNvPr id="232" name="Google Shape;232;g1346a7b5d84_0_152"/>
          <p:cNvPicPr preferRelativeResize="0"/>
          <p:nvPr/>
        </p:nvPicPr>
        <p:blipFill>
          <a:blip r:embed="rId3">
            <a:alphaModFix/>
          </a:blip>
          <a:stretch>
            <a:fillRect/>
          </a:stretch>
        </p:blipFill>
        <p:spPr>
          <a:xfrm>
            <a:off x="1666875" y="3129338"/>
            <a:ext cx="8858250" cy="2714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346a7b5d84_0_16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Jwt funkcionalumą</a:t>
            </a:r>
            <a:endParaRPr/>
          </a:p>
        </p:txBody>
      </p:sp>
      <p:sp>
        <p:nvSpPr>
          <p:cNvPr id="238" name="Google Shape;238;g1346a7b5d84_0_16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39" name="Google Shape;239;g1346a7b5d84_0_160"/>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Nustatymai Startup.cs konfiguracijose</a:t>
            </a:r>
            <a:endParaRPr sz="1600"/>
          </a:p>
          <a:p>
            <a:pPr indent="0" lvl="0" marL="0" rtl="0" algn="l">
              <a:lnSpc>
                <a:spcPct val="150000"/>
              </a:lnSpc>
              <a:spcBef>
                <a:spcPts val="0"/>
              </a:spcBef>
              <a:spcAft>
                <a:spcPts val="0"/>
              </a:spcAft>
              <a:buNone/>
            </a:pPr>
            <a:r>
              <a:rPr lang="lt-LT" sz="1600"/>
              <a:t> papildyti Swagger puslapį prisijungimui</a:t>
            </a:r>
            <a:endParaRPr sz="1600"/>
          </a:p>
        </p:txBody>
      </p:sp>
      <p:pic>
        <p:nvPicPr>
          <p:cNvPr id="240" name="Google Shape;240;g1346a7b5d84_0_160"/>
          <p:cNvPicPr preferRelativeResize="0"/>
          <p:nvPr/>
        </p:nvPicPr>
        <p:blipFill>
          <a:blip r:embed="rId3">
            <a:alphaModFix/>
          </a:blip>
          <a:stretch>
            <a:fillRect/>
          </a:stretch>
        </p:blipFill>
        <p:spPr>
          <a:xfrm>
            <a:off x="4347923" y="2327498"/>
            <a:ext cx="7516351" cy="428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46a7b5d84_0_16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Susikuriame Jwt funkcionalumą</a:t>
            </a:r>
            <a:endParaRPr/>
          </a:p>
        </p:txBody>
      </p:sp>
      <p:sp>
        <p:nvSpPr>
          <p:cNvPr id="246" name="Google Shape;246;g1346a7b5d84_0_168"/>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247" name="Google Shape;247;g1346a7b5d84_0_168"/>
          <p:cNvSpPr txBox="1"/>
          <p:nvPr>
            <p:ph idx="2" type="body"/>
          </p:nvPr>
        </p:nvSpPr>
        <p:spPr>
          <a:xfrm>
            <a:off x="422200" y="2671900"/>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Dabar turime mygtuką Authorize į kurį įvedus JWT token’ą galėsime pasiekti uždarytus endpoint’us</a:t>
            </a:r>
            <a:endParaRPr sz="1600"/>
          </a:p>
        </p:txBody>
      </p:sp>
      <p:pic>
        <p:nvPicPr>
          <p:cNvPr id="248" name="Google Shape;248;g1346a7b5d84_0_168"/>
          <p:cNvPicPr preferRelativeResize="0"/>
          <p:nvPr/>
        </p:nvPicPr>
        <p:blipFill>
          <a:blip r:embed="rId3">
            <a:alphaModFix/>
          </a:blip>
          <a:stretch>
            <a:fillRect/>
          </a:stretch>
        </p:blipFill>
        <p:spPr>
          <a:xfrm>
            <a:off x="731375" y="3457749"/>
            <a:ext cx="10298951" cy="3309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
          <p:cNvSpPr txBox="1"/>
          <p:nvPr>
            <p:ph idx="1" type="body"/>
          </p:nvPr>
        </p:nvSpPr>
        <p:spPr>
          <a:xfrm>
            <a:off x="480390" y="460649"/>
            <a:ext cx="5615611" cy="45375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Clr>
                <a:schemeClr val="dk1"/>
              </a:buClr>
              <a:buSzPts val="1100"/>
              <a:buFont typeface="Arial"/>
              <a:buNone/>
            </a:pPr>
            <a:r>
              <a:rPr lang="lt-LT"/>
              <a:t>Json Web Token (JWT)</a:t>
            </a:r>
            <a:endParaRPr/>
          </a:p>
        </p:txBody>
      </p:sp>
      <p:grpSp>
        <p:nvGrpSpPr>
          <p:cNvPr id="254" name="Google Shape;254;p5"/>
          <p:cNvGrpSpPr/>
          <p:nvPr/>
        </p:nvGrpSpPr>
        <p:grpSpPr>
          <a:xfrm>
            <a:off x="480002" y="898237"/>
            <a:ext cx="1835223" cy="464235"/>
            <a:chOff x="0" y="0"/>
            <a:chExt cx="1835221" cy="464234"/>
          </a:xfrm>
        </p:grpSpPr>
        <p:sp>
          <p:nvSpPr>
            <p:cNvPr id="255" name="Google Shape;255;p5"/>
            <p:cNvSpPr/>
            <p:nvPr/>
          </p:nvSpPr>
          <p:spPr>
            <a:xfrm>
              <a:off x="0" y="0"/>
              <a:ext cx="1835221" cy="464234"/>
            </a:xfrm>
            <a:prstGeom prst="roundRect">
              <a:avLst>
                <a:gd fmla="val 50000" name="adj"/>
              </a:avLst>
            </a:prstGeom>
            <a:solidFill>
              <a:schemeClr val="accent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E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 name="Google Shape;256;p5"/>
            <p:cNvSpPr txBox="1"/>
            <p:nvPr/>
          </p:nvSpPr>
          <p:spPr>
            <a:xfrm>
              <a:off x="113705" y="62841"/>
              <a:ext cx="1607810" cy="33855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EFFFF"/>
                </a:buClr>
                <a:buSzPts val="1600"/>
                <a:buFont typeface="Arial"/>
                <a:buNone/>
              </a:pPr>
              <a:r>
                <a:rPr b="1" i="0" lang="lt-LT" sz="1600" u="none" cap="none" strike="noStrike">
                  <a:solidFill>
                    <a:srgbClr val="FEFFFF"/>
                  </a:solidFill>
                  <a:latin typeface="Arial"/>
                  <a:ea typeface="Arial"/>
                  <a:cs typeface="Arial"/>
                  <a:sym typeface="Arial"/>
                </a:rPr>
                <a:t>Užduotis nr. 1</a:t>
              </a:r>
              <a:endParaRPr b="1" i="0" sz="1600" u="none" cap="none" strike="noStrike">
                <a:solidFill>
                  <a:srgbClr val="FEFFFF"/>
                </a:solidFill>
                <a:latin typeface="Arial"/>
                <a:ea typeface="Arial"/>
                <a:cs typeface="Arial"/>
                <a:sym typeface="Arial"/>
              </a:endParaRPr>
            </a:p>
          </p:txBody>
        </p:sp>
      </p:grpSp>
      <p:pic>
        <p:nvPicPr>
          <p:cNvPr descr="Picture Placeholder 2" id="257" name="Google Shape;257;p5"/>
          <p:cNvPicPr preferRelativeResize="0"/>
          <p:nvPr>
            <p:ph idx="2" type="pic"/>
          </p:nvPr>
        </p:nvPicPr>
        <p:blipFill rotWithShape="1">
          <a:blip r:embed="rId3">
            <a:alphaModFix/>
          </a:blip>
          <a:srcRect b="0" l="0" r="0" t="0"/>
          <a:stretch/>
        </p:blipFill>
        <p:spPr>
          <a:xfrm>
            <a:off x="480002" y="1441475"/>
            <a:ext cx="11231996" cy="5228266"/>
          </a:xfrm>
          <a:prstGeom prst="rect">
            <a:avLst/>
          </a:prstGeom>
          <a:noFill/>
          <a:ln>
            <a:noFill/>
          </a:ln>
        </p:spPr>
      </p:pic>
      <p:sp>
        <p:nvSpPr>
          <p:cNvPr id="258" name="Google Shape;258;p5"/>
          <p:cNvSpPr txBox="1"/>
          <p:nvPr/>
        </p:nvSpPr>
        <p:spPr>
          <a:xfrm>
            <a:off x="594095" y="1832383"/>
            <a:ext cx="10719364" cy="4564967"/>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Prijunkite login/signup su JWT funkcionalumą į trečios .NET paskaitos API</a:t>
            </a:r>
            <a:endParaRPr b="0" i="0" sz="1400" u="none" cap="none" strike="noStrike">
              <a:solidFill>
                <a:srgbClr val="000000"/>
              </a:solidFill>
              <a:latin typeface="Arial"/>
              <a:ea typeface="Arial"/>
              <a:cs typeface="Arial"/>
              <a:sym typeface="Arial"/>
            </a:endParaRPr>
          </a:p>
          <a:p>
            <a:pPr indent="-196850" lvl="1" marL="285750" marR="0" rtl="0" algn="l">
              <a:lnSpc>
                <a:spcPct val="90000"/>
              </a:lnSpc>
              <a:spcBef>
                <a:spcPts val="10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Kas yra JWT?</a:t>
            </a:r>
            <a:endParaRPr/>
          </a:p>
        </p:txBody>
      </p:sp>
      <p:sp>
        <p:nvSpPr>
          <p:cNvPr id="91" name="Google Shape;91;p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0"/>
              <a:buFont typeface="Arial"/>
              <a:buNone/>
            </a:pPr>
            <a:r>
              <a:rPr lang="lt-LT" sz="1400"/>
              <a:t>Json Web Token (JWT)</a:t>
            </a:r>
            <a:endParaRPr sz="1400"/>
          </a:p>
        </p:txBody>
      </p:sp>
      <p:sp>
        <p:nvSpPr>
          <p:cNvPr id="92" name="Google Shape;92;p3"/>
          <p:cNvSpPr txBox="1"/>
          <p:nvPr>
            <p:ph idx="2" type="body"/>
          </p:nvPr>
        </p:nvSpPr>
        <p:spPr>
          <a:xfrm>
            <a:off x="480400" y="2671875"/>
            <a:ext cx="10859100" cy="393747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Techninis apibrėžimas:</a:t>
            </a:r>
            <a:endParaRPr sz="1600"/>
          </a:p>
        </p:txBody>
      </p:sp>
      <p:pic>
        <p:nvPicPr>
          <p:cNvPr id="93" name="Google Shape;93;p3"/>
          <p:cNvPicPr preferRelativeResize="0"/>
          <p:nvPr/>
        </p:nvPicPr>
        <p:blipFill>
          <a:blip r:embed="rId3">
            <a:alphaModFix/>
          </a:blip>
          <a:stretch>
            <a:fillRect/>
          </a:stretch>
        </p:blipFill>
        <p:spPr>
          <a:xfrm>
            <a:off x="3400425" y="3256588"/>
            <a:ext cx="5391150" cy="199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346a7b5d84_0_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Kas yra JWT?</a:t>
            </a:r>
            <a:endParaRPr/>
          </a:p>
        </p:txBody>
      </p:sp>
      <p:sp>
        <p:nvSpPr>
          <p:cNvPr id="99" name="Google Shape;99;g1346a7b5d84_0_1"/>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00" name="Google Shape;100;g1346a7b5d84_0_1"/>
          <p:cNvSpPr txBox="1"/>
          <p:nvPr>
            <p:ph idx="2" type="body"/>
          </p:nvPr>
        </p:nvSpPr>
        <p:spPr>
          <a:xfrm>
            <a:off x="480400" y="2671875"/>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Šnekant paprastai, JWT yra trijų dalių string’as laikantis informaciją apie klientą, pagal kurią serveris sprendžia kokį  funkcionalumą klientas gali naudoti ir kurio negali.</a:t>
            </a:r>
            <a:endParaRPr sz="1600"/>
          </a:p>
          <a:p>
            <a:pPr indent="0" lvl="0" marL="0" rtl="0" algn="l">
              <a:lnSpc>
                <a:spcPct val="150000"/>
              </a:lnSpc>
              <a:spcBef>
                <a:spcPts val="0"/>
              </a:spcBef>
              <a:spcAft>
                <a:spcPts val="0"/>
              </a:spcAft>
              <a:buNone/>
            </a:pPr>
            <a:r>
              <a:rPr lang="lt-LT" sz="1600"/>
              <a:t>Pvz.: Paprastas User tipo vartotojas svetainėje gali žiūrėti nuotraukas, o Admin tipo vartotojas gali jas redaguoti, ištrinti, pridėti naujų.</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346a7b5d84_0_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Terminologija</a:t>
            </a:r>
            <a:endParaRPr/>
          </a:p>
        </p:txBody>
      </p:sp>
      <p:sp>
        <p:nvSpPr>
          <p:cNvPr id="106" name="Google Shape;106;g1346a7b5d84_0_9"/>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07" name="Google Shape;107;g1346a7b5d84_0_9"/>
          <p:cNvSpPr txBox="1"/>
          <p:nvPr>
            <p:ph idx="2" type="body"/>
          </p:nvPr>
        </p:nvSpPr>
        <p:spPr>
          <a:xfrm>
            <a:off x="480400" y="2671875"/>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lt-LT" sz="1600"/>
              <a:t>Authentication </a:t>
            </a:r>
            <a:r>
              <a:rPr lang="lt-LT" sz="1600"/>
              <a:t>- Įsitikinimas, kad vartotojas yra tai, kuom sako esantys.</a:t>
            </a:r>
            <a:endParaRPr sz="1600"/>
          </a:p>
          <a:p>
            <a:pPr indent="0" lvl="0" marL="0" rtl="0" algn="l">
              <a:lnSpc>
                <a:spcPct val="150000"/>
              </a:lnSpc>
              <a:spcBef>
                <a:spcPts val="0"/>
              </a:spcBef>
              <a:spcAft>
                <a:spcPts val="0"/>
              </a:spcAft>
              <a:buNone/>
            </a:pPr>
            <a:r>
              <a:rPr b="1" lang="lt-LT" sz="1600"/>
              <a:t>Authorization </a:t>
            </a:r>
            <a:r>
              <a:rPr lang="lt-LT" sz="1600"/>
              <a:t>- suteikimas teisių priklausančių nuo vartotojo tipo( dažniausiai paskesnis veiksmas po authentication’o).</a:t>
            </a:r>
            <a:endParaRPr sz="1600"/>
          </a:p>
        </p:txBody>
      </p:sp>
      <p:pic>
        <p:nvPicPr>
          <p:cNvPr id="108" name="Google Shape;108;g1346a7b5d84_0_9"/>
          <p:cNvPicPr preferRelativeResize="0"/>
          <p:nvPr/>
        </p:nvPicPr>
        <p:blipFill>
          <a:blip r:embed="rId3">
            <a:alphaModFix/>
          </a:blip>
          <a:stretch>
            <a:fillRect/>
          </a:stretch>
        </p:blipFill>
        <p:spPr>
          <a:xfrm>
            <a:off x="3548050" y="3633713"/>
            <a:ext cx="5095875" cy="286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46a7b5d84_0_1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Terminologija</a:t>
            </a:r>
            <a:endParaRPr/>
          </a:p>
        </p:txBody>
      </p:sp>
      <p:sp>
        <p:nvSpPr>
          <p:cNvPr id="114" name="Google Shape;114;g1346a7b5d84_0_16"/>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graphicFrame>
        <p:nvGraphicFramePr>
          <p:cNvPr id="115" name="Google Shape;115;g1346a7b5d84_0_16"/>
          <p:cNvGraphicFramePr/>
          <p:nvPr/>
        </p:nvGraphicFramePr>
        <p:xfrm>
          <a:off x="952500" y="2817625"/>
          <a:ext cx="3000000" cy="3000000"/>
        </p:xfrm>
        <a:graphic>
          <a:graphicData uri="http://schemas.openxmlformats.org/drawingml/2006/table">
            <a:tbl>
              <a:tblPr>
                <a:noFill/>
                <a:tableStyleId>{B20D025B-ED3A-40A5-8944-6F43226675C9}</a:tableStyleId>
              </a:tblPr>
              <a:tblGrid>
                <a:gridCol w="1872925"/>
                <a:gridCol w="3886200"/>
                <a:gridCol w="4527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lt-LT"/>
                        <a:t>Authentication</a:t>
                      </a:r>
                      <a:endParaRPr/>
                    </a:p>
                  </a:txBody>
                  <a:tcPr marT="91425" marB="91425" marR="91425" marL="91425"/>
                </a:tc>
                <a:tc>
                  <a:txBody>
                    <a:bodyPr/>
                    <a:lstStyle/>
                    <a:p>
                      <a:pPr indent="0" lvl="0" marL="0" rtl="0" algn="l">
                        <a:spcBef>
                          <a:spcPts val="0"/>
                        </a:spcBef>
                        <a:spcAft>
                          <a:spcPts val="0"/>
                        </a:spcAft>
                        <a:buNone/>
                      </a:pPr>
                      <a:r>
                        <a:rPr lang="lt-LT"/>
                        <a:t>Authorization</a:t>
                      </a:r>
                      <a:endParaRPr/>
                    </a:p>
                  </a:txBody>
                  <a:tcPr marT="91425" marB="91425" marR="91425" marL="91425"/>
                </a:tc>
              </a:tr>
              <a:tr h="381000">
                <a:tc>
                  <a:txBody>
                    <a:bodyPr/>
                    <a:lstStyle/>
                    <a:p>
                      <a:pPr indent="0" lvl="0" marL="0" rtl="0" algn="l">
                        <a:spcBef>
                          <a:spcPts val="0"/>
                        </a:spcBef>
                        <a:spcAft>
                          <a:spcPts val="0"/>
                        </a:spcAft>
                        <a:buNone/>
                      </a:pPr>
                      <a:r>
                        <a:rPr lang="lt-LT"/>
                        <a:t>Ką daro?</a:t>
                      </a:r>
                      <a:endParaRPr/>
                    </a:p>
                  </a:txBody>
                  <a:tcPr marT="91425" marB="91425" marR="91425" marL="91425"/>
                </a:tc>
                <a:tc>
                  <a:txBody>
                    <a:bodyPr/>
                    <a:lstStyle/>
                    <a:p>
                      <a:pPr indent="0" lvl="0" marL="0" rtl="0" algn="l">
                        <a:spcBef>
                          <a:spcPts val="0"/>
                        </a:spcBef>
                        <a:spcAft>
                          <a:spcPts val="0"/>
                        </a:spcAft>
                        <a:buNone/>
                      </a:pPr>
                      <a:r>
                        <a:rPr lang="lt-LT"/>
                        <a:t>Verifikuoja credentials</a:t>
                      </a:r>
                      <a:endParaRPr/>
                    </a:p>
                  </a:txBody>
                  <a:tcPr marT="91425" marB="91425" marR="91425" marL="91425"/>
                </a:tc>
                <a:tc>
                  <a:txBody>
                    <a:bodyPr/>
                    <a:lstStyle/>
                    <a:p>
                      <a:pPr indent="0" lvl="0" marL="0" rtl="0" algn="l">
                        <a:spcBef>
                          <a:spcPts val="0"/>
                        </a:spcBef>
                        <a:spcAft>
                          <a:spcPts val="0"/>
                        </a:spcAft>
                        <a:buNone/>
                      </a:pPr>
                      <a:r>
                        <a:rPr lang="lt-LT"/>
                        <a:t>Suteikia/atima teises</a:t>
                      </a:r>
                      <a:endParaRPr/>
                    </a:p>
                  </a:txBody>
                  <a:tcPr marT="91425" marB="91425" marR="91425" marL="91425"/>
                </a:tc>
              </a:tr>
              <a:tr h="381000">
                <a:tc>
                  <a:txBody>
                    <a:bodyPr/>
                    <a:lstStyle/>
                    <a:p>
                      <a:pPr indent="0" lvl="0" marL="0" rtl="0" algn="l">
                        <a:spcBef>
                          <a:spcPts val="0"/>
                        </a:spcBef>
                        <a:spcAft>
                          <a:spcPts val="0"/>
                        </a:spcAft>
                        <a:buNone/>
                      </a:pPr>
                      <a:r>
                        <a:rPr lang="lt-LT"/>
                        <a:t>Kaip tai veikia?</a:t>
                      </a:r>
                      <a:endParaRPr/>
                    </a:p>
                  </a:txBody>
                  <a:tcPr marT="91425" marB="91425" marR="91425" marL="91425"/>
                </a:tc>
                <a:tc>
                  <a:txBody>
                    <a:bodyPr/>
                    <a:lstStyle/>
                    <a:p>
                      <a:pPr indent="0" lvl="0" marL="0" rtl="0" algn="l">
                        <a:spcBef>
                          <a:spcPts val="0"/>
                        </a:spcBef>
                        <a:spcAft>
                          <a:spcPts val="0"/>
                        </a:spcAft>
                        <a:buNone/>
                      </a:pPr>
                      <a:r>
                        <a:rPr lang="lt-LT"/>
                        <a:t>Slaptažodžiai, biometrikos, one-time pins ar kiti apps’ai</a:t>
                      </a:r>
                      <a:endParaRPr/>
                    </a:p>
                  </a:txBody>
                  <a:tcPr marT="91425" marB="91425" marR="91425" marL="91425"/>
                </a:tc>
                <a:tc>
                  <a:txBody>
                    <a:bodyPr/>
                    <a:lstStyle/>
                    <a:p>
                      <a:pPr indent="0" lvl="0" marL="0" rtl="0" algn="l">
                        <a:spcBef>
                          <a:spcPts val="0"/>
                        </a:spcBef>
                        <a:spcAft>
                          <a:spcPts val="0"/>
                        </a:spcAft>
                        <a:buNone/>
                      </a:pPr>
                      <a:r>
                        <a:rPr lang="lt-LT"/>
                        <a:t>Sistemų konfiguracijos</a:t>
                      </a:r>
                      <a:endParaRPr/>
                    </a:p>
                  </a:txBody>
                  <a:tcPr marT="91425" marB="91425" marR="91425" marL="91425"/>
                </a:tc>
              </a:tr>
              <a:tr h="381000">
                <a:tc>
                  <a:txBody>
                    <a:bodyPr/>
                    <a:lstStyle/>
                    <a:p>
                      <a:pPr indent="0" lvl="0" marL="0" rtl="0" algn="l">
                        <a:spcBef>
                          <a:spcPts val="0"/>
                        </a:spcBef>
                        <a:spcAft>
                          <a:spcPts val="0"/>
                        </a:spcAft>
                        <a:buNone/>
                      </a:pPr>
                      <a:r>
                        <a:rPr lang="lt-LT"/>
                        <a:t>Ar tai matoma klientui?</a:t>
                      </a:r>
                      <a:endParaRPr/>
                    </a:p>
                  </a:txBody>
                  <a:tcPr marT="91425" marB="91425" marR="91425" marL="91425"/>
                </a:tc>
                <a:tc>
                  <a:txBody>
                    <a:bodyPr/>
                    <a:lstStyle/>
                    <a:p>
                      <a:pPr indent="0" lvl="0" marL="0" rtl="0" algn="l">
                        <a:spcBef>
                          <a:spcPts val="0"/>
                        </a:spcBef>
                        <a:spcAft>
                          <a:spcPts val="0"/>
                        </a:spcAft>
                        <a:buNone/>
                      </a:pPr>
                      <a:r>
                        <a:rPr lang="lt-LT"/>
                        <a:t>Taip</a:t>
                      </a:r>
                      <a:endParaRPr/>
                    </a:p>
                  </a:txBody>
                  <a:tcPr marT="91425" marB="91425" marR="91425" marL="91425"/>
                </a:tc>
                <a:tc>
                  <a:txBody>
                    <a:bodyPr/>
                    <a:lstStyle/>
                    <a:p>
                      <a:pPr indent="0" lvl="0" marL="0" rtl="0" algn="l">
                        <a:spcBef>
                          <a:spcPts val="0"/>
                        </a:spcBef>
                        <a:spcAft>
                          <a:spcPts val="0"/>
                        </a:spcAft>
                        <a:buNone/>
                      </a:pPr>
                      <a:r>
                        <a:rPr lang="lt-LT"/>
                        <a:t>Ne</a:t>
                      </a:r>
                      <a:endParaRPr/>
                    </a:p>
                  </a:txBody>
                  <a:tcPr marT="91425" marB="91425" marR="91425" marL="91425"/>
                </a:tc>
              </a:tr>
              <a:tr h="381000">
                <a:tc>
                  <a:txBody>
                    <a:bodyPr/>
                    <a:lstStyle/>
                    <a:p>
                      <a:pPr indent="0" lvl="0" marL="0" rtl="0" algn="l">
                        <a:spcBef>
                          <a:spcPts val="0"/>
                        </a:spcBef>
                        <a:spcAft>
                          <a:spcPts val="0"/>
                        </a:spcAft>
                        <a:buNone/>
                      </a:pPr>
                      <a:r>
                        <a:rPr lang="lt-LT"/>
                        <a:t>Ar tai kontoroliuojama kliento?</a:t>
                      </a:r>
                      <a:endParaRPr/>
                    </a:p>
                  </a:txBody>
                  <a:tcPr marT="91425" marB="91425" marR="91425" marL="91425"/>
                </a:tc>
                <a:tc>
                  <a:txBody>
                    <a:bodyPr/>
                    <a:lstStyle/>
                    <a:p>
                      <a:pPr indent="0" lvl="0" marL="0" rtl="0" algn="l">
                        <a:spcBef>
                          <a:spcPts val="0"/>
                        </a:spcBef>
                        <a:spcAft>
                          <a:spcPts val="0"/>
                        </a:spcAft>
                        <a:buNone/>
                      </a:pPr>
                      <a:r>
                        <a:rPr lang="lt-LT"/>
                        <a:t>Iš dalies</a:t>
                      </a:r>
                      <a:endParaRPr/>
                    </a:p>
                  </a:txBody>
                  <a:tcPr marT="91425" marB="91425" marR="91425" marL="91425"/>
                </a:tc>
                <a:tc>
                  <a:txBody>
                    <a:bodyPr/>
                    <a:lstStyle/>
                    <a:p>
                      <a:pPr indent="0" lvl="0" marL="0" rtl="0" algn="l">
                        <a:spcBef>
                          <a:spcPts val="0"/>
                        </a:spcBef>
                        <a:spcAft>
                          <a:spcPts val="0"/>
                        </a:spcAft>
                        <a:buNone/>
                      </a:pPr>
                      <a:r>
                        <a:rPr lang="lt-LT"/>
                        <a:t>Ne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346a7b5d84_0_2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Jwt struktūra</a:t>
            </a:r>
            <a:endParaRPr/>
          </a:p>
        </p:txBody>
      </p:sp>
      <p:sp>
        <p:nvSpPr>
          <p:cNvPr id="121" name="Google Shape;121;g1346a7b5d84_0_24"/>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22" name="Google Shape;122;g1346a7b5d84_0_24"/>
          <p:cNvSpPr txBox="1"/>
          <p:nvPr>
            <p:ph idx="2" type="body"/>
          </p:nvPr>
        </p:nvSpPr>
        <p:spPr>
          <a:xfrm>
            <a:off x="480400" y="2671875"/>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Jwt susideda iš trijų dalių atskirtu per tašką `</a:t>
            </a:r>
            <a:r>
              <a:rPr b="1" lang="lt-LT" sz="1600"/>
              <a:t>.</a:t>
            </a:r>
            <a:r>
              <a:rPr lang="lt-LT" sz="1600"/>
              <a:t>`:</a:t>
            </a:r>
            <a:endParaRPr sz="1600"/>
          </a:p>
          <a:p>
            <a:pPr indent="-330200" lvl="0" marL="457200" rtl="0" algn="l">
              <a:lnSpc>
                <a:spcPct val="150000"/>
              </a:lnSpc>
              <a:spcBef>
                <a:spcPts val="0"/>
              </a:spcBef>
              <a:spcAft>
                <a:spcPts val="0"/>
              </a:spcAft>
              <a:buSzPts val="1600"/>
              <a:buAutoNum type="arabicPeriod"/>
            </a:pPr>
            <a:r>
              <a:rPr lang="lt-LT" sz="1600"/>
              <a:t>Header</a:t>
            </a:r>
            <a:endParaRPr sz="1600"/>
          </a:p>
          <a:p>
            <a:pPr indent="-330200" lvl="0" marL="457200" rtl="0" algn="l">
              <a:lnSpc>
                <a:spcPct val="150000"/>
              </a:lnSpc>
              <a:spcBef>
                <a:spcPts val="0"/>
              </a:spcBef>
              <a:spcAft>
                <a:spcPts val="0"/>
              </a:spcAft>
              <a:buSzPts val="1600"/>
              <a:buAutoNum type="arabicPeriod"/>
            </a:pPr>
            <a:r>
              <a:rPr lang="lt-LT" sz="1600"/>
              <a:t>Payload</a:t>
            </a:r>
            <a:endParaRPr sz="1600"/>
          </a:p>
          <a:p>
            <a:pPr indent="-330200" lvl="0" marL="457200" rtl="0" algn="l">
              <a:lnSpc>
                <a:spcPct val="150000"/>
              </a:lnSpc>
              <a:spcBef>
                <a:spcPts val="0"/>
              </a:spcBef>
              <a:spcAft>
                <a:spcPts val="0"/>
              </a:spcAft>
              <a:buSzPts val="1600"/>
              <a:buAutoNum type="arabicPeriod"/>
            </a:pPr>
            <a:r>
              <a:rPr lang="lt-LT" sz="1600"/>
              <a:t>Signature</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lt-LT" sz="1600"/>
              <a:t>Todėl atrodo taip:</a:t>
            </a:r>
            <a:endParaRPr sz="1600"/>
          </a:p>
          <a:p>
            <a:pPr indent="0" lvl="0" marL="0" rtl="0" algn="l">
              <a:lnSpc>
                <a:spcPct val="150000"/>
              </a:lnSpc>
              <a:spcBef>
                <a:spcPts val="0"/>
              </a:spcBef>
              <a:spcAft>
                <a:spcPts val="0"/>
              </a:spcAft>
              <a:buNone/>
            </a:pPr>
            <a:r>
              <a:rPr lang="lt-LT" sz="1600"/>
              <a:t>	xxxxx.yyyyy.zzzzz</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346a7b5d84_0_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Header</a:t>
            </a:r>
            <a:endParaRPr/>
          </a:p>
        </p:txBody>
      </p:sp>
      <p:sp>
        <p:nvSpPr>
          <p:cNvPr id="128" name="Google Shape;128;g1346a7b5d84_0_31"/>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29" name="Google Shape;129;g1346a7b5d84_0_31"/>
          <p:cNvSpPr txBox="1"/>
          <p:nvPr>
            <p:ph idx="2" type="body"/>
          </p:nvPr>
        </p:nvSpPr>
        <p:spPr>
          <a:xfrm>
            <a:off x="480400" y="2671875"/>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Header’yje laikoma informaciją apie token’o tipą(šiuo atveju jis visada yra JWT) ir koks algoritmas naudojamas užšifruoti šį tokeną, pvz: HMAC SHA256 ar RSA.</a:t>
            </a:r>
            <a:endParaRPr sz="1600"/>
          </a:p>
        </p:txBody>
      </p:sp>
      <p:pic>
        <p:nvPicPr>
          <p:cNvPr id="130" name="Google Shape;130;g1346a7b5d84_0_31"/>
          <p:cNvPicPr preferRelativeResize="0"/>
          <p:nvPr/>
        </p:nvPicPr>
        <p:blipFill>
          <a:blip r:embed="rId3">
            <a:alphaModFix/>
          </a:blip>
          <a:stretch>
            <a:fillRect/>
          </a:stretch>
        </p:blipFill>
        <p:spPr>
          <a:xfrm>
            <a:off x="1307538" y="3481675"/>
            <a:ext cx="4962525"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346a7b5d84_0_3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lang="lt-LT"/>
              <a:t>Payload</a:t>
            </a:r>
            <a:endParaRPr/>
          </a:p>
        </p:txBody>
      </p:sp>
      <p:sp>
        <p:nvSpPr>
          <p:cNvPr id="136" name="Google Shape;136;g1346a7b5d84_0_38"/>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Font typeface="Arial"/>
              <a:buNone/>
            </a:pPr>
            <a:r>
              <a:rPr lang="lt-LT" sz="1400"/>
              <a:t>Json Web Token (JWT)</a:t>
            </a:r>
            <a:endParaRPr/>
          </a:p>
        </p:txBody>
      </p:sp>
      <p:sp>
        <p:nvSpPr>
          <p:cNvPr id="137" name="Google Shape;137;g1346a7b5d84_0_38"/>
          <p:cNvSpPr txBox="1"/>
          <p:nvPr>
            <p:ph idx="2" type="body"/>
          </p:nvPr>
        </p:nvSpPr>
        <p:spPr>
          <a:xfrm>
            <a:off x="480400" y="2671875"/>
            <a:ext cx="10859100" cy="3937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lt-LT" sz="1600"/>
              <a:t>Payload skiltyje yra saugomi </a:t>
            </a:r>
            <a:r>
              <a:rPr b="1" lang="lt-LT" sz="1600"/>
              <a:t>claims’ai.</a:t>
            </a:r>
            <a:endParaRPr b="1" sz="1600"/>
          </a:p>
          <a:p>
            <a:pPr indent="0" lvl="0" marL="0" rtl="0" algn="l">
              <a:lnSpc>
                <a:spcPct val="150000"/>
              </a:lnSpc>
              <a:spcBef>
                <a:spcPts val="0"/>
              </a:spcBef>
              <a:spcAft>
                <a:spcPts val="0"/>
              </a:spcAft>
              <a:buNone/>
            </a:pPr>
            <a:r>
              <a:rPr b="1" lang="lt-LT" sz="1600"/>
              <a:t>Claims’ai </a:t>
            </a:r>
            <a:r>
              <a:rPr lang="lt-LT" sz="1600"/>
              <a:t>yra kliento, iš kurio buvo gauta užklausa, savybės.</a:t>
            </a:r>
            <a:endParaRPr sz="1600"/>
          </a:p>
          <a:p>
            <a:pPr indent="0" lvl="0" marL="0" rtl="0" algn="l">
              <a:lnSpc>
                <a:spcPct val="150000"/>
              </a:lnSpc>
              <a:spcBef>
                <a:spcPts val="0"/>
              </a:spcBef>
              <a:spcAft>
                <a:spcPts val="0"/>
              </a:spcAft>
              <a:buNone/>
            </a:pPr>
            <a:r>
              <a:rPr lang="lt-LT" sz="1600"/>
              <a:t>Claims’ai yra skirstomi į tris tipus:</a:t>
            </a:r>
            <a:endParaRPr sz="1600"/>
          </a:p>
          <a:p>
            <a:pPr indent="-330200" lvl="0" marL="457200" rtl="0" algn="l">
              <a:lnSpc>
                <a:spcPct val="150000"/>
              </a:lnSpc>
              <a:spcBef>
                <a:spcPts val="0"/>
              </a:spcBef>
              <a:spcAft>
                <a:spcPts val="0"/>
              </a:spcAft>
              <a:buSzPts val="1600"/>
              <a:buAutoNum type="arabicPeriod"/>
            </a:pPr>
            <a:r>
              <a:rPr lang="lt-LT" sz="1600"/>
              <a:t>Registered</a:t>
            </a:r>
            <a:endParaRPr sz="1600"/>
          </a:p>
          <a:p>
            <a:pPr indent="-330200" lvl="0" marL="457200" rtl="0" algn="l">
              <a:lnSpc>
                <a:spcPct val="150000"/>
              </a:lnSpc>
              <a:spcBef>
                <a:spcPts val="0"/>
              </a:spcBef>
              <a:spcAft>
                <a:spcPts val="0"/>
              </a:spcAft>
              <a:buSzPts val="1600"/>
              <a:buAutoNum type="arabicPeriod"/>
            </a:pPr>
            <a:r>
              <a:rPr lang="lt-LT" sz="1600"/>
              <a:t>Public</a:t>
            </a:r>
            <a:endParaRPr sz="1600"/>
          </a:p>
          <a:p>
            <a:pPr indent="-330200" lvl="0" marL="457200" rtl="0" algn="l">
              <a:lnSpc>
                <a:spcPct val="150000"/>
              </a:lnSpc>
              <a:spcBef>
                <a:spcPts val="0"/>
              </a:spcBef>
              <a:spcAft>
                <a:spcPts val="0"/>
              </a:spcAft>
              <a:buSzPts val="1600"/>
              <a:buAutoNum type="arabicPeriod"/>
            </a:pPr>
            <a:r>
              <a:rPr lang="lt-LT" sz="1600"/>
              <a:t>Private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AB7FCC0C2B04DBFE4669CA122D8FA" ma:contentTypeVersion="4" ma:contentTypeDescription="Create a new document." ma:contentTypeScope="" ma:versionID="6e3eab56029dba0b9f5e3665a6a81a76">
  <xsd:schema xmlns:xsd="http://www.w3.org/2001/XMLSchema" xmlns:xs="http://www.w3.org/2001/XMLSchema" xmlns:p="http://schemas.microsoft.com/office/2006/metadata/properties" xmlns:ns2="039ecf94-21ac-4e15-b12a-cbdec4cdc845" targetNamespace="http://schemas.microsoft.com/office/2006/metadata/properties" ma:root="true" ma:fieldsID="297d41a9b8935ef12253b07955d4f0cd" ns2:_="">
    <xsd:import namespace="039ecf94-21ac-4e15-b12a-cbdec4cdc8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9ecf94-21ac-4e15-b12a-cbdec4cdc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DBB328-1A3E-4270-92C5-FB75C0480A69}"/>
</file>

<file path=customXml/itemProps2.xml><?xml version="1.0" encoding="utf-8"?>
<ds:datastoreItem xmlns:ds="http://schemas.openxmlformats.org/officeDocument/2006/customXml" ds:itemID="{286C4F39-B10B-4074-8610-C88273DC474D}"/>
</file>

<file path=customXml/itemProps3.xml><?xml version="1.0" encoding="utf-8"?>
<ds:datastoreItem xmlns:ds="http://schemas.openxmlformats.org/officeDocument/2006/customXml" ds:itemID="{6BA8E5AC-8ACB-4612-A6FF-6566F0CF39AA}"/>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0x010100673AB7FCC0C2B04DBFE4669CA122D8FA</vt:lpwstr>
  </property>
</Properties>
</file>