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L7zCPEmtRn/PC1578fHcytMD8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C079E-58AB-4DC2-B510-ACD9086086AA}" v="3" dt="2023-05-23T10:44:35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lė Brasevičienė" userId="S::migle@codeacademy.lt::dc95be55-bf4e-40c1-9e4d-5418de68b078" providerId="AD" clId="Web-{77AC079E-58AB-4DC2-B510-ACD9086086AA}"/>
    <pc:docChg chg="modSld">
      <pc:chgData name="Miglė Brasevičienė" userId="S::migle@codeacademy.lt::dc95be55-bf4e-40c1-9e4d-5418de68b078" providerId="AD" clId="Web-{77AC079E-58AB-4DC2-B510-ACD9086086AA}" dt="2023-05-23T10:44:35.164" v="2" actId="20577"/>
      <pc:docMkLst>
        <pc:docMk/>
      </pc:docMkLst>
      <pc:sldChg chg="modSp">
        <pc:chgData name="Miglė Brasevičienė" userId="S::migle@codeacademy.lt::dc95be55-bf4e-40c1-9e4d-5418de68b078" providerId="AD" clId="Web-{77AC079E-58AB-4DC2-B510-ACD9086086AA}" dt="2023-05-23T10:44:35.164" v="2" actId="20577"/>
        <pc:sldMkLst>
          <pc:docMk/>
          <pc:sldMk cId="0" sldId="256"/>
        </pc:sldMkLst>
        <pc:spChg chg="mod">
          <ac:chgData name="Miglė Brasevičienė" userId="S::migle@codeacademy.lt::dc95be55-bf4e-40c1-9e4d-5418de68b078" providerId="AD" clId="Web-{77AC079E-58AB-4DC2-B510-ACD9086086AA}" dt="2023-05-23T10:44:35.164" v="2" actId="20577"/>
          <ac:spMkLst>
            <pc:docMk/>
            <pc:sldMk cId="0" sldId="256"/>
            <ac:spMk id="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8f4a0fab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86" name="Google Shape;86;g1358f4a0fa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58f4a0fab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94" name="Google Shape;94;g1358f4a0fa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58f4a0fab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02" name="Google Shape;102;g1358f4a0fa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8f4a0fab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10" name="Google Shape;110;g1358f4a0fa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58f4a0fab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18" name="Google Shape;118;g1358f4a0f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58f4a0fab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26" name="Google Shape;126;g1358f4a0fa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 dirty="0"/>
              <a:t>JWT rolės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Dėstytojas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Vilmantas Neviera</a:t>
            </a:r>
            <a:endParaRPr/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Pridėkime Role savybę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JWT Rolės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Nepamirštame migracijų</a:t>
            </a:r>
            <a:endParaRPr sz="1600"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775" y="3166625"/>
            <a:ext cx="49244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58f4a0fab_0_8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Pridėkime Role savybę</a:t>
            </a:r>
            <a:endParaRPr/>
          </a:p>
        </p:txBody>
      </p:sp>
      <p:sp>
        <p:nvSpPr>
          <p:cNvPr id="89" name="Google Shape;89;g1358f4a0fab_0_8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JWT Rolės</a:t>
            </a:r>
            <a:endParaRPr/>
          </a:p>
        </p:txBody>
      </p:sp>
      <p:sp>
        <p:nvSpPr>
          <p:cNvPr id="90" name="Google Shape;90;g1358f4a0fab_0_8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Priskiriame default’inę rolę “User”</a:t>
            </a:r>
            <a:endParaRPr sz="1600"/>
          </a:p>
        </p:txBody>
      </p:sp>
      <p:pic>
        <p:nvPicPr>
          <p:cNvPr id="91" name="Google Shape;91;g1358f4a0fab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3411900"/>
            <a:ext cx="70485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58f4a0fab_0_16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Pridėkime Role savybę</a:t>
            </a:r>
            <a:endParaRPr/>
          </a:p>
        </p:txBody>
      </p:sp>
      <p:sp>
        <p:nvSpPr>
          <p:cNvPr id="97" name="Google Shape;97;g1358f4a0fab_0_16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JWT Rolės</a:t>
            </a:r>
            <a:endParaRPr/>
          </a:p>
        </p:txBody>
      </p:sp>
      <p:sp>
        <p:nvSpPr>
          <p:cNvPr id="98" name="Google Shape;98;g1358f4a0fab_0_16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Sukuriame rolės gavimą prisijungus</a:t>
            </a:r>
            <a:endParaRPr sz="1600"/>
          </a:p>
        </p:txBody>
      </p:sp>
      <p:pic>
        <p:nvPicPr>
          <p:cNvPr id="99" name="Google Shape;99;g1358f4a0fab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00" y="3773500"/>
            <a:ext cx="68865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8f4a0fab_0_24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Pridėkime Role savybę</a:t>
            </a:r>
            <a:endParaRPr/>
          </a:p>
        </p:txBody>
      </p:sp>
      <p:sp>
        <p:nvSpPr>
          <p:cNvPr id="105" name="Google Shape;105;g1358f4a0fab_0_24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JWT Rolės</a:t>
            </a:r>
            <a:endParaRPr/>
          </a:p>
        </p:txBody>
      </p:sp>
      <p:sp>
        <p:nvSpPr>
          <p:cNvPr id="106" name="Google Shape;106;g1358f4a0fab_0_24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Perduodame rolę į Jwt servisą</a:t>
            </a:r>
            <a:endParaRPr sz="1600"/>
          </a:p>
        </p:txBody>
      </p:sp>
      <p:pic>
        <p:nvPicPr>
          <p:cNvPr id="107" name="Google Shape;107;g1358f4a0fab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50" y="3919425"/>
            <a:ext cx="73818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8f4a0fab_0_3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Pridėkime Role savybę</a:t>
            </a:r>
            <a:endParaRPr/>
          </a:p>
        </p:txBody>
      </p:sp>
      <p:sp>
        <p:nvSpPr>
          <p:cNvPr id="113" name="Google Shape;113;g1358f4a0fab_0_32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JWT Rolės</a:t>
            </a:r>
            <a:endParaRPr/>
          </a:p>
        </p:txBody>
      </p:sp>
      <p:sp>
        <p:nvSpPr>
          <p:cNvPr id="114" name="Google Shape;114;g1358f4a0fab_0_32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Priskiriame rolę kaip Claim’ą</a:t>
            </a:r>
            <a:endParaRPr sz="1600"/>
          </a:p>
        </p:txBody>
      </p:sp>
      <p:pic>
        <p:nvPicPr>
          <p:cNvPr id="115" name="Google Shape;115;g1358f4a0fab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650" y="3129347"/>
            <a:ext cx="5798100" cy="33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58f4a0fab_0_4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Pridėkime Role savybę</a:t>
            </a:r>
            <a:endParaRPr/>
          </a:p>
        </p:txBody>
      </p:sp>
      <p:sp>
        <p:nvSpPr>
          <p:cNvPr id="121" name="Google Shape;121;g1358f4a0fab_0_40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JWT Rolės</a:t>
            </a:r>
            <a:endParaRPr/>
          </a:p>
        </p:txBody>
      </p:sp>
      <p:sp>
        <p:nvSpPr>
          <p:cNvPr id="122" name="Google Shape;122;g1358f4a0fab_0_40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Naujai sugeneruotame token’e galime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matyti rolę</a:t>
            </a:r>
            <a:endParaRPr sz="1600"/>
          </a:p>
        </p:txBody>
      </p:sp>
      <p:pic>
        <p:nvPicPr>
          <p:cNvPr id="123" name="Google Shape;123;g1358f4a0fab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850" y="2316850"/>
            <a:ext cx="6680026" cy="43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58f4a0fab_0_48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Pridėkime Role savybę</a:t>
            </a:r>
            <a:endParaRPr/>
          </a:p>
        </p:txBody>
      </p:sp>
      <p:sp>
        <p:nvSpPr>
          <p:cNvPr id="129" name="Google Shape;129;g1358f4a0fab_0_48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JWT Rolės</a:t>
            </a:r>
            <a:endParaRPr/>
          </a:p>
        </p:txBody>
      </p:sp>
      <p:sp>
        <p:nvSpPr>
          <p:cNvPr id="130" name="Google Shape;130;g1358f4a0fab_0_48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Dabar galime sukurti controller’ius su autorizacijomis </a:t>
            </a:r>
            <a:endParaRPr sz="1600"/>
          </a:p>
        </p:txBody>
      </p:sp>
      <p:pic>
        <p:nvPicPr>
          <p:cNvPr id="131" name="Google Shape;131;g1358f4a0fab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25" y="3734850"/>
            <a:ext cx="75533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JWT Rolės</a:t>
            </a:r>
            <a:endParaRPr/>
          </a:p>
        </p:txBody>
      </p:sp>
      <p:grpSp>
        <p:nvGrpSpPr>
          <p:cNvPr id="137" name="Google Shape;137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138" name="Google Shape;138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0" name="Google Shape;140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Pridėkite roles į praeitos paskaitos API, padarykite kaikurį funkcionalumą prieinama tik ADMIN rolę turintiems vartotojams, tegul pirmą kartą kam nors ji priskiriama būna paedit’inus įrašą duomenų bazėje, o tada ji galės kitus adminais paversti per atskirą admin endpoint, taip pat kitas endpoint, kuris admin rolę nuims(grąžins į ‘user’).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AB7FCC0C2B04DBFE4669CA122D8FA" ma:contentTypeVersion="4" ma:contentTypeDescription="Create a new document." ma:contentTypeScope="" ma:versionID="6e3eab56029dba0b9f5e3665a6a81a76">
  <xsd:schema xmlns:xsd="http://www.w3.org/2001/XMLSchema" xmlns:xs="http://www.w3.org/2001/XMLSchema" xmlns:p="http://schemas.microsoft.com/office/2006/metadata/properties" xmlns:ns2="039ecf94-21ac-4e15-b12a-cbdec4cdc845" targetNamespace="http://schemas.microsoft.com/office/2006/metadata/properties" ma:root="true" ma:fieldsID="297d41a9b8935ef12253b07955d4f0cd" ns2:_="">
    <xsd:import namespace="039ecf94-21ac-4e15-b12a-cbdec4cdc8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ecf94-21ac-4e15-b12a-cbdec4cdc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DB73A0-00CF-437F-96F3-D47561A8DB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2579621-41E1-47EA-A4F3-42DBE8A5F1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D5E045-7530-404B-8E69-7EBE57EEA8BA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JWT rolės</vt:lpstr>
      <vt:lpstr>Pridėkime Role savybę</vt:lpstr>
      <vt:lpstr>Pridėkime Role savybę</vt:lpstr>
      <vt:lpstr>Pridėkime Role savybę</vt:lpstr>
      <vt:lpstr>Pridėkime Role savybę</vt:lpstr>
      <vt:lpstr>Pridėkime Role savybę</vt:lpstr>
      <vt:lpstr>Pridėkime Role savybę</vt:lpstr>
      <vt:lpstr>Pridėkime Role savybę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JWT rolės</dc:title>
  <cp:revision>2</cp:revision>
  <dcterms:modified xsi:type="dcterms:W3CDTF">2023-05-23T10:44:37Z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0x010100673AB7FCC0C2B04DBFE4669CA122D8FA</vt:lpwstr>
  </property>
</Properties>
</file>