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RHcPHR+nL/9DO4xV2GJ9mOZKT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7" Type="http://schemas.openxmlformats.org/officeDocument/2006/relationships/slide" Target="slides/slide3.xml"/><Relationship Id="rId17" Type="http://schemas.openxmlformats.org/officeDocument/2006/relationships/customXml" Target="../customXml/item2.xml"/><Relationship Id="rId2" Type="http://schemas.openxmlformats.org/officeDocument/2006/relationships/presProps" Target="pres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7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5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9fa8e3a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g1379fa8e3a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9fa8e3a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g1379fa8e3a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9fa8e3a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g1379fa8e3a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9fa8e3a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g1379fa8e3a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79fa8e3a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g1379fa8e3a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79fa8e3a9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g1379fa8e3a9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273287" y="2618264"/>
            <a:ext cx="7050156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273287" y="5930348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Graphic 7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294" y="458787"/>
            <a:ext cx="2334168" cy="683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9"/>
          <p:cNvSpPr/>
          <p:nvPr>
            <p:ph idx="3" type="pic"/>
          </p:nvPr>
        </p:nvSpPr>
        <p:spPr>
          <a:xfrm>
            <a:off x="10323513" y="458787"/>
            <a:ext cx="1377951" cy="1377951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480390" y="1371706"/>
            <a:ext cx="5153928" cy="1365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2" type="body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3" type="body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4" type="body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5" type="body"/>
          </p:nvPr>
        </p:nvSpPr>
        <p:spPr>
          <a:xfrm>
            <a:off x="7476658" y="3193409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6" type="body"/>
          </p:nvPr>
        </p:nvSpPr>
        <p:spPr>
          <a:xfrm>
            <a:off x="7476658" y="4336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7" type="body"/>
          </p:nvPr>
        </p:nvSpPr>
        <p:spPr>
          <a:xfrm>
            <a:off x="7476658" y="5479410"/>
            <a:ext cx="4235731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4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480391" y="1371706"/>
            <a:ext cx="5615609" cy="4101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6561502" y="1371706"/>
            <a:ext cx="5149485" cy="5067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3" type="body"/>
          </p:nvPr>
        </p:nvSpPr>
        <p:spPr>
          <a:xfrm>
            <a:off x="481013" y="5916613"/>
            <a:ext cx="56149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19191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  <a:defRPr>
                <a:solidFill>
                  <a:srgbClr val="FEFFF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>
            <a:off x="11078620" y="458787"/>
            <a:ext cx="632990" cy="680886"/>
            <a:chOff x="0" y="0"/>
            <a:chExt cx="632988" cy="680884"/>
          </a:xfrm>
        </p:grpSpPr>
        <p:sp>
          <p:nvSpPr>
            <p:cNvPr id="39" name="Google Shape;39;p14"/>
            <p:cNvSpPr/>
            <p:nvPr/>
          </p:nvSpPr>
          <p:spPr>
            <a:xfrm>
              <a:off x="141653" y="388083"/>
              <a:ext cx="132745" cy="106890"/>
            </a:xfrm>
            <a:custGeom>
              <a:rect b="b" l="l" r="r" t="t"/>
              <a:pathLst>
                <a:path extrusionOk="0" h="21600" w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38090" y="251334"/>
              <a:ext cx="357253" cy="123444"/>
            </a:xfrm>
            <a:custGeom>
              <a:rect b="b" l="l" r="r" t="t"/>
              <a:pathLst>
                <a:path extrusionOk="0" h="20730" w="2160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359033" y="388083"/>
              <a:ext cx="132746" cy="106890"/>
            </a:xfrm>
            <a:custGeom>
              <a:rect b="b" l="l" r="r" t="t"/>
              <a:pathLst>
                <a:path extrusionOk="0" h="21600" w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0" y="0"/>
              <a:ext cx="632988" cy="680884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4"/>
          <p:cNvSpPr/>
          <p:nvPr>
            <p:ph idx="2" type="pic"/>
          </p:nvPr>
        </p:nvSpPr>
        <p:spPr>
          <a:xfrm>
            <a:off x="479612" y="1854200"/>
            <a:ext cx="11231996" cy="5003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3281688" y="18218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3281688" y="217143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480390" y="5032099"/>
            <a:ext cx="2343493" cy="1365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7503551" y="1821808"/>
            <a:ext cx="4208059" cy="79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5" type="body"/>
          </p:nvPr>
        </p:nvSpPr>
        <p:spPr>
          <a:xfrm>
            <a:off x="3281688" y="2727012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6" type="body"/>
          </p:nvPr>
        </p:nvSpPr>
        <p:spPr>
          <a:xfrm>
            <a:off x="3281688" y="3076635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7" type="body"/>
          </p:nvPr>
        </p:nvSpPr>
        <p:spPr>
          <a:xfrm>
            <a:off x="7503551" y="2724846"/>
            <a:ext cx="4208059" cy="898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8" type="body"/>
          </p:nvPr>
        </p:nvSpPr>
        <p:spPr>
          <a:xfrm>
            <a:off x="3281688" y="3650608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9" type="body"/>
          </p:nvPr>
        </p:nvSpPr>
        <p:spPr>
          <a:xfrm>
            <a:off x="3281688" y="400023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3" type="body"/>
          </p:nvPr>
        </p:nvSpPr>
        <p:spPr>
          <a:xfrm>
            <a:off x="7503551" y="3666016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4" type="body"/>
          </p:nvPr>
        </p:nvSpPr>
        <p:spPr>
          <a:xfrm>
            <a:off x="3281688" y="4571989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5" type="body"/>
          </p:nvPr>
        </p:nvSpPr>
        <p:spPr>
          <a:xfrm>
            <a:off x="3281688" y="4921611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6" type="body"/>
          </p:nvPr>
        </p:nvSpPr>
        <p:spPr>
          <a:xfrm>
            <a:off x="3281688" y="5493370"/>
            <a:ext cx="3750858" cy="3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7" type="body"/>
          </p:nvPr>
        </p:nvSpPr>
        <p:spPr>
          <a:xfrm>
            <a:off x="3281688" y="5842992"/>
            <a:ext cx="3750858" cy="50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8" type="body"/>
          </p:nvPr>
        </p:nvSpPr>
        <p:spPr>
          <a:xfrm>
            <a:off x="7503551" y="4605022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9" type="body"/>
          </p:nvPr>
        </p:nvSpPr>
        <p:spPr>
          <a:xfrm>
            <a:off x="7503551" y="5493370"/>
            <a:ext cx="4208059" cy="854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sz="16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1F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" name="Google Shape;7;p8"/>
          <p:cNvGrpSpPr/>
          <p:nvPr/>
        </p:nvGrpSpPr>
        <p:grpSpPr>
          <a:xfrm>
            <a:off x="11078622" y="458786"/>
            <a:ext cx="632990" cy="680887"/>
            <a:chOff x="0" y="-1"/>
            <a:chExt cx="632988" cy="680885"/>
          </a:xfrm>
        </p:grpSpPr>
        <p:sp>
          <p:nvSpPr>
            <p:cNvPr id="8" name="Google Shape;8;p8"/>
            <p:cNvSpPr/>
            <p:nvPr/>
          </p:nvSpPr>
          <p:spPr>
            <a:xfrm>
              <a:off x="0" y="-1"/>
              <a:ext cx="632988" cy="680885"/>
            </a:xfrm>
            <a:custGeom>
              <a:rect b="b" l="l" r="r" t="t"/>
              <a:pathLst>
                <a:path extrusionOk="0" h="21407" w="2160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98678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180852" y="414250"/>
              <a:ext cx="54346" cy="54111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96663" y="87806"/>
              <a:ext cx="440106" cy="435109"/>
            </a:xfrm>
            <a:custGeom>
              <a:rect b="b" l="l" r="r" t="t"/>
              <a:pathLst>
                <a:path extrusionOk="0" h="21579" w="2160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8"/>
          <p:cNvSpPr txBox="1"/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>
            <p:ph idx="4294967295" type="ctrTitle"/>
          </p:nvPr>
        </p:nvSpPr>
        <p:spPr>
          <a:xfrm>
            <a:off x="2569899" y="3298200"/>
            <a:ext cx="8996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lt-LT" sz="6000"/>
              <a:t>Darbas su nuotraukom ir request’ų validavimas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43096" y="5892513"/>
            <a:ext cx="226749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lt-L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idx="2" type="body"/>
          </p:nvPr>
        </p:nvSpPr>
        <p:spPr>
          <a:xfrm>
            <a:off x="474662" y="2619023"/>
            <a:ext cx="2334168" cy="2387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Dėstytojas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Vilmantas Neviera</a:t>
            </a:r>
            <a:endParaRPr/>
          </a:p>
        </p:txBody>
      </p:sp>
      <p:pic>
        <p:nvPicPr>
          <p:cNvPr descr="Picture Placeholder 16" id="74" name="Google Shape;74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6313" y="458787"/>
            <a:ext cx="1835151" cy="183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>
            <p:ph idx="1" type="body"/>
          </p:nvPr>
        </p:nvSpPr>
        <p:spPr>
          <a:xfrm>
            <a:off x="2569902" y="5930347"/>
            <a:ext cx="7050155" cy="927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-LT"/>
              <a:t>Darbas su nuotraukom ir request’ų validavimas</a:t>
            </a:r>
            <a:endParaRPr/>
          </a:p>
        </p:txBody>
      </p:sp>
      <p:grpSp>
        <p:nvGrpSpPr>
          <p:cNvPr id="156" name="Google Shape;156;p5"/>
          <p:cNvGrpSpPr/>
          <p:nvPr/>
        </p:nvGrpSpPr>
        <p:grpSpPr>
          <a:xfrm>
            <a:off x="480002" y="898237"/>
            <a:ext cx="1835223" cy="464235"/>
            <a:chOff x="0" y="0"/>
            <a:chExt cx="1835221" cy="464234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1835221" cy="464234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113705" y="62841"/>
              <a:ext cx="1607810" cy="338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600"/>
                <a:buFont typeface="Arial"/>
                <a:buNone/>
              </a:pPr>
              <a:r>
                <a:rPr b="1" i="0" lang="lt-LT" sz="16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Užduotis nr. 1</a:t>
              </a:r>
              <a:endParaRPr b="1" i="0" sz="16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Placeholder 2" id="159" name="Google Shape;159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02" y="1441475"/>
            <a:ext cx="11231996" cy="5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594095" y="1832383"/>
            <a:ext cx="10719364" cy="456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Sukurkite image upload/download API su validacijomis.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Naujas funkcionalumas bus sukūrimas thumbnail tipo nuotraukos iš originalo.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Thumbnail’as turės būt saugojamas kitoje lentelėje.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Thumbnail’o esmė yra mažesnis dydis negu originalas.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Šio funkcionalumo reikės pasieškoti patiems;)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−"/>
            </a:pPr>
            <a:r>
              <a:rPr lang="lt-L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Turi būti galimybė get’inti individualiai tiek didelę nuotrauką, tiek thumbnail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1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idx="1" type="body"/>
          </p:nvPr>
        </p:nvSpPr>
        <p:spPr>
          <a:xfrm>
            <a:off x="480390" y="460649"/>
            <a:ext cx="5615611" cy="45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lt-LT"/>
              <a:t>Darbas su nuotraukom ir request’ų validavimas</a:t>
            </a:r>
            <a:endParaRPr/>
          </a:p>
        </p:txBody>
      </p:sp>
      <p:sp>
        <p:nvSpPr>
          <p:cNvPr id="81" name="Google Shape;81;p2"/>
          <p:cNvSpPr txBox="1"/>
          <p:nvPr>
            <p:ph type="title"/>
          </p:nvPr>
        </p:nvSpPr>
        <p:spPr>
          <a:xfrm>
            <a:off x="480391" y="1371705"/>
            <a:ext cx="5153927" cy="1365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lt-LT"/>
              <a:t>Šiandien išmoksite</a:t>
            </a:r>
            <a:endParaRPr/>
          </a:p>
        </p:txBody>
      </p:sp>
      <p:sp>
        <p:nvSpPr>
          <p:cNvPr id="82" name="Google Shape;82;p2"/>
          <p:cNvSpPr txBox="1"/>
          <p:nvPr>
            <p:ph idx="2" type="body"/>
          </p:nvPr>
        </p:nvSpPr>
        <p:spPr>
          <a:xfrm>
            <a:off x="1398588" y="3193409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Kaip uploadinti nuotrauką?</a:t>
            </a:r>
            <a:endParaRPr/>
          </a:p>
        </p:txBody>
      </p:sp>
      <p:sp>
        <p:nvSpPr>
          <p:cNvPr id="83" name="Google Shape;83;p2"/>
          <p:cNvSpPr txBox="1"/>
          <p:nvPr>
            <p:ph idx="3" type="body"/>
          </p:nvPr>
        </p:nvSpPr>
        <p:spPr>
          <a:xfrm>
            <a:off x="1398588" y="4336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Kaip download’inti nuotrauką iš db?</a:t>
            </a:r>
            <a:endParaRPr/>
          </a:p>
        </p:txBody>
      </p:sp>
      <p:sp>
        <p:nvSpPr>
          <p:cNvPr id="84" name="Google Shape;84;p2"/>
          <p:cNvSpPr txBox="1"/>
          <p:nvPr>
            <p:ph idx="4" type="body"/>
          </p:nvPr>
        </p:nvSpPr>
        <p:spPr>
          <a:xfrm>
            <a:off x="1398588" y="5479410"/>
            <a:ext cx="4235730" cy="901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lt-LT"/>
              <a:t>Kaip pavaliduoti uploadinamos nuotraukos savybes?</a:t>
            </a:r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480390" y="3193409"/>
            <a:ext cx="731478" cy="731478"/>
            <a:chOff x="0" y="0"/>
            <a:chExt cx="731476" cy="731476"/>
          </a:xfrm>
        </p:grpSpPr>
        <p:sp>
          <p:nvSpPr>
            <p:cNvPr id="86" name="Google Shape;86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b="0" i="0" lang="lt-LT" sz="20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480390" y="4403230"/>
            <a:ext cx="731478" cy="731478"/>
            <a:chOff x="0" y="0"/>
            <a:chExt cx="731476" cy="731476"/>
          </a:xfrm>
        </p:grpSpPr>
        <p:sp>
          <p:nvSpPr>
            <p:cNvPr id="89" name="Google Shape;89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b="0" i="0" lang="lt-LT" sz="20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480390" y="5514578"/>
            <a:ext cx="731478" cy="731478"/>
            <a:chOff x="0" y="0"/>
            <a:chExt cx="731476" cy="731476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31476" cy="731476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52842" y="178122"/>
              <a:ext cx="425792" cy="375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FFF"/>
                </a:buClr>
                <a:buSzPts val="2000"/>
                <a:buFont typeface="Arial"/>
                <a:buNone/>
              </a:pPr>
              <a:r>
                <a:rPr b="0" i="0" lang="lt-LT" sz="2000" u="none" cap="none" strike="noStrike">
                  <a:solidFill>
                    <a:srgbClr val="FE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Susikuriame objektą, kurį naudosime priimdami nuotraukos upload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80391" y="460650"/>
            <a:ext cx="5615609" cy="45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Darbas su nuotraukom ir request’ų validavimas</a:t>
            </a:r>
            <a:endParaRPr sz="1400"/>
          </a:p>
        </p:txBody>
      </p:sp>
      <p:sp>
        <p:nvSpPr>
          <p:cNvPr id="100" name="Google Shape;100;p3"/>
          <p:cNvSpPr txBox="1"/>
          <p:nvPr>
            <p:ph idx="2" type="body"/>
          </p:nvPr>
        </p:nvSpPr>
        <p:spPr>
          <a:xfrm>
            <a:off x="480400" y="2671875"/>
            <a:ext cx="10859100" cy="3937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Pirma mums reikia pavaliduoti, ar upload’inamas objektas yra nuotraukos failų tipo ir ar atitinka mūsų norimą dydį</a:t>
            </a:r>
            <a:endParaRPr sz="1600"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25" y="3422900"/>
            <a:ext cx="33337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79fa8e3a9_0_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Requesto validavimas</a:t>
            </a:r>
            <a:endParaRPr/>
          </a:p>
        </p:txBody>
      </p:sp>
      <p:sp>
        <p:nvSpPr>
          <p:cNvPr id="107" name="Google Shape;107;g1379fa8e3a9_0_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Darbas su nuotraukom ir request’ų validavimas</a:t>
            </a:r>
            <a:endParaRPr sz="1400"/>
          </a:p>
        </p:txBody>
      </p:sp>
      <p:sp>
        <p:nvSpPr>
          <p:cNvPr id="108" name="Google Shape;108;g1379fa8e3a9_0_2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Norint validuoti failo dydį ir tipą galima susikurti du atributus.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Pirmasis atributas bus atsakingas už dydį, o antrasis už tipą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9fa8e3a9_0_9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MaxFileSizeAttribute</a:t>
            </a:r>
            <a:endParaRPr/>
          </a:p>
        </p:txBody>
      </p:sp>
      <p:sp>
        <p:nvSpPr>
          <p:cNvPr id="114" name="Google Shape;114;g1379fa8e3a9_0_9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Darbas su nuotraukom ir request’ų validavimas</a:t>
            </a:r>
            <a:endParaRPr sz="1400"/>
          </a:p>
        </p:txBody>
      </p:sp>
      <p:sp>
        <p:nvSpPr>
          <p:cNvPr id="115" name="Google Shape;115;g1379fa8e3a9_0_9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6" name="Google Shape;116;g1379fa8e3a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75" y="1985963"/>
            <a:ext cx="56102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9fa8e3a9_0_16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AllowedExtensionsAttribute</a:t>
            </a:r>
            <a:endParaRPr/>
          </a:p>
        </p:txBody>
      </p:sp>
      <p:sp>
        <p:nvSpPr>
          <p:cNvPr id="122" name="Google Shape;122;g1379fa8e3a9_0_16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Darbas su nuotraukom ir request’ų validavimas</a:t>
            </a:r>
            <a:endParaRPr sz="1400"/>
          </a:p>
        </p:txBody>
      </p:sp>
      <p:sp>
        <p:nvSpPr>
          <p:cNvPr id="123" name="Google Shape;123;g1379fa8e3a9_0_16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4" name="Google Shape;124;g1379fa8e3a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975" y="2025275"/>
            <a:ext cx="4786050" cy="467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79fa8e3a9_0_24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Panaudojus atributus, klasė dabar atrodo taip</a:t>
            </a:r>
            <a:endParaRPr/>
          </a:p>
        </p:txBody>
      </p:sp>
      <p:sp>
        <p:nvSpPr>
          <p:cNvPr id="130" name="Google Shape;130;g1379fa8e3a9_0_24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Darbas su nuotraukom ir request’ų validavimas</a:t>
            </a:r>
            <a:endParaRPr sz="1400"/>
          </a:p>
        </p:txBody>
      </p:sp>
      <p:sp>
        <p:nvSpPr>
          <p:cNvPr id="131" name="Google Shape;131;g1379fa8e3a9_0_24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Failų dydį reguliuojames patys, extension’ų tipų taipogi yra daugiau, tai pasirenkame pagal poreikį.</a:t>
            </a:r>
            <a:endParaRPr sz="1600"/>
          </a:p>
        </p:txBody>
      </p:sp>
      <p:pic>
        <p:nvPicPr>
          <p:cNvPr id="132" name="Google Shape;132;g1379fa8e3a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804" y="3604775"/>
            <a:ext cx="4074382" cy="10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79fa8e3a9_0_32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Upload endpoint</a:t>
            </a:r>
            <a:endParaRPr/>
          </a:p>
        </p:txBody>
      </p:sp>
      <p:sp>
        <p:nvSpPr>
          <p:cNvPr id="138" name="Google Shape;138;g1379fa8e3a9_0_32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Darbas su nuotraukom ir request’ų validavimas</a:t>
            </a:r>
            <a:endParaRPr sz="1400"/>
          </a:p>
        </p:txBody>
      </p:sp>
      <p:sp>
        <p:nvSpPr>
          <p:cNvPr id="139" name="Google Shape;139;g1379fa8e3a9_0_32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Endpoint’as atrodytų taip, verta būtų pagalvoti konvertavimą į bitus perkelti į servisą, kuris savo viduje pakonvertavęs iškviestų Save repozitorijos metodą</a:t>
            </a:r>
            <a:endParaRPr sz="1600"/>
          </a:p>
        </p:txBody>
      </p:sp>
      <p:pic>
        <p:nvPicPr>
          <p:cNvPr id="140" name="Google Shape;140;g1379fa8e3a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50" y="3202588"/>
            <a:ext cx="62103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79fa8e3a9_0_47"/>
          <p:cNvSpPr txBox="1"/>
          <p:nvPr>
            <p:ph type="title"/>
          </p:nvPr>
        </p:nvSpPr>
        <p:spPr>
          <a:xfrm>
            <a:off x="480400" y="1371700"/>
            <a:ext cx="108009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lt-LT"/>
              <a:t>Download </a:t>
            </a:r>
            <a:r>
              <a:rPr lang="lt-LT"/>
              <a:t>endpoint</a:t>
            </a:r>
            <a:endParaRPr/>
          </a:p>
        </p:txBody>
      </p:sp>
      <p:sp>
        <p:nvSpPr>
          <p:cNvPr id="146" name="Google Shape;146;g1379fa8e3a9_0_47"/>
          <p:cNvSpPr txBox="1"/>
          <p:nvPr>
            <p:ph idx="1" type="body"/>
          </p:nvPr>
        </p:nvSpPr>
        <p:spPr>
          <a:xfrm>
            <a:off x="480391" y="460650"/>
            <a:ext cx="56157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lt-LT">
                <a:solidFill>
                  <a:schemeClr val="dk1"/>
                </a:solidFill>
              </a:rPr>
              <a:t>Darbas su nuotraukom ir request’ų validavimas</a:t>
            </a:r>
            <a:endParaRPr sz="1400"/>
          </a:p>
        </p:txBody>
      </p:sp>
      <p:sp>
        <p:nvSpPr>
          <p:cNvPr id="147" name="Google Shape;147;g1379fa8e3a9_0_47"/>
          <p:cNvSpPr txBox="1"/>
          <p:nvPr>
            <p:ph idx="2" type="body"/>
          </p:nvPr>
        </p:nvSpPr>
        <p:spPr>
          <a:xfrm>
            <a:off x="480400" y="2671875"/>
            <a:ext cx="108591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Download endpoint’as turėtų pasiimti bitus iš duomenų bazės ir grąžinti juos kaip File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Pradžioj susikuriame repozitoriją, kuri paimtų duomenis iš duomenų bazės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t-LT" sz="1600"/>
              <a:t>Tad controller’yje grąžiname rezultatą</a:t>
            </a:r>
            <a:endParaRPr sz="1600"/>
          </a:p>
        </p:txBody>
      </p:sp>
      <p:pic>
        <p:nvPicPr>
          <p:cNvPr id="148" name="Google Shape;148;g1379fa8e3a9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00" y="3461900"/>
            <a:ext cx="43815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379fa8e3a9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600" y="3516926"/>
            <a:ext cx="4551929" cy="14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379fa8e3a9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141" y="5319275"/>
            <a:ext cx="4871011" cy="10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3AB7FCC0C2B04DBFE4669CA122D8FA" ma:contentTypeVersion="4" ma:contentTypeDescription="Create a new document." ma:contentTypeScope="" ma:versionID="6e3eab56029dba0b9f5e3665a6a81a76">
  <xsd:schema xmlns:xsd="http://www.w3.org/2001/XMLSchema" xmlns:xs="http://www.w3.org/2001/XMLSchema" xmlns:p="http://schemas.microsoft.com/office/2006/metadata/properties" xmlns:ns2="039ecf94-21ac-4e15-b12a-cbdec4cdc845" targetNamespace="http://schemas.microsoft.com/office/2006/metadata/properties" ma:root="true" ma:fieldsID="297d41a9b8935ef12253b07955d4f0cd" ns2:_="">
    <xsd:import namespace="039ecf94-21ac-4e15-b12a-cbdec4cdc8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ecf94-21ac-4e15-b12a-cbdec4cdc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1C073E-4F67-4B49-B2FF-F74042B34126}"/>
</file>

<file path=customXml/itemProps2.xml><?xml version="1.0" encoding="utf-8"?>
<ds:datastoreItem xmlns:ds="http://schemas.openxmlformats.org/officeDocument/2006/customXml" ds:itemID="{4A163FF1-F804-4AAD-8DBE-461CD14F9FCC}"/>
</file>

<file path=customXml/itemProps3.xml><?xml version="1.0" encoding="utf-8"?>
<ds:datastoreItem xmlns:ds="http://schemas.openxmlformats.org/officeDocument/2006/customXml" ds:itemID="{25EFE397-2552-4A0B-8948-AF3271FF724C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0x010100673AB7FCC0C2B04DBFE4669CA122D8FA</vt:lpwstr>
  </property>
</Properties>
</file>