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35"/>
  </p:notesMasterIdLst>
  <p:sldIdLst>
    <p:sldId id="257" r:id="rId6"/>
    <p:sldId id="280" r:id="rId7"/>
    <p:sldId id="364" r:id="rId8"/>
    <p:sldId id="368" r:id="rId9"/>
    <p:sldId id="369" r:id="rId10"/>
    <p:sldId id="370" r:id="rId11"/>
    <p:sldId id="378" r:id="rId12"/>
    <p:sldId id="380" r:id="rId13"/>
    <p:sldId id="388" r:id="rId14"/>
    <p:sldId id="371" r:id="rId15"/>
    <p:sldId id="383" r:id="rId16"/>
    <p:sldId id="334" r:id="rId17"/>
    <p:sldId id="387" r:id="rId18"/>
    <p:sldId id="384" r:id="rId19"/>
    <p:sldId id="381" r:id="rId20"/>
    <p:sldId id="382" r:id="rId21"/>
    <p:sldId id="372" r:id="rId22"/>
    <p:sldId id="390" r:id="rId23"/>
    <p:sldId id="391" r:id="rId24"/>
    <p:sldId id="392" r:id="rId25"/>
    <p:sldId id="375" r:id="rId26"/>
    <p:sldId id="376" r:id="rId27"/>
    <p:sldId id="393" r:id="rId28"/>
    <p:sldId id="379" r:id="rId29"/>
    <p:sldId id="394" r:id="rId30"/>
    <p:sldId id="395" r:id="rId31"/>
    <p:sldId id="389" r:id="rId32"/>
    <p:sldId id="377" r:id="rId33"/>
    <p:sldId id="396"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72814-6002-4919-834F-CF12255A0012}" v="3" dt="2024-02-21T15:38:56.121"/>
    <p1510:client id="{87DEB147-A4EA-426F-BC2A-1A2DCA06BC47}" v="44" dt="2024-02-21T15:13:41.771"/>
    <p1510:client id="{BC52D5BA-3F8F-4FCC-8AB3-BEE07479E81C}" v="9" dt="2024-02-21T15:32:56.313"/>
    <p1510:client id="{E078EE16-862C-95D3-4642-91E86412B26B}" v="34" dt="2024-02-22T09:26:37.67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esminas" userId="S::edvinas.kesminas@codeacademylt.onmicrosoft.com::76785bdc-6e48-4d11-a040-6f6b8512d918" providerId="AD" clId="Web-{A154E013-AB22-45BD-A2C8-6D0F46AB0410}"/>
    <pc:docChg chg="modSld">
      <pc:chgData name="Edvinas  Kesminas" userId="S::edvinas.kesminas@codeacademylt.onmicrosoft.com::76785bdc-6e48-4d11-a040-6f6b8512d918" providerId="AD" clId="Web-{A154E013-AB22-45BD-A2C8-6D0F46AB0410}" dt="2023-08-25T19:25:17.968" v="4" actId="20577"/>
      <pc:docMkLst>
        <pc:docMk/>
      </pc:docMkLst>
      <pc:sldChg chg="modSp">
        <pc:chgData name="Edvinas  Kesminas" userId="S::edvinas.kesminas@codeacademylt.onmicrosoft.com::76785bdc-6e48-4d11-a040-6f6b8512d918" providerId="AD" clId="Web-{A154E013-AB22-45BD-A2C8-6D0F46AB0410}" dt="2023-08-25T19:25:17.968" v="4" actId="20577"/>
        <pc:sldMkLst>
          <pc:docMk/>
          <pc:sldMk cId="508435201" sldId="389"/>
        </pc:sldMkLst>
        <pc:spChg chg="mod">
          <ac:chgData name="Edvinas  Kesminas" userId="S::edvinas.kesminas@codeacademylt.onmicrosoft.com::76785bdc-6e48-4d11-a040-6f6b8512d918" providerId="AD" clId="Web-{A154E013-AB22-45BD-A2C8-6D0F46AB0410}" dt="2023-08-25T19:25:17.968" v="4" actId="20577"/>
          <ac:spMkLst>
            <pc:docMk/>
            <pc:sldMk cId="508435201" sldId="389"/>
            <ac:spMk id="7" creationId="{8393EA32-1E5C-4940-ABB7-ACA92E12BC62}"/>
          </ac:spMkLst>
        </pc:spChg>
      </pc:sldChg>
    </pc:docChg>
  </pc:docChgLst>
  <pc:docChgLst>
    <pc:chgData name="Edvinas  Kesminas" userId="S::edvinas.kesminas@codeacademylt.onmicrosoft.com::76785bdc-6e48-4d11-a040-6f6b8512d918" providerId="AD" clId="Web-{87DEB147-A4EA-426F-BC2A-1A2DCA06BC47}"/>
    <pc:docChg chg="modSld">
      <pc:chgData name="Edvinas  Kesminas" userId="S::edvinas.kesminas@codeacademylt.onmicrosoft.com::76785bdc-6e48-4d11-a040-6f6b8512d918" providerId="AD" clId="Web-{87DEB147-A4EA-426F-BC2A-1A2DCA06BC47}" dt="2024-02-21T15:13:34.708" v="41" actId="20577"/>
      <pc:docMkLst>
        <pc:docMk/>
      </pc:docMkLst>
      <pc:sldChg chg="modSp">
        <pc:chgData name="Edvinas  Kesminas" userId="S::edvinas.kesminas@codeacademylt.onmicrosoft.com::76785bdc-6e48-4d11-a040-6f6b8512d918" providerId="AD" clId="Web-{87DEB147-A4EA-426F-BC2A-1A2DCA06BC47}" dt="2024-02-21T15:10:41.047" v="4" actId="20577"/>
        <pc:sldMkLst>
          <pc:docMk/>
          <pc:sldMk cId="1624274024" sldId="364"/>
        </pc:sldMkLst>
        <pc:spChg chg="mod">
          <ac:chgData name="Edvinas  Kesminas" userId="S::edvinas.kesminas@codeacademylt.onmicrosoft.com::76785bdc-6e48-4d11-a040-6f6b8512d918" providerId="AD" clId="Web-{87DEB147-A4EA-426F-BC2A-1A2DCA06BC47}" dt="2024-02-21T15:10:41.047" v="4" actId="20577"/>
          <ac:spMkLst>
            <pc:docMk/>
            <pc:sldMk cId="1624274024" sldId="364"/>
            <ac:spMk id="125" creationId="{00000000-0000-0000-0000-000000000000}"/>
          </ac:spMkLst>
        </pc:spChg>
      </pc:sldChg>
      <pc:sldChg chg="modSp">
        <pc:chgData name="Edvinas  Kesminas" userId="S::edvinas.kesminas@codeacademylt.onmicrosoft.com::76785bdc-6e48-4d11-a040-6f6b8512d918" providerId="AD" clId="Web-{87DEB147-A4EA-426F-BC2A-1A2DCA06BC47}" dt="2024-02-21T15:11:57.034" v="32" actId="20577"/>
        <pc:sldMkLst>
          <pc:docMk/>
          <pc:sldMk cId="2576274884" sldId="368"/>
        </pc:sldMkLst>
        <pc:spChg chg="mod">
          <ac:chgData name="Edvinas  Kesminas" userId="S::edvinas.kesminas@codeacademylt.onmicrosoft.com::76785bdc-6e48-4d11-a040-6f6b8512d918" providerId="AD" clId="Web-{87DEB147-A4EA-426F-BC2A-1A2DCA06BC47}" dt="2024-02-21T15:11:57.034" v="32" actId="20577"/>
          <ac:spMkLst>
            <pc:docMk/>
            <pc:sldMk cId="2576274884" sldId="368"/>
            <ac:spMk id="125" creationId="{00000000-0000-0000-0000-000000000000}"/>
          </ac:spMkLst>
        </pc:spChg>
      </pc:sldChg>
      <pc:sldChg chg="modSp">
        <pc:chgData name="Edvinas  Kesminas" userId="S::edvinas.kesminas@codeacademylt.onmicrosoft.com::76785bdc-6e48-4d11-a040-6f6b8512d918" providerId="AD" clId="Web-{87DEB147-A4EA-426F-BC2A-1A2DCA06BC47}" dt="2024-02-21T15:12:56.051" v="35" actId="20577"/>
        <pc:sldMkLst>
          <pc:docMk/>
          <pc:sldMk cId="2787114742" sldId="370"/>
        </pc:sldMkLst>
        <pc:spChg chg="mod">
          <ac:chgData name="Edvinas  Kesminas" userId="S::edvinas.kesminas@codeacademylt.onmicrosoft.com::76785bdc-6e48-4d11-a040-6f6b8512d918" providerId="AD" clId="Web-{87DEB147-A4EA-426F-BC2A-1A2DCA06BC47}" dt="2024-02-21T15:12:56.051" v="35" actId="20577"/>
          <ac:spMkLst>
            <pc:docMk/>
            <pc:sldMk cId="2787114742" sldId="370"/>
            <ac:spMk id="125" creationId="{00000000-0000-0000-0000-000000000000}"/>
          </ac:spMkLst>
        </pc:spChg>
      </pc:sldChg>
      <pc:sldChg chg="modSp">
        <pc:chgData name="Edvinas  Kesminas" userId="S::edvinas.kesminas@codeacademylt.onmicrosoft.com::76785bdc-6e48-4d11-a040-6f6b8512d918" providerId="AD" clId="Web-{87DEB147-A4EA-426F-BC2A-1A2DCA06BC47}" dt="2024-02-21T15:13:34.708" v="41" actId="20577"/>
        <pc:sldMkLst>
          <pc:docMk/>
          <pc:sldMk cId="3977545918" sldId="371"/>
        </pc:sldMkLst>
        <pc:spChg chg="mod">
          <ac:chgData name="Edvinas  Kesminas" userId="S::edvinas.kesminas@codeacademylt.onmicrosoft.com::76785bdc-6e48-4d11-a040-6f6b8512d918" providerId="AD" clId="Web-{87DEB147-A4EA-426F-BC2A-1A2DCA06BC47}" dt="2024-02-21T15:13:34.708" v="41" actId="20577"/>
          <ac:spMkLst>
            <pc:docMk/>
            <pc:sldMk cId="3977545918" sldId="371"/>
            <ac:spMk id="125" creationId="{00000000-0000-0000-0000-000000000000}"/>
          </ac:spMkLst>
        </pc:spChg>
      </pc:sldChg>
    </pc:docChg>
  </pc:docChgLst>
  <pc:docChgLst>
    <pc:chgData name="Edvinas  Kesminas" userId="S::edvinas.kesminas@codeacademylt.onmicrosoft.com::76785bdc-6e48-4d11-a040-6f6b8512d918" providerId="AD" clId="Web-{8EC67949-B25D-42DB-BFB0-DD6CA249C71C}"/>
    <pc:docChg chg="modSld">
      <pc:chgData name="Edvinas  Kesminas" userId="S::edvinas.kesminas@codeacademylt.onmicrosoft.com::76785bdc-6e48-4d11-a040-6f6b8512d918" providerId="AD" clId="Web-{8EC67949-B25D-42DB-BFB0-DD6CA249C71C}" dt="2023-08-25T19:50:10.576" v="67" actId="20577"/>
      <pc:docMkLst>
        <pc:docMk/>
      </pc:docMkLst>
      <pc:sldChg chg="modSp">
        <pc:chgData name="Edvinas  Kesminas" userId="S::edvinas.kesminas@codeacademylt.onmicrosoft.com::76785bdc-6e48-4d11-a040-6f6b8512d918" providerId="AD" clId="Web-{8EC67949-B25D-42DB-BFB0-DD6CA249C71C}" dt="2023-08-25T19:50:10.576" v="67" actId="20577"/>
        <pc:sldMkLst>
          <pc:docMk/>
          <pc:sldMk cId="508435201" sldId="389"/>
        </pc:sldMkLst>
        <pc:spChg chg="mod">
          <ac:chgData name="Edvinas  Kesminas" userId="S::edvinas.kesminas@codeacademylt.onmicrosoft.com::76785bdc-6e48-4d11-a040-6f6b8512d918" providerId="AD" clId="Web-{8EC67949-B25D-42DB-BFB0-DD6CA249C71C}" dt="2023-08-25T19:50:10.576" v="67" actId="20577"/>
          <ac:spMkLst>
            <pc:docMk/>
            <pc:sldMk cId="508435201" sldId="389"/>
            <ac:spMk id="7" creationId="{8393EA32-1E5C-4940-ABB7-ACA92E12BC62}"/>
          </ac:spMkLst>
        </pc:spChg>
      </pc:sldChg>
    </pc:docChg>
  </pc:docChgLst>
  <pc:docChgLst>
    <pc:chgData name="Edvinas  Kesminas" userId="S::edvinas.kesminas@codeacademylt.onmicrosoft.com::76785bdc-6e48-4d11-a040-6f6b8512d918" providerId="AD" clId="Web-{96C1A1C0-7D08-45F5-9071-860692F67A03}"/>
    <pc:docChg chg="modSld sldOrd">
      <pc:chgData name="Edvinas  Kesminas" userId="S::edvinas.kesminas@codeacademylt.onmicrosoft.com::76785bdc-6e48-4d11-a040-6f6b8512d918" providerId="AD" clId="Web-{96C1A1C0-7D08-45F5-9071-860692F67A03}" dt="2023-08-25T20:13:05.259" v="10" actId="20577"/>
      <pc:docMkLst>
        <pc:docMk/>
      </pc:docMkLst>
      <pc:sldChg chg="modSp">
        <pc:chgData name="Edvinas  Kesminas" userId="S::edvinas.kesminas@codeacademylt.onmicrosoft.com::76785bdc-6e48-4d11-a040-6f6b8512d918" providerId="AD" clId="Web-{96C1A1C0-7D08-45F5-9071-860692F67A03}" dt="2023-08-25T20:13:05.259" v="10" actId="20577"/>
        <pc:sldMkLst>
          <pc:docMk/>
          <pc:sldMk cId="693254286" sldId="377"/>
        </pc:sldMkLst>
        <pc:spChg chg="mod">
          <ac:chgData name="Edvinas  Kesminas" userId="S::edvinas.kesminas@codeacademylt.onmicrosoft.com::76785bdc-6e48-4d11-a040-6f6b8512d918" providerId="AD" clId="Web-{96C1A1C0-7D08-45F5-9071-860692F67A03}" dt="2023-08-25T20:13:05.259" v="10" actId="20577"/>
          <ac:spMkLst>
            <pc:docMk/>
            <pc:sldMk cId="693254286" sldId="377"/>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30.321" v="3" actId="20577"/>
        <pc:sldMkLst>
          <pc:docMk/>
          <pc:sldMk cId="1096110149" sldId="379"/>
        </pc:sldMkLst>
        <pc:spChg chg="mod">
          <ac:chgData name="Edvinas  Kesminas" userId="S::edvinas.kesminas@codeacademylt.onmicrosoft.com::76785bdc-6e48-4d11-a040-6f6b8512d918" providerId="AD" clId="Web-{96C1A1C0-7D08-45F5-9071-860692F67A03}" dt="2023-08-25T20:12:30.321" v="3" actId="20577"/>
          <ac:spMkLst>
            <pc:docMk/>
            <pc:sldMk cId="1096110149" sldId="379"/>
            <ac:spMk id="10" creationId="{5370151D-47F6-1A41-84B1-BB942B57263B}"/>
          </ac:spMkLst>
        </pc:spChg>
      </pc:sldChg>
      <pc:sldChg chg="modSp ord">
        <pc:chgData name="Edvinas  Kesminas" userId="S::edvinas.kesminas@codeacademylt.onmicrosoft.com::76785bdc-6e48-4d11-a040-6f6b8512d918" providerId="AD" clId="Web-{96C1A1C0-7D08-45F5-9071-860692F67A03}" dt="2023-08-25T20:13:02.509" v="9" actId="20577"/>
        <pc:sldMkLst>
          <pc:docMk/>
          <pc:sldMk cId="508435201" sldId="389"/>
        </pc:sldMkLst>
        <pc:spChg chg="mod">
          <ac:chgData name="Edvinas  Kesminas" userId="S::edvinas.kesminas@codeacademylt.onmicrosoft.com::76785bdc-6e48-4d11-a040-6f6b8512d918" providerId="AD" clId="Web-{96C1A1C0-7D08-45F5-9071-860692F67A03}" dt="2023-08-25T20:13:02.509" v="9" actId="20577"/>
          <ac:spMkLst>
            <pc:docMk/>
            <pc:sldMk cId="508435201" sldId="389"/>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26.430" v="2" actId="20577"/>
        <pc:sldMkLst>
          <pc:docMk/>
          <pc:sldMk cId="445682470" sldId="393"/>
        </pc:sldMkLst>
        <pc:spChg chg="mod">
          <ac:chgData name="Edvinas  Kesminas" userId="S::edvinas.kesminas@codeacademylt.onmicrosoft.com::76785bdc-6e48-4d11-a040-6f6b8512d918" providerId="AD" clId="Web-{96C1A1C0-7D08-45F5-9071-860692F67A03}" dt="2023-08-25T20:12:26.430" v="2" actId="20577"/>
          <ac:spMkLst>
            <pc:docMk/>
            <pc:sldMk cId="445682470" sldId="393"/>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33.618" v="4" actId="20577"/>
        <pc:sldMkLst>
          <pc:docMk/>
          <pc:sldMk cId="2492285506" sldId="394"/>
        </pc:sldMkLst>
        <pc:spChg chg="mod">
          <ac:chgData name="Edvinas  Kesminas" userId="S::edvinas.kesminas@codeacademylt.onmicrosoft.com::76785bdc-6e48-4d11-a040-6f6b8512d918" providerId="AD" clId="Web-{96C1A1C0-7D08-45F5-9071-860692F67A03}" dt="2023-08-25T20:12:33.618" v="4" actId="20577"/>
          <ac:spMkLst>
            <pc:docMk/>
            <pc:sldMk cId="2492285506" sldId="394"/>
            <ac:spMk id="10" creationId="{5370151D-47F6-1A41-84B1-BB942B57263B}"/>
          </ac:spMkLst>
        </pc:spChg>
      </pc:sldChg>
      <pc:sldChg chg="modSp">
        <pc:chgData name="Edvinas  Kesminas" userId="S::edvinas.kesminas@codeacademylt.onmicrosoft.com::76785bdc-6e48-4d11-a040-6f6b8512d918" providerId="AD" clId="Web-{96C1A1C0-7D08-45F5-9071-860692F67A03}" dt="2023-08-25T20:12:36.509" v="5" actId="20577"/>
        <pc:sldMkLst>
          <pc:docMk/>
          <pc:sldMk cId="1466898153" sldId="395"/>
        </pc:sldMkLst>
        <pc:spChg chg="mod">
          <ac:chgData name="Edvinas  Kesminas" userId="S::edvinas.kesminas@codeacademylt.onmicrosoft.com::76785bdc-6e48-4d11-a040-6f6b8512d918" providerId="AD" clId="Web-{96C1A1C0-7D08-45F5-9071-860692F67A03}" dt="2023-08-25T20:12:36.509" v="5" actId="20577"/>
          <ac:spMkLst>
            <pc:docMk/>
            <pc:sldMk cId="1466898153" sldId="395"/>
            <ac:spMk id="10" creationId="{5370151D-47F6-1A41-84B1-BB942B57263B}"/>
          </ac:spMkLst>
        </pc:spChg>
      </pc:sldChg>
    </pc:docChg>
  </pc:docChgLst>
  <pc:docChgLst>
    <pc:chgData name="Edvinas K" userId="7d071e26f81614c5" providerId="LiveId" clId="{B5FF93FE-DEB3-47AD-88F7-80530406B82F}"/>
    <pc:docChg chg="undo custSel addSld delSld modSld sldOrd modMainMaster">
      <pc:chgData name="Edvinas K" userId="7d071e26f81614c5" providerId="LiveId" clId="{B5FF93FE-DEB3-47AD-88F7-80530406B82F}" dt="2023-06-14T19:31:02.040" v="114" actId="20577"/>
      <pc:docMkLst>
        <pc:docMk/>
      </pc:docMkLst>
      <pc:sldChg chg="modTransition">
        <pc:chgData name="Edvinas K" userId="7d071e26f81614c5" providerId="LiveId" clId="{B5FF93FE-DEB3-47AD-88F7-80530406B82F}" dt="2023-06-14T14:59:53.399" v="95"/>
        <pc:sldMkLst>
          <pc:docMk/>
          <pc:sldMk cId="0" sldId="257"/>
        </pc:sldMkLst>
      </pc:sldChg>
      <pc:sldChg chg="del">
        <pc:chgData name="Edvinas K" userId="7d071e26f81614c5" providerId="LiveId" clId="{B5FF93FE-DEB3-47AD-88F7-80530406B82F}" dt="2023-06-14T13:43:17.391" v="80" actId="47"/>
        <pc:sldMkLst>
          <pc:docMk/>
          <pc:sldMk cId="0" sldId="277"/>
        </pc:sldMkLst>
      </pc:sldChg>
      <pc:sldChg chg="modTransition">
        <pc:chgData name="Edvinas K" userId="7d071e26f81614c5" providerId="LiveId" clId="{B5FF93FE-DEB3-47AD-88F7-80530406B82F}" dt="2023-06-14T14:59:53.399" v="95"/>
        <pc:sldMkLst>
          <pc:docMk/>
          <pc:sldMk cId="227813620" sldId="280"/>
        </pc:sldMkLst>
      </pc:sldChg>
      <pc:sldChg chg="addSp modSp mod modTransition">
        <pc:chgData name="Edvinas K" userId="7d071e26f81614c5" providerId="LiveId" clId="{B5FF93FE-DEB3-47AD-88F7-80530406B82F}" dt="2023-06-14T14:59:53.399" v="95"/>
        <pc:sldMkLst>
          <pc:docMk/>
          <pc:sldMk cId="572271074" sldId="334"/>
        </pc:sldMkLst>
        <pc:picChg chg="add mod">
          <ac:chgData name="Edvinas K" userId="7d071e26f81614c5" providerId="LiveId" clId="{B5FF93FE-DEB3-47AD-88F7-80530406B82F}" dt="2023-06-14T13:44:58.059" v="87" actId="1076"/>
          <ac:picMkLst>
            <pc:docMk/>
            <pc:sldMk cId="572271074" sldId="334"/>
            <ac:picMk id="3" creationId="{35AB4EE7-2BF3-C319-AFC8-A6E2FB549104}"/>
          </ac:picMkLst>
        </pc:picChg>
        <pc:picChg chg="add mod">
          <ac:chgData name="Edvinas K" userId="7d071e26f81614c5" providerId="LiveId" clId="{B5FF93FE-DEB3-47AD-88F7-80530406B82F}" dt="2023-06-14T13:45:47.775" v="90" actId="1440"/>
          <ac:picMkLst>
            <pc:docMk/>
            <pc:sldMk cId="572271074" sldId="334"/>
            <ac:picMk id="5" creationId="{7BC6B905-A422-8CFC-1E9A-6F7EFE33D1EB}"/>
          </ac:picMkLst>
        </pc:picChg>
      </pc:sldChg>
      <pc:sldChg chg="modTransition">
        <pc:chgData name="Edvinas K" userId="7d071e26f81614c5" providerId="LiveId" clId="{B5FF93FE-DEB3-47AD-88F7-80530406B82F}" dt="2023-06-14T14:59:53.399" v="95"/>
        <pc:sldMkLst>
          <pc:docMk/>
          <pc:sldMk cId="1624274024" sldId="364"/>
        </pc:sldMkLst>
      </pc:sldChg>
      <pc:sldChg chg="modSp mod modTransition">
        <pc:chgData name="Edvinas K" userId="7d071e26f81614c5" providerId="LiveId" clId="{B5FF93FE-DEB3-47AD-88F7-80530406B82F}" dt="2023-06-14T14:59:53.399" v="95"/>
        <pc:sldMkLst>
          <pc:docMk/>
          <pc:sldMk cId="2576274884" sldId="368"/>
        </pc:sldMkLst>
        <pc:picChg chg="mod">
          <ac:chgData name="Edvinas K" userId="7d071e26f81614c5" providerId="LiveId" clId="{B5FF93FE-DEB3-47AD-88F7-80530406B82F}" dt="2023-06-14T13:48:21.617" v="91" actId="208"/>
          <ac:picMkLst>
            <pc:docMk/>
            <pc:sldMk cId="2576274884" sldId="368"/>
            <ac:picMk id="9" creationId="{78B90998-D3C8-CCE1-6C4B-E1B908DA469A}"/>
          </ac:picMkLst>
        </pc:picChg>
      </pc:sldChg>
      <pc:sldChg chg="modTransition">
        <pc:chgData name="Edvinas K" userId="7d071e26f81614c5" providerId="LiveId" clId="{B5FF93FE-DEB3-47AD-88F7-80530406B82F}" dt="2023-06-14T14:59:53.399" v="95"/>
        <pc:sldMkLst>
          <pc:docMk/>
          <pc:sldMk cId="3017448409" sldId="369"/>
        </pc:sldMkLst>
      </pc:sldChg>
      <pc:sldChg chg="modTransition">
        <pc:chgData name="Edvinas K" userId="7d071e26f81614c5" providerId="LiveId" clId="{B5FF93FE-DEB3-47AD-88F7-80530406B82F}" dt="2023-06-14T14:59:53.399" v="95"/>
        <pc:sldMkLst>
          <pc:docMk/>
          <pc:sldMk cId="2787114742" sldId="370"/>
        </pc:sldMkLst>
      </pc:sldChg>
      <pc:sldChg chg="modTransition">
        <pc:chgData name="Edvinas K" userId="7d071e26f81614c5" providerId="LiveId" clId="{B5FF93FE-DEB3-47AD-88F7-80530406B82F}" dt="2023-06-14T14:59:53.399" v="95"/>
        <pc:sldMkLst>
          <pc:docMk/>
          <pc:sldMk cId="3977545918" sldId="371"/>
        </pc:sldMkLst>
      </pc:sldChg>
      <pc:sldChg chg="modTransition">
        <pc:chgData name="Edvinas K" userId="7d071e26f81614c5" providerId="LiveId" clId="{B5FF93FE-DEB3-47AD-88F7-80530406B82F}" dt="2023-06-14T14:59:53.399" v="95"/>
        <pc:sldMkLst>
          <pc:docMk/>
          <pc:sldMk cId="853917690" sldId="372"/>
        </pc:sldMkLst>
      </pc:sldChg>
      <pc:sldChg chg="modSp mod modTransition">
        <pc:chgData name="Edvinas K" userId="7d071e26f81614c5" providerId="LiveId" clId="{B5FF93FE-DEB3-47AD-88F7-80530406B82F}" dt="2023-06-14T19:31:02.040" v="114" actId="20577"/>
        <pc:sldMkLst>
          <pc:docMk/>
          <pc:sldMk cId="808316529" sldId="375"/>
        </pc:sldMkLst>
        <pc:spChg chg="mod">
          <ac:chgData name="Edvinas K" userId="7d071e26f81614c5" providerId="LiveId" clId="{B5FF93FE-DEB3-47AD-88F7-80530406B82F}" dt="2023-06-14T19:31:02.040" v="114" actId="20577"/>
          <ac:spMkLst>
            <pc:docMk/>
            <pc:sldMk cId="808316529" sldId="375"/>
            <ac:spMk id="7" creationId="{8393EA32-1E5C-4940-ABB7-ACA92E12BC62}"/>
          </ac:spMkLst>
        </pc:spChg>
      </pc:sldChg>
      <pc:sldChg chg="modTransition">
        <pc:chgData name="Edvinas K" userId="7d071e26f81614c5" providerId="LiveId" clId="{B5FF93FE-DEB3-47AD-88F7-80530406B82F}" dt="2023-06-14T14:59:53.399" v="95"/>
        <pc:sldMkLst>
          <pc:docMk/>
          <pc:sldMk cId="3116278570" sldId="376"/>
        </pc:sldMkLst>
      </pc:sldChg>
      <pc:sldChg chg="modTransition">
        <pc:chgData name="Edvinas K" userId="7d071e26f81614c5" providerId="LiveId" clId="{B5FF93FE-DEB3-47AD-88F7-80530406B82F}" dt="2023-06-14T14:59:53.399" v="95"/>
        <pc:sldMkLst>
          <pc:docMk/>
          <pc:sldMk cId="693254286" sldId="377"/>
        </pc:sldMkLst>
      </pc:sldChg>
      <pc:sldChg chg="modTransition">
        <pc:chgData name="Edvinas K" userId="7d071e26f81614c5" providerId="LiveId" clId="{B5FF93FE-DEB3-47AD-88F7-80530406B82F}" dt="2023-06-14T14:59:53.399" v="95"/>
        <pc:sldMkLst>
          <pc:docMk/>
          <pc:sldMk cId="1618272333" sldId="378"/>
        </pc:sldMkLst>
      </pc:sldChg>
      <pc:sldChg chg="modSp mod modTransition">
        <pc:chgData name="Edvinas K" userId="7d071e26f81614c5" providerId="LiveId" clId="{B5FF93FE-DEB3-47AD-88F7-80530406B82F}" dt="2023-06-14T14:59:53.399" v="95"/>
        <pc:sldMkLst>
          <pc:docMk/>
          <pc:sldMk cId="1096110149" sldId="379"/>
        </pc:sldMkLst>
        <pc:spChg chg="mod">
          <ac:chgData name="Edvinas K" userId="7d071e26f81614c5" providerId="LiveId" clId="{B5FF93FE-DEB3-47AD-88F7-80530406B82F}" dt="2023-06-14T13:31:50.906" v="17"/>
          <ac:spMkLst>
            <pc:docMk/>
            <pc:sldMk cId="1096110149" sldId="379"/>
            <ac:spMk id="7" creationId="{8393EA32-1E5C-4940-ABB7-ACA92E12BC62}"/>
          </ac:spMkLst>
        </pc:spChg>
        <pc:picChg chg="mod">
          <ac:chgData name="Edvinas K" userId="7d071e26f81614c5" providerId="LiveId" clId="{B5FF93FE-DEB3-47AD-88F7-80530406B82F}" dt="2023-06-14T13:30:35.692" v="1" actId="1076"/>
          <ac:picMkLst>
            <pc:docMk/>
            <pc:sldMk cId="1096110149" sldId="379"/>
            <ac:picMk id="6" creationId="{9BD39082-EE2F-9B4F-A3C9-2A11A9B5629A}"/>
          </ac:picMkLst>
        </pc:picChg>
      </pc:sldChg>
      <pc:sldChg chg="addSp modSp mod modTransition">
        <pc:chgData name="Edvinas K" userId="7d071e26f81614c5" providerId="LiveId" clId="{B5FF93FE-DEB3-47AD-88F7-80530406B82F}" dt="2023-06-14T14:59:53.399" v="95"/>
        <pc:sldMkLst>
          <pc:docMk/>
          <pc:sldMk cId="3018553639" sldId="380"/>
        </pc:sldMkLst>
        <pc:picChg chg="add mod">
          <ac:chgData name="Edvinas K" userId="7d071e26f81614c5" providerId="LiveId" clId="{B5FF93FE-DEB3-47AD-88F7-80530406B82F}" dt="2023-06-14T13:40:04.572" v="57" actId="1076"/>
          <ac:picMkLst>
            <pc:docMk/>
            <pc:sldMk cId="3018553639" sldId="380"/>
            <ac:picMk id="9" creationId="{ACE074DD-540B-C1E4-DE06-B8DEB3DC68C2}"/>
          </ac:picMkLst>
        </pc:picChg>
        <pc:picChg chg="add mod">
          <ac:chgData name="Edvinas K" userId="7d071e26f81614c5" providerId="LiveId" clId="{B5FF93FE-DEB3-47AD-88F7-80530406B82F}" dt="2023-06-14T13:40:04.572" v="57" actId="1076"/>
          <ac:picMkLst>
            <pc:docMk/>
            <pc:sldMk cId="3018553639" sldId="380"/>
            <ac:picMk id="11" creationId="{FD21BC77-08BC-1992-D30D-ED3E8721BB01}"/>
          </ac:picMkLst>
        </pc:picChg>
      </pc:sldChg>
      <pc:sldChg chg="modTransition">
        <pc:chgData name="Edvinas K" userId="7d071e26f81614c5" providerId="LiveId" clId="{B5FF93FE-DEB3-47AD-88F7-80530406B82F}" dt="2023-06-14T14:59:53.399" v="95"/>
        <pc:sldMkLst>
          <pc:docMk/>
          <pc:sldMk cId="4203704472" sldId="381"/>
        </pc:sldMkLst>
      </pc:sldChg>
      <pc:sldChg chg="modTransition">
        <pc:chgData name="Edvinas K" userId="7d071e26f81614c5" providerId="LiveId" clId="{B5FF93FE-DEB3-47AD-88F7-80530406B82F}" dt="2023-06-14T14:59:53.399" v="95"/>
        <pc:sldMkLst>
          <pc:docMk/>
          <pc:sldMk cId="1978430456" sldId="382"/>
        </pc:sldMkLst>
      </pc:sldChg>
      <pc:sldChg chg="modTransition">
        <pc:chgData name="Edvinas K" userId="7d071e26f81614c5" providerId="LiveId" clId="{B5FF93FE-DEB3-47AD-88F7-80530406B82F}" dt="2023-06-14T14:59:53.399" v="95"/>
        <pc:sldMkLst>
          <pc:docMk/>
          <pc:sldMk cId="966430955" sldId="383"/>
        </pc:sldMkLst>
      </pc:sldChg>
      <pc:sldChg chg="modTransition">
        <pc:chgData name="Edvinas K" userId="7d071e26f81614c5" providerId="LiveId" clId="{B5FF93FE-DEB3-47AD-88F7-80530406B82F}" dt="2023-06-14T14:59:53.399" v="95"/>
        <pc:sldMkLst>
          <pc:docMk/>
          <pc:sldMk cId="1988116735" sldId="384"/>
        </pc:sldMkLst>
      </pc:sldChg>
      <pc:sldChg chg="modTransition">
        <pc:chgData name="Edvinas K" userId="7d071e26f81614c5" providerId="LiveId" clId="{B5FF93FE-DEB3-47AD-88F7-80530406B82F}" dt="2023-06-14T14:59:53.399" v="95"/>
        <pc:sldMkLst>
          <pc:docMk/>
          <pc:sldMk cId="3367481219" sldId="387"/>
        </pc:sldMkLst>
      </pc:sldChg>
      <pc:sldChg chg="addSp delSp modSp mod modTransition">
        <pc:chgData name="Edvinas K" userId="7d071e26f81614c5" providerId="LiveId" clId="{B5FF93FE-DEB3-47AD-88F7-80530406B82F}" dt="2023-06-14T14:59:53.399" v="95"/>
        <pc:sldMkLst>
          <pc:docMk/>
          <pc:sldMk cId="4241197491" sldId="388"/>
        </pc:sldMkLst>
        <pc:picChg chg="add del mod">
          <ac:chgData name="Edvinas K" userId="7d071e26f81614c5" providerId="LiveId" clId="{B5FF93FE-DEB3-47AD-88F7-80530406B82F}" dt="2023-06-14T13:40:53.413" v="65" actId="478"/>
          <ac:picMkLst>
            <pc:docMk/>
            <pc:sldMk cId="4241197491" sldId="388"/>
            <ac:picMk id="11" creationId="{B6ED55EA-E7AA-4056-0237-332F1B18DEC9}"/>
          </ac:picMkLst>
        </pc:picChg>
        <pc:picChg chg="add del mod">
          <ac:chgData name="Edvinas K" userId="7d071e26f81614c5" providerId="LiveId" clId="{B5FF93FE-DEB3-47AD-88F7-80530406B82F}" dt="2023-06-14T13:40:25.336" v="60" actId="478"/>
          <ac:picMkLst>
            <pc:docMk/>
            <pc:sldMk cId="4241197491" sldId="388"/>
            <ac:picMk id="12" creationId="{3F4E62C4-E4B1-87ED-4754-B60386B01BDF}"/>
          </ac:picMkLst>
        </pc:picChg>
        <pc:picChg chg="add mod">
          <ac:chgData name="Edvinas K" userId="7d071e26f81614c5" providerId="LiveId" clId="{B5FF93FE-DEB3-47AD-88F7-80530406B82F}" dt="2023-06-14T13:41:54.843" v="76" actId="1076"/>
          <ac:picMkLst>
            <pc:docMk/>
            <pc:sldMk cId="4241197491" sldId="388"/>
            <ac:picMk id="14" creationId="{AA494A09-7792-8F84-E395-E4728581F72B}"/>
          </ac:picMkLst>
        </pc:picChg>
        <pc:picChg chg="add mod ord">
          <ac:chgData name="Edvinas K" userId="7d071e26f81614c5" providerId="LiveId" clId="{B5FF93FE-DEB3-47AD-88F7-80530406B82F}" dt="2023-06-14T13:41:37.076" v="71" actId="1076"/>
          <ac:picMkLst>
            <pc:docMk/>
            <pc:sldMk cId="4241197491" sldId="388"/>
            <ac:picMk id="16" creationId="{33119D04-89AC-68E2-A0E4-673634F513A6}"/>
          </ac:picMkLst>
        </pc:picChg>
      </pc:sldChg>
      <pc:sldChg chg="modTransition">
        <pc:chgData name="Edvinas K" userId="7d071e26f81614c5" providerId="LiveId" clId="{B5FF93FE-DEB3-47AD-88F7-80530406B82F}" dt="2023-06-14T14:59:53.399" v="95"/>
        <pc:sldMkLst>
          <pc:docMk/>
          <pc:sldMk cId="508435201" sldId="389"/>
        </pc:sldMkLst>
      </pc:sldChg>
      <pc:sldChg chg="modTransition">
        <pc:chgData name="Edvinas K" userId="7d071e26f81614c5" providerId="LiveId" clId="{B5FF93FE-DEB3-47AD-88F7-80530406B82F}" dt="2023-06-14T14:59:53.399" v="95"/>
        <pc:sldMkLst>
          <pc:docMk/>
          <pc:sldMk cId="1772370312" sldId="390"/>
        </pc:sldMkLst>
      </pc:sldChg>
      <pc:sldChg chg="modTransition">
        <pc:chgData name="Edvinas K" userId="7d071e26f81614c5" providerId="LiveId" clId="{B5FF93FE-DEB3-47AD-88F7-80530406B82F}" dt="2023-06-14T14:59:53.399" v="95"/>
        <pc:sldMkLst>
          <pc:docMk/>
          <pc:sldMk cId="3631988185" sldId="391"/>
        </pc:sldMkLst>
      </pc:sldChg>
      <pc:sldChg chg="modTransition">
        <pc:chgData name="Edvinas K" userId="7d071e26f81614c5" providerId="LiveId" clId="{B5FF93FE-DEB3-47AD-88F7-80530406B82F}" dt="2023-06-14T14:59:53.399" v="95"/>
        <pc:sldMkLst>
          <pc:docMk/>
          <pc:sldMk cId="3066385181" sldId="392"/>
        </pc:sldMkLst>
      </pc:sldChg>
      <pc:sldChg chg="modTransition">
        <pc:chgData name="Edvinas K" userId="7d071e26f81614c5" providerId="LiveId" clId="{B5FF93FE-DEB3-47AD-88F7-80530406B82F}" dt="2023-06-14T14:59:53.399" v="95"/>
        <pc:sldMkLst>
          <pc:docMk/>
          <pc:sldMk cId="445682470" sldId="393"/>
        </pc:sldMkLst>
      </pc:sldChg>
      <pc:sldChg chg="del">
        <pc:chgData name="Edvinas K" userId="7d071e26f81614c5" providerId="LiveId" clId="{B5FF93FE-DEB3-47AD-88F7-80530406B82F}" dt="2023-06-14T13:32:16.534" v="18" actId="47"/>
        <pc:sldMkLst>
          <pc:docMk/>
          <pc:sldMk cId="1528199456" sldId="394"/>
        </pc:sldMkLst>
      </pc:sldChg>
      <pc:sldChg chg="modSp add mod modTransition">
        <pc:chgData name="Edvinas K" userId="7d071e26f81614c5" providerId="LiveId" clId="{B5FF93FE-DEB3-47AD-88F7-80530406B82F}" dt="2023-06-14T14:59:53.399" v="95"/>
        <pc:sldMkLst>
          <pc:docMk/>
          <pc:sldMk cId="2492285506" sldId="394"/>
        </pc:sldMkLst>
        <pc:spChg chg="mod">
          <ac:chgData name="Edvinas K" userId="7d071e26f81614c5" providerId="LiveId" clId="{B5FF93FE-DEB3-47AD-88F7-80530406B82F}" dt="2023-06-14T13:35:59.286" v="40" actId="20577"/>
          <ac:spMkLst>
            <pc:docMk/>
            <pc:sldMk cId="2492285506" sldId="394"/>
            <ac:spMk id="7" creationId="{8393EA32-1E5C-4940-ABB7-ACA92E12BC62}"/>
          </ac:spMkLst>
        </pc:spChg>
        <pc:spChg chg="mod">
          <ac:chgData name="Edvinas K" userId="7d071e26f81614c5" providerId="LiveId" clId="{B5FF93FE-DEB3-47AD-88F7-80530406B82F}" dt="2023-06-14T13:35:28.541" v="21" actId="20577"/>
          <ac:spMkLst>
            <pc:docMk/>
            <pc:sldMk cId="2492285506" sldId="394"/>
            <ac:spMk id="10" creationId="{5370151D-47F6-1A41-84B1-BB942B57263B}"/>
          </ac:spMkLst>
        </pc:spChg>
      </pc:sldChg>
      <pc:sldChg chg="modSp add mod modTransition">
        <pc:chgData name="Edvinas K" userId="7d071e26f81614c5" providerId="LiveId" clId="{B5FF93FE-DEB3-47AD-88F7-80530406B82F}" dt="2023-06-14T14:59:53.399" v="95"/>
        <pc:sldMkLst>
          <pc:docMk/>
          <pc:sldMk cId="1466898153" sldId="395"/>
        </pc:sldMkLst>
        <pc:spChg chg="mod">
          <ac:chgData name="Edvinas K" userId="7d071e26f81614c5" providerId="LiveId" clId="{B5FF93FE-DEB3-47AD-88F7-80530406B82F}" dt="2023-06-14T13:38:11.588" v="44"/>
          <ac:spMkLst>
            <pc:docMk/>
            <pc:sldMk cId="1466898153" sldId="395"/>
            <ac:spMk id="7" creationId="{8393EA32-1E5C-4940-ABB7-ACA92E12BC62}"/>
          </ac:spMkLst>
        </pc:spChg>
        <pc:spChg chg="mod">
          <ac:chgData name="Edvinas K" userId="7d071e26f81614c5" providerId="LiveId" clId="{B5FF93FE-DEB3-47AD-88F7-80530406B82F}" dt="2023-06-14T13:50:09.742" v="94" actId="20577"/>
          <ac:spMkLst>
            <pc:docMk/>
            <pc:sldMk cId="1466898153" sldId="395"/>
            <ac:spMk id="10" creationId="{5370151D-47F6-1A41-84B1-BB942B57263B}"/>
          </ac:spMkLst>
        </pc:spChg>
      </pc:sldChg>
      <pc:sldChg chg="modSp add mod ord modTransition">
        <pc:chgData name="Edvinas K" userId="7d071e26f81614c5" providerId="LiveId" clId="{B5FF93FE-DEB3-47AD-88F7-80530406B82F}" dt="2023-06-14T19:30:50.729" v="108" actId="27636"/>
        <pc:sldMkLst>
          <pc:docMk/>
          <pc:sldMk cId="0" sldId="396"/>
        </pc:sldMkLst>
        <pc:spChg chg="mod">
          <ac:chgData name="Edvinas K" userId="7d071e26f81614c5" providerId="LiveId" clId="{B5FF93FE-DEB3-47AD-88F7-80530406B82F}" dt="2023-06-14T13:43:23.228" v="83"/>
          <ac:spMkLst>
            <pc:docMk/>
            <pc:sldMk cId="0" sldId="396"/>
            <ac:spMk id="329" creationId="{00000000-0000-0000-0000-000000000000}"/>
          </ac:spMkLst>
        </pc:spChg>
        <pc:spChg chg="mod">
          <ac:chgData name="Edvinas K" userId="7d071e26f81614c5" providerId="LiveId" clId="{B5FF93FE-DEB3-47AD-88F7-80530406B82F}" dt="2023-06-14T19:30:50.729" v="108" actId="27636"/>
          <ac:spMkLst>
            <pc:docMk/>
            <pc:sldMk cId="0" sldId="396"/>
            <ac:spMk id="330" creationId="{00000000-0000-0000-0000-000000000000}"/>
          </ac:spMkLst>
        </pc:spChg>
      </pc:sldChg>
      <pc:sldMasterChg chg="modTransition modSldLayout">
        <pc:chgData name="Edvinas K" userId="7d071e26f81614c5" providerId="LiveId" clId="{B5FF93FE-DEB3-47AD-88F7-80530406B82F}" dt="2023-06-14T14:59:53.399" v="95"/>
        <pc:sldMasterMkLst>
          <pc:docMk/>
          <pc:sldMasterMk cId="0" sldId="2147483648"/>
        </pc:sldMasterMkLst>
        <pc:sldLayoutChg chg="modTransition">
          <pc:chgData name="Edvinas K" userId="7d071e26f81614c5" providerId="LiveId" clId="{B5FF93FE-DEB3-47AD-88F7-80530406B82F}" dt="2023-06-14T14:59:53.399" v="95"/>
          <pc:sldLayoutMkLst>
            <pc:docMk/>
            <pc:sldMasterMk cId="0" sldId="2147483648"/>
            <pc:sldLayoutMk cId="0" sldId="2147483649"/>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1"/>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2"/>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4"/>
          </pc:sldLayoutMkLst>
        </pc:sldLayoutChg>
        <pc:sldLayoutChg chg="modTransition">
          <pc:chgData name="Edvinas K" userId="7d071e26f81614c5" providerId="LiveId" clId="{B5FF93FE-DEB3-47AD-88F7-80530406B82F}" dt="2023-06-14T14:59:53.399" v="95"/>
          <pc:sldLayoutMkLst>
            <pc:docMk/>
            <pc:sldMasterMk cId="0" sldId="2147483648"/>
            <pc:sldLayoutMk cId="0" sldId="2147483655"/>
          </pc:sldLayoutMkLst>
        </pc:sldLayoutChg>
        <pc:sldLayoutChg chg="modTransition">
          <pc:chgData name="Edvinas K" userId="7d071e26f81614c5" providerId="LiveId" clId="{B5FF93FE-DEB3-47AD-88F7-80530406B82F}" dt="2023-06-14T14:59:53.399" v="95"/>
          <pc:sldLayoutMkLst>
            <pc:docMk/>
            <pc:sldMasterMk cId="0" sldId="2147483648"/>
            <pc:sldLayoutMk cId="1557821446" sldId="2147483656"/>
          </pc:sldLayoutMkLst>
        </pc:sldLayoutChg>
      </pc:sldMasterChg>
      <pc:sldMasterChg chg="modTransition modSldLayout">
        <pc:chgData name="Edvinas K" userId="7d071e26f81614c5" providerId="LiveId" clId="{B5FF93FE-DEB3-47AD-88F7-80530406B82F}" dt="2023-06-14T14:59:53.399" v="95"/>
        <pc:sldMasterMkLst>
          <pc:docMk/>
          <pc:sldMasterMk cId="14586663" sldId="2147483685"/>
        </pc:sldMasterMkLst>
        <pc:sldLayoutChg chg="modTransition">
          <pc:chgData name="Edvinas K" userId="7d071e26f81614c5" providerId="LiveId" clId="{B5FF93FE-DEB3-47AD-88F7-80530406B82F}" dt="2023-06-14T14:59:53.399" v="95"/>
          <pc:sldLayoutMkLst>
            <pc:docMk/>
            <pc:sldMasterMk cId="14586663" sldId="2147483685"/>
            <pc:sldLayoutMk cId="1565597752" sldId="2147483686"/>
          </pc:sldLayoutMkLst>
        </pc:sldLayoutChg>
        <pc:sldLayoutChg chg="modTransition">
          <pc:chgData name="Edvinas K" userId="7d071e26f81614c5" providerId="LiveId" clId="{B5FF93FE-DEB3-47AD-88F7-80530406B82F}" dt="2023-06-14T14:59:53.399" v="95"/>
          <pc:sldLayoutMkLst>
            <pc:docMk/>
            <pc:sldMasterMk cId="14586663" sldId="2147483685"/>
            <pc:sldLayoutMk cId="167496522" sldId="2147483687"/>
          </pc:sldLayoutMkLst>
        </pc:sldLayoutChg>
        <pc:sldLayoutChg chg="modTransition">
          <pc:chgData name="Edvinas K" userId="7d071e26f81614c5" providerId="LiveId" clId="{B5FF93FE-DEB3-47AD-88F7-80530406B82F}" dt="2023-06-14T14:59:53.399" v="95"/>
          <pc:sldLayoutMkLst>
            <pc:docMk/>
            <pc:sldMasterMk cId="14586663" sldId="2147483685"/>
            <pc:sldLayoutMk cId="711405493" sldId="2147483688"/>
          </pc:sldLayoutMkLst>
        </pc:sldLayoutChg>
        <pc:sldLayoutChg chg="modTransition">
          <pc:chgData name="Edvinas K" userId="7d071e26f81614c5" providerId="LiveId" clId="{B5FF93FE-DEB3-47AD-88F7-80530406B82F}" dt="2023-06-14T14:59:53.399" v="95"/>
          <pc:sldLayoutMkLst>
            <pc:docMk/>
            <pc:sldMasterMk cId="14586663" sldId="2147483685"/>
            <pc:sldLayoutMk cId="2170180334" sldId="2147483689"/>
          </pc:sldLayoutMkLst>
        </pc:sldLayoutChg>
        <pc:sldLayoutChg chg="modTransition">
          <pc:chgData name="Edvinas K" userId="7d071e26f81614c5" providerId="LiveId" clId="{B5FF93FE-DEB3-47AD-88F7-80530406B82F}" dt="2023-06-14T14:59:53.399" v="95"/>
          <pc:sldLayoutMkLst>
            <pc:docMk/>
            <pc:sldMasterMk cId="14586663" sldId="2147483685"/>
            <pc:sldLayoutMk cId="1256391893" sldId="2147483690"/>
          </pc:sldLayoutMkLst>
        </pc:sldLayoutChg>
        <pc:sldLayoutChg chg="modTransition">
          <pc:chgData name="Edvinas K" userId="7d071e26f81614c5" providerId="LiveId" clId="{B5FF93FE-DEB3-47AD-88F7-80530406B82F}" dt="2023-06-14T14:59:53.399" v="95"/>
          <pc:sldLayoutMkLst>
            <pc:docMk/>
            <pc:sldMasterMk cId="14586663" sldId="2147483685"/>
            <pc:sldLayoutMk cId="2029085676" sldId="2147483691"/>
          </pc:sldLayoutMkLst>
        </pc:sldLayoutChg>
        <pc:sldLayoutChg chg="modTransition">
          <pc:chgData name="Edvinas K" userId="7d071e26f81614c5" providerId="LiveId" clId="{B5FF93FE-DEB3-47AD-88F7-80530406B82F}" dt="2023-06-14T14:59:53.399" v="95"/>
          <pc:sldLayoutMkLst>
            <pc:docMk/>
            <pc:sldMasterMk cId="14586663" sldId="2147483685"/>
            <pc:sldLayoutMk cId="2179736073" sldId="2147483692"/>
          </pc:sldLayoutMkLst>
        </pc:sldLayoutChg>
        <pc:sldLayoutChg chg="modTransition">
          <pc:chgData name="Edvinas K" userId="7d071e26f81614c5" providerId="LiveId" clId="{B5FF93FE-DEB3-47AD-88F7-80530406B82F}" dt="2023-06-14T14:59:53.399" v="95"/>
          <pc:sldLayoutMkLst>
            <pc:docMk/>
            <pc:sldMasterMk cId="14586663" sldId="2147483685"/>
            <pc:sldLayoutMk cId="271830527" sldId="2147483693"/>
          </pc:sldLayoutMkLst>
        </pc:sldLayoutChg>
        <pc:sldLayoutChg chg="modTransition">
          <pc:chgData name="Edvinas K" userId="7d071e26f81614c5" providerId="LiveId" clId="{B5FF93FE-DEB3-47AD-88F7-80530406B82F}" dt="2023-06-14T14:59:53.399" v="95"/>
          <pc:sldLayoutMkLst>
            <pc:docMk/>
            <pc:sldMasterMk cId="14586663" sldId="2147483685"/>
            <pc:sldLayoutMk cId="3890070212" sldId="2147483694"/>
          </pc:sldLayoutMkLst>
        </pc:sldLayoutChg>
        <pc:sldLayoutChg chg="modTransition">
          <pc:chgData name="Edvinas K" userId="7d071e26f81614c5" providerId="LiveId" clId="{B5FF93FE-DEB3-47AD-88F7-80530406B82F}" dt="2023-06-14T14:59:53.399" v="95"/>
          <pc:sldLayoutMkLst>
            <pc:docMk/>
            <pc:sldMasterMk cId="14586663" sldId="2147483685"/>
            <pc:sldLayoutMk cId="359997005" sldId="2147483695"/>
          </pc:sldLayoutMkLst>
        </pc:sldLayoutChg>
        <pc:sldLayoutChg chg="modTransition">
          <pc:chgData name="Edvinas K" userId="7d071e26f81614c5" providerId="LiveId" clId="{B5FF93FE-DEB3-47AD-88F7-80530406B82F}" dt="2023-06-14T14:59:53.399" v="95"/>
          <pc:sldLayoutMkLst>
            <pc:docMk/>
            <pc:sldMasterMk cId="14586663" sldId="2147483685"/>
            <pc:sldLayoutMk cId="3208488799" sldId="2147483696"/>
          </pc:sldLayoutMkLst>
        </pc:sldLayoutChg>
        <pc:sldLayoutChg chg="modTransition">
          <pc:chgData name="Edvinas K" userId="7d071e26f81614c5" providerId="LiveId" clId="{B5FF93FE-DEB3-47AD-88F7-80530406B82F}" dt="2023-06-14T14:59:53.399" v="95"/>
          <pc:sldLayoutMkLst>
            <pc:docMk/>
            <pc:sldMasterMk cId="14586663" sldId="2147483685"/>
            <pc:sldLayoutMk cId="1763100172" sldId="2147483697"/>
          </pc:sldLayoutMkLst>
        </pc:sldLayoutChg>
      </pc:sldMasterChg>
    </pc:docChg>
  </pc:docChgLst>
  <pc:docChgLst>
    <pc:chgData name="Enrika Tribockaja" userId="S::enrika@codeacademy.lt::af70034f-6747-4306-867e-c4e82cb3e8bf" providerId="AD" clId="Web-{E078EE16-862C-95D3-4642-91E86412B26B}"/>
    <pc:docChg chg="modSld">
      <pc:chgData name="Enrika Tribockaja" userId="S::enrika@codeacademy.lt::af70034f-6747-4306-867e-c4e82cb3e8bf" providerId="AD" clId="Web-{E078EE16-862C-95D3-4642-91E86412B26B}" dt="2024-02-22T09:26:37.673" v="28" actId="20577"/>
      <pc:docMkLst>
        <pc:docMk/>
      </pc:docMkLst>
      <pc:sldChg chg="modSp">
        <pc:chgData name="Enrika Tribockaja" userId="S::enrika@codeacademy.lt::af70034f-6747-4306-867e-c4e82cb3e8bf" providerId="AD" clId="Web-{E078EE16-862C-95D3-4642-91E86412B26B}" dt="2024-02-22T09:22:01.026" v="18" actId="20577"/>
        <pc:sldMkLst>
          <pc:docMk/>
          <pc:sldMk cId="808316529" sldId="375"/>
        </pc:sldMkLst>
        <pc:spChg chg="mod">
          <ac:chgData name="Enrika Tribockaja" userId="S::enrika@codeacademy.lt::af70034f-6747-4306-867e-c4e82cb3e8bf" providerId="AD" clId="Web-{E078EE16-862C-95D3-4642-91E86412B26B}" dt="2024-02-22T09:22:01.026" v="18" actId="20577"/>
          <ac:spMkLst>
            <pc:docMk/>
            <pc:sldMk cId="808316529" sldId="375"/>
            <ac:spMk id="7" creationId="{8393EA32-1E5C-4940-ABB7-ACA92E12BC62}"/>
          </ac:spMkLst>
        </pc:spChg>
      </pc:sldChg>
      <pc:sldChg chg="modSp">
        <pc:chgData name="Enrika Tribockaja" userId="S::enrika@codeacademy.lt::af70034f-6747-4306-867e-c4e82cb3e8bf" providerId="AD" clId="Web-{E078EE16-862C-95D3-4642-91E86412B26B}" dt="2024-02-22T09:26:37.673" v="28" actId="20577"/>
        <pc:sldMkLst>
          <pc:docMk/>
          <pc:sldMk cId="693254286" sldId="377"/>
        </pc:sldMkLst>
        <pc:spChg chg="mod">
          <ac:chgData name="Enrika Tribockaja" userId="S::enrika@codeacademy.lt::af70034f-6747-4306-867e-c4e82cb3e8bf" providerId="AD" clId="Web-{E078EE16-862C-95D3-4642-91E86412B26B}" dt="2024-02-22T09:26:37.673" v="28" actId="20577"/>
          <ac:spMkLst>
            <pc:docMk/>
            <pc:sldMk cId="693254286" sldId="377"/>
            <ac:spMk id="7" creationId="{8393EA32-1E5C-4940-ABB7-ACA92E12BC62}"/>
          </ac:spMkLst>
        </pc:spChg>
      </pc:sldChg>
      <pc:sldChg chg="modSp">
        <pc:chgData name="Enrika Tribockaja" userId="S::enrika@codeacademy.lt::af70034f-6747-4306-867e-c4e82cb3e8bf" providerId="AD" clId="Web-{E078EE16-862C-95D3-4642-91E86412B26B}" dt="2024-02-22T09:18:42.881" v="7" actId="20577"/>
        <pc:sldMkLst>
          <pc:docMk/>
          <pc:sldMk cId="4203704472" sldId="381"/>
        </pc:sldMkLst>
        <pc:spChg chg="mod">
          <ac:chgData name="Enrika Tribockaja" userId="S::enrika@codeacademy.lt::af70034f-6747-4306-867e-c4e82cb3e8bf" providerId="AD" clId="Web-{E078EE16-862C-95D3-4642-91E86412B26B}" dt="2024-02-22T09:18:42.881" v="7" actId="20577"/>
          <ac:spMkLst>
            <pc:docMk/>
            <pc:sldMk cId="4203704472" sldId="381"/>
            <ac:spMk id="125" creationId="{00000000-0000-0000-0000-000000000000}"/>
          </ac:spMkLst>
        </pc:spChg>
      </pc:sldChg>
      <pc:sldChg chg="modSp">
        <pc:chgData name="Enrika Tribockaja" userId="S::enrika@codeacademy.lt::af70034f-6747-4306-867e-c4e82cb3e8bf" providerId="AD" clId="Web-{E078EE16-862C-95D3-4642-91E86412B26B}" dt="2024-02-22T09:18:28.068" v="2" actId="20577"/>
        <pc:sldMkLst>
          <pc:docMk/>
          <pc:sldMk cId="1988116735" sldId="384"/>
        </pc:sldMkLst>
        <pc:spChg chg="mod">
          <ac:chgData name="Enrika Tribockaja" userId="S::enrika@codeacademy.lt::af70034f-6747-4306-867e-c4e82cb3e8bf" providerId="AD" clId="Web-{E078EE16-862C-95D3-4642-91E86412B26B}" dt="2024-02-22T09:18:28.068" v="2" actId="20577"/>
          <ac:spMkLst>
            <pc:docMk/>
            <pc:sldMk cId="1988116735" sldId="384"/>
            <ac:spMk id="7" creationId="{8393EA32-1E5C-4940-ABB7-ACA92E12BC62}"/>
          </ac:spMkLst>
        </pc:spChg>
      </pc:sldChg>
      <pc:sldChg chg="modSp">
        <pc:chgData name="Enrika Tribockaja" userId="S::enrika@codeacademy.lt::af70034f-6747-4306-867e-c4e82cb3e8bf" providerId="AD" clId="Web-{E078EE16-862C-95D3-4642-91E86412B26B}" dt="2024-02-22T09:20:30.586" v="14" actId="20577"/>
        <pc:sldMkLst>
          <pc:docMk/>
          <pc:sldMk cId="1772370312" sldId="390"/>
        </pc:sldMkLst>
        <pc:spChg chg="mod">
          <ac:chgData name="Enrika Tribockaja" userId="S::enrika@codeacademy.lt::af70034f-6747-4306-867e-c4e82cb3e8bf" providerId="AD" clId="Web-{E078EE16-862C-95D3-4642-91E86412B26B}" dt="2024-02-22T09:20:30.586" v="14" actId="20577"/>
          <ac:spMkLst>
            <pc:docMk/>
            <pc:sldMk cId="1772370312" sldId="390"/>
            <ac:spMk id="125" creationId="{00000000-0000-0000-0000-000000000000}"/>
          </ac:spMkLst>
        </pc:spChg>
      </pc:sldChg>
      <pc:sldChg chg="modSp">
        <pc:chgData name="Enrika Tribockaja" userId="S::enrika@codeacademy.lt::af70034f-6747-4306-867e-c4e82cb3e8bf" providerId="AD" clId="Web-{E078EE16-862C-95D3-4642-91E86412B26B}" dt="2024-02-22T09:20:54.352" v="15" actId="20577"/>
        <pc:sldMkLst>
          <pc:docMk/>
          <pc:sldMk cId="3631988185" sldId="391"/>
        </pc:sldMkLst>
        <pc:spChg chg="mod">
          <ac:chgData name="Enrika Tribockaja" userId="S::enrika@codeacademy.lt::af70034f-6747-4306-867e-c4e82cb3e8bf" providerId="AD" clId="Web-{E078EE16-862C-95D3-4642-91E86412B26B}" dt="2024-02-22T09:20:54.352" v="15" actId="20577"/>
          <ac:spMkLst>
            <pc:docMk/>
            <pc:sldMk cId="3631988185" sldId="391"/>
            <ac:spMk id="125" creationId="{00000000-0000-0000-0000-000000000000}"/>
          </ac:spMkLst>
        </pc:spChg>
      </pc:sldChg>
    </pc:docChg>
  </pc:docChgLst>
  <pc:docChgLst>
    <pc:chgData name="Edvinas  Kesminas" userId="S::edvinas.kesminas@codeacademylt.onmicrosoft.com::76785bdc-6e48-4d11-a040-6f6b8512d918" providerId="AD" clId="Web-{BC52D5BA-3F8F-4FCC-8AB3-BEE07479E81C}"/>
    <pc:docChg chg="modSld">
      <pc:chgData name="Edvinas  Kesminas" userId="S::edvinas.kesminas@codeacademylt.onmicrosoft.com::76785bdc-6e48-4d11-a040-6f6b8512d918" providerId="AD" clId="Web-{BC52D5BA-3F8F-4FCC-8AB3-BEE07479E81C}" dt="2024-02-21T15:32:53.938" v="7" actId="20577"/>
      <pc:docMkLst>
        <pc:docMk/>
      </pc:docMkLst>
      <pc:sldChg chg="modSp">
        <pc:chgData name="Edvinas  Kesminas" userId="S::edvinas.kesminas@codeacademylt.onmicrosoft.com::76785bdc-6e48-4d11-a040-6f6b8512d918" providerId="AD" clId="Web-{BC52D5BA-3F8F-4FCC-8AB3-BEE07479E81C}" dt="2024-02-21T15:31:25.685" v="5" actId="20577"/>
        <pc:sldMkLst>
          <pc:docMk/>
          <pc:sldMk cId="572271074" sldId="334"/>
        </pc:sldMkLst>
        <pc:spChg chg="mod">
          <ac:chgData name="Edvinas  Kesminas" userId="S::edvinas.kesminas@codeacademylt.onmicrosoft.com::76785bdc-6e48-4d11-a040-6f6b8512d918" providerId="AD" clId="Web-{BC52D5BA-3F8F-4FCC-8AB3-BEE07479E81C}" dt="2024-02-21T15:31:25.685" v="5" actId="20577"/>
          <ac:spMkLst>
            <pc:docMk/>
            <pc:sldMk cId="572271074" sldId="334"/>
            <ac:spMk id="7" creationId="{8393EA32-1E5C-4940-ABB7-ACA92E12BC62}"/>
          </ac:spMkLst>
        </pc:spChg>
      </pc:sldChg>
      <pc:sldChg chg="modSp">
        <pc:chgData name="Edvinas  Kesminas" userId="S::edvinas.kesminas@codeacademylt.onmicrosoft.com::76785bdc-6e48-4d11-a040-6f6b8512d918" providerId="AD" clId="Web-{BC52D5BA-3F8F-4FCC-8AB3-BEE07479E81C}" dt="2024-02-21T15:32:53.938" v="7" actId="20577"/>
        <pc:sldMkLst>
          <pc:docMk/>
          <pc:sldMk cId="4203704472" sldId="381"/>
        </pc:sldMkLst>
        <pc:spChg chg="mod">
          <ac:chgData name="Edvinas  Kesminas" userId="S::edvinas.kesminas@codeacademylt.onmicrosoft.com::76785bdc-6e48-4d11-a040-6f6b8512d918" providerId="AD" clId="Web-{BC52D5BA-3F8F-4FCC-8AB3-BEE07479E81C}" dt="2024-02-21T15:32:53.938" v="7" actId="20577"/>
          <ac:spMkLst>
            <pc:docMk/>
            <pc:sldMk cId="4203704472" sldId="381"/>
            <ac:spMk id="125" creationId="{00000000-0000-0000-0000-000000000000}"/>
          </ac:spMkLst>
        </pc:spChg>
      </pc:sldChg>
    </pc:docChg>
  </pc:docChgLst>
  <pc:docChgLst>
    <pc:chgData name="Edvinas  Kesminas" userId="S::edvinas.kesminas@codeacademylt.onmicrosoft.com::76785bdc-6e48-4d11-a040-6f6b8512d918" providerId="AD" clId="Web-{32272814-6002-4919-834F-CF12255A0012}"/>
    <pc:docChg chg="modSld">
      <pc:chgData name="Edvinas  Kesminas" userId="S::edvinas.kesminas@codeacademylt.onmicrosoft.com::76785bdc-6e48-4d11-a040-6f6b8512d918" providerId="AD" clId="Web-{32272814-6002-4919-834F-CF12255A0012}" dt="2024-02-21T15:38:56.121" v="2" actId="20577"/>
      <pc:docMkLst>
        <pc:docMk/>
      </pc:docMkLst>
      <pc:sldChg chg="modSp">
        <pc:chgData name="Edvinas  Kesminas" userId="S::edvinas.kesminas@codeacademylt.onmicrosoft.com::76785bdc-6e48-4d11-a040-6f6b8512d918" providerId="AD" clId="Web-{32272814-6002-4919-834F-CF12255A0012}" dt="2024-02-21T15:38:56.121" v="2" actId="20577"/>
        <pc:sldMkLst>
          <pc:docMk/>
          <pc:sldMk cId="508435201" sldId="389"/>
        </pc:sldMkLst>
        <pc:spChg chg="mod">
          <ac:chgData name="Edvinas  Kesminas" userId="S::edvinas.kesminas@codeacademylt.onmicrosoft.com::76785bdc-6e48-4d11-a040-6f6b8512d918" providerId="AD" clId="Web-{32272814-6002-4919-834F-CF12255A0012}" dt="2024-02-21T15:38:56.121" v="2" actId="20577"/>
          <ac:spMkLst>
            <pc:docMk/>
            <pc:sldMk cId="508435201" sldId="389"/>
            <ac:spMk id="7" creationId="{8393EA32-1E5C-4940-ABB7-ACA92E12BC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06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3141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5720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21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449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9549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209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9635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33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39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149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9761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1159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277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2881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2484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57.svg"/><Relationship Id="rId2" Type="http://schemas.openxmlformats.org/officeDocument/2006/relationships/hyperlink" Target="https://learn.microsoft.com/en-us/dotnet/api/system.decimal.tostring?view=net-7.0" TargetMode="Externa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sv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Conditionals – if‘s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Dėstytojas</a:t>
            </a:r>
          </a:p>
          <a:p>
            <a:r>
              <a:rPr lang="lt-LT" dirty="0"/>
              <a:t>Edvinas Kesminas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Parašykite C# programą, kuri patikrintų, ar įvestas skaičius yra teigiamas. Jei skaičius yra teigiamas, išveskite žinutę "Skaičius yra teigiamas". Jei skaičius yra neigiamas arba lygus nuliui, išveskite žinutę "Skaičius yra neigiamas arba lygus nuliui".</a:t>
            </a:r>
            <a:endParaRPr lang="lt-LT" sz="1400" dirty="0">
              <a:solidFill>
                <a:prstClr val="black"/>
              </a:solidFill>
            </a:endParaRPr>
          </a:p>
        </p:txBody>
      </p:sp>
      <p:pic>
        <p:nvPicPr>
          <p:cNvPr id="3" name="Picture 2">
            <a:extLst>
              <a:ext uri="{FF2B5EF4-FFF2-40B4-BE49-F238E27FC236}">
                <a16:creationId xmlns:a16="http://schemas.microsoft.com/office/drawing/2014/main" id="{B78A394C-EA6D-2E41-1DDD-12E753F7211C}"/>
              </a:ext>
            </a:extLst>
          </p:cNvPr>
          <p:cNvPicPr>
            <a:picLocks noChangeAspect="1"/>
          </p:cNvPicPr>
          <p:nvPr/>
        </p:nvPicPr>
        <p:blipFill>
          <a:blip r:embed="rId3"/>
          <a:stretch>
            <a:fillRect/>
          </a:stretch>
        </p:blipFill>
        <p:spPr>
          <a:xfrm>
            <a:off x="5772150" y="2519140"/>
            <a:ext cx="5975753" cy="3653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7545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9666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err="1"/>
              <a:t>Vienos</a:t>
            </a:r>
            <a:r>
              <a:rPr lang="en-US" sz="3200" dirty="0"/>
              <a:t> </a:t>
            </a:r>
            <a:r>
              <a:rPr lang="en-US" sz="3200" dirty="0" err="1"/>
              <a:t>eilut</a:t>
            </a:r>
            <a:r>
              <a:rPr lang="lt-LT" sz="3200" dirty="0"/>
              <a:t>ės operacijos palengvinimas nenaudojant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Parašykite C# programą, kuri patikrintų, ar įvestas skaičius yra teigiamas. Jei skaičius yra teigiamas, išveskite žinutę "Skaičius yra teigiamas". Jei skaičius yra neigiamas arba lygus nuliui, išveskite žinutę "Skaičius yra neigiamas arba lygus nuliui".</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Atkreipkite dėmesį, kad dešinėje pateiktas pavyzdys yra tas pats tik, kad nėra naudojami </a:t>
            </a:r>
            <a:r>
              <a:rPr lang="lt-LT" sz="1600" b="1" kern="1200" spc="-1" dirty="0">
                <a:solidFill>
                  <a:prstClr val="black"/>
                </a:solidFill>
                <a:ea typeface="+mn-lt"/>
              </a:rPr>
              <a:t>{}</a:t>
            </a:r>
            <a:endParaRPr lang="lt-LT" sz="1400" b="1" dirty="0">
              <a:solidFill>
                <a:schemeClr val="tx1"/>
              </a:solidFill>
            </a:endParaRPr>
          </a:p>
        </p:txBody>
      </p:sp>
      <p:pic>
        <p:nvPicPr>
          <p:cNvPr id="4" name="Picture 3">
            <a:extLst>
              <a:ext uri="{FF2B5EF4-FFF2-40B4-BE49-F238E27FC236}">
                <a16:creationId xmlns:a16="http://schemas.microsoft.com/office/drawing/2014/main" id="{6DDE3711-F6C7-913D-D715-56B8A6C80245}"/>
              </a:ext>
            </a:extLst>
          </p:cNvPr>
          <p:cNvPicPr>
            <a:picLocks noChangeAspect="1"/>
          </p:cNvPicPr>
          <p:nvPr/>
        </p:nvPicPr>
        <p:blipFill>
          <a:blip r:embed="rId3"/>
          <a:stretch>
            <a:fillRect/>
          </a:stretch>
        </p:blipFill>
        <p:spPr>
          <a:xfrm>
            <a:off x="5880850" y="2612890"/>
            <a:ext cx="5925377" cy="1924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643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C# programą, kuri patikrintų, ar vartotojo įvestas skaičius yra didesnis nei 100. Jei taip, išveskite žinutę "Skaičius yra didesnis nei 100". Kitu atveju, patikrinkite, ar skaičius yra lygus 100. Jei taip, išveskite žinutę "Skaičius yra lygus 100". Jei nei viena sąlyga nėra tenkinama, išveskite žinutę "Skaičius yra mažesnis nei 100".</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C# programą, kuri patikrintų vartotojo įvestą dienos skaičių. Pagal dienos skaičių išveskite atitinkamą žinutę, nurodančią savaitės dieną (1 - pirmadienis, 2 - antradienis, ir t.t.). Jei įvestas dienos skaičius nėra tarp 1 ir 7, išveskite žinutę "Neteisingas dienos skaičius".</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35AB4EE7-2BF3-C319-AFC8-A6E2FB549104}"/>
              </a:ext>
            </a:extLst>
          </p:cNvPr>
          <p:cNvPicPr>
            <a:picLocks noChangeAspect="1"/>
          </p:cNvPicPr>
          <p:nvPr/>
        </p:nvPicPr>
        <p:blipFill>
          <a:blip r:embed="rId3"/>
          <a:stretch>
            <a:fillRect/>
          </a:stretch>
        </p:blipFill>
        <p:spPr>
          <a:xfrm>
            <a:off x="8258740" y="2023913"/>
            <a:ext cx="3096057" cy="952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7BC6B905-A422-8CFC-1E9A-6F7EFE33D1EB}"/>
              </a:ext>
            </a:extLst>
          </p:cNvPr>
          <p:cNvPicPr>
            <a:picLocks noChangeAspect="1"/>
          </p:cNvPicPr>
          <p:nvPr/>
        </p:nvPicPr>
        <p:blipFill>
          <a:blip r:embed="rId4"/>
          <a:stretch>
            <a:fillRect/>
          </a:stretch>
        </p:blipFill>
        <p:spPr>
          <a:xfrm>
            <a:off x="8315897" y="4114866"/>
            <a:ext cx="2981741" cy="905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C# programą, kuri patikrintų, ar vartotojo įvestas skaičius yra lyginis arba dalijasi iš 5. Atitinkamai išveskite žinutę "Skaičius yra lyginis" arba "Skaičius dalijasi iš 5". Jei nei viena sąlyga nėra tenkinama, išveskite žinutę "Skaičius neatitinka jokių sąlygų".</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C# programą, kuri patikrintų vartotojo įvestą temperatūrą. Pagal temperatūros reikšmę išveskite pranešimą apie oro sąlygas (temperatūra žemesnė nei 0 - "Šalta", temperatūra tarp 0 ir 20 - "Vėsu", temperatūra virš 20 - "Karšta").</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367481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C# programą, kuri paklaustų vartotojo, kurią valandą jis pakilo ryte. Pagal vartotojo įvestą valandos reikšmę išveskite atitinkamą sveikinimo pranešimą (ryte iki 12 valandos - "Geros dienos!", nuo 12 iki 18 valandos - "Geros popietės!", nuo 18 iki 24 valandos - "Geros vakaro!").</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paprašytų vartotojo įvesti slaptažodį ir patikrintų įvestį. Jei įvestas slaptažodis atitinka jūsų sukurtą (kintamajame) slaptažodį programa turėtų išvesti „Sėkmingai prisijungėte“. Jei vartotojas įveda „Mellon“ programa taip pat turi į ekraną išvesti „Sėkmingai prisijungėte“. Jei vartotojas įveda „01101001 01101110“ programa išveda „Nulaužta..“. Visi kiti variantai turėtų gražinti „Slaptažodis neteisingas, prašome bandyti dar kartą..“</a:t>
            </a: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98811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Bool sąlyga</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838200" y="2459878"/>
            <a:ext cx="4283676"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Šioje programoje yra "</a:t>
            </a:r>
            <a:r>
              <a:rPr lang="lt-LT" sz="1600" kern="1200" spc="-1" dirty="0" err="1">
                <a:solidFill>
                  <a:prstClr val="black"/>
                </a:solidFill>
                <a:ea typeface="+mn-lt"/>
              </a:rPr>
              <a:t>bool</a:t>
            </a:r>
            <a:r>
              <a:rPr lang="lt-LT" sz="1600" kern="1200" spc="-1" dirty="0">
                <a:solidFill>
                  <a:prstClr val="black"/>
                </a:solidFill>
                <a:ea typeface="+mn-lt"/>
              </a:rPr>
              <a:t>" tipo kintamasis pavadinimu "</a:t>
            </a:r>
            <a:r>
              <a:rPr lang="lt-LT" sz="1600" kern="1200" spc="-1" dirty="0" err="1">
                <a:solidFill>
                  <a:prstClr val="black"/>
                </a:solidFill>
                <a:ea typeface="+mn-lt"/>
              </a:rPr>
              <a:t>isLogged</a:t>
            </a:r>
            <a:r>
              <a:rPr lang="lt-LT" sz="1600" kern="1200" spc="-1" dirty="0">
                <a:solidFill>
                  <a:prstClr val="black"/>
                </a:solidFill>
                <a:ea typeface="+mn-lt"/>
              </a:rPr>
              <a:t>", kuris nurodo, ar vartotojas yra prisijungęs.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Sąlygos sakinio "if" viduje patikrinama, ar "isLogged" kintamojo reikšmė yra "true".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Jei taip, tada vykdoma kodas, esantis tarp skliaustelių, o šiuo atveju yra išvedama žinutė "Jūs esate prisijungęs.".</a:t>
            </a:r>
            <a:endParaRPr lang="lt-LT" sz="1400" dirty="0">
              <a:solidFill>
                <a:prstClr val="black"/>
              </a:solidFill>
            </a:endParaRPr>
          </a:p>
        </p:txBody>
      </p:sp>
      <p:pic>
        <p:nvPicPr>
          <p:cNvPr id="3" name="Picture 2">
            <a:extLst>
              <a:ext uri="{FF2B5EF4-FFF2-40B4-BE49-F238E27FC236}">
                <a16:creationId xmlns:a16="http://schemas.microsoft.com/office/drawing/2014/main" id="{9CAFBADF-1061-CFE1-07EF-2CC0A3BB2A32}"/>
              </a:ext>
            </a:extLst>
          </p:cNvPr>
          <p:cNvPicPr>
            <a:picLocks noChangeAspect="1"/>
          </p:cNvPicPr>
          <p:nvPr/>
        </p:nvPicPr>
        <p:blipFill>
          <a:blip r:embed="rId3"/>
          <a:stretch>
            <a:fillRect/>
          </a:stretch>
        </p:blipFill>
        <p:spPr>
          <a:xfrm>
            <a:off x="5994619" y="2236994"/>
            <a:ext cx="4848902" cy="1333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03704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NOT(</a:t>
            </a:r>
            <a:r>
              <a:rPr lang="en-US" sz="3200" dirty="0"/>
              <a:t>!) </a:t>
            </a:r>
            <a:r>
              <a:rPr lang="en-US" sz="3200" dirty="0" err="1"/>
              <a:t>loginis</a:t>
            </a:r>
            <a:r>
              <a:rPr lang="lt-LT" sz="3200" dirty="0"/>
              <a:t> operatorius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283411" y="2586529"/>
            <a:ext cx="415187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Šiame pavyzdyje galite pamatyti kada pritaikome praeitos skaidrės kodą, bet mums užtenka uždėti vieną paprastą ženkliuką „</a:t>
            </a:r>
            <a:r>
              <a:rPr lang="en-US" sz="1600" kern="1200" spc="-1" dirty="0">
                <a:solidFill>
                  <a:prstClr val="black"/>
                </a:solidFill>
                <a:ea typeface="+mn-lt"/>
              </a:rPr>
              <a:t>!”</a:t>
            </a:r>
            <a:r>
              <a:rPr lang="lt-LT" sz="1600" kern="1200" spc="-1" dirty="0">
                <a:solidFill>
                  <a:prstClr val="black"/>
                </a:solidFill>
                <a:ea typeface="+mn-lt"/>
              </a:rPr>
              <a:t> pavadinimu šauktukas ir mes apverčiame logiką aukštyn kojom.</a:t>
            </a:r>
            <a:endParaRPr lang="lt-LT" sz="1400" dirty="0">
              <a:solidFill>
                <a:schemeClr val="tx1"/>
              </a:solidFill>
            </a:endParaRPr>
          </a:p>
        </p:txBody>
      </p:sp>
      <p:pic>
        <p:nvPicPr>
          <p:cNvPr id="3" name="Picture 2">
            <a:extLst>
              <a:ext uri="{FF2B5EF4-FFF2-40B4-BE49-F238E27FC236}">
                <a16:creationId xmlns:a16="http://schemas.microsoft.com/office/drawing/2014/main" id="{63DEADD2-660B-2D65-2FCE-65966B778765}"/>
              </a:ext>
            </a:extLst>
          </p:cNvPr>
          <p:cNvPicPr>
            <a:picLocks noChangeAspect="1"/>
          </p:cNvPicPr>
          <p:nvPr/>
        </p:nvPicPr>
        <p:blipFill>
          <a:blip r:embed="rId3"/>
          <a:stretch>
            <a:fillRect/>
          </a:stretch>
        </p:blipFill>
        <p:spPr>
          <a:xfrm>
            <a:off x="587149" y="2586529"/>
            <a:ext cx="5478398" cy="1085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8430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Nested If’s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31008" y="2459878"/>
            <a:ext cx="2995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Dešinėje turime pavyzdį, kuriame galime atlikti patikras viduje if‘o. Kitais žodžiais – mes galim daryti tiek if tikrinimų kituose if‘uose kiek mums to reikia, bet būkit budrūs, nes viršijant 3 if‘ų lygį kodas greitai tampa sunkiai įskaitomas ir prižiūrimas.</a:t>
            </a:r>
            <a:endParaRPr lang="lt-LT" sz="1400" dirty="0">
              <a:solidFill>
                <a:schemeClr val="tx1"/>
              </a:solidFill>
            </a:endParaRPr>
          </a:p>
        </p:txBody>
      </p:sp>
      <p:pic>
        <p:nvPicPr>
          <p:cNvPr id="3" name="Picture 2">
            <a:extLst>
              <a:ext uri="{FF2B5EF4-FFF2-40B4-BE49-F238E27FC236}">
                <a16:creationId xmlns:a16="http://schemas.microsoft.com/office/drawing/2014/main" id="{1B27B706-BDEE-FC1C-A024-2FD6D1CD2822}"/>
              </a:ext>
            </a:extLst>
          </p:cNvPr>
          <p:cNvPicPr>
            <a:picLocks noChangeAspect="1"/>
          </p:cNvPicPr>
          <p:nvPr/>
        </p:nvPicPr>
        <p:blipFill>
          <a:blip r:embed="rId3"/>
          <a:stretch>
            <a:fillRect/>
          </a:stretch>
        </p:blipFill>
        <p:spPr>
          <a:xfrm>
            <a:off x="4337222" y="1715934"/>
            <a:ext cx="7548831" cy="4272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391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Loginiai operatoriai </a:t>
            </a:r>
            <a:r>
              <a:rPr lang="en-US" sz="3200" dirty="0"/>
              <a:t>&amp;&amp;</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376900" y="2657750"/>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Šioje programoje yra kintamieji "age" ir "hasLicense".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Sąlygos sakinio "if" viduje naudojamas "&amp;&amp;" operatorius, kuris patikrina, ar "age" reikšmė yra didesnė arba lygi 18 ir ar "hasLicense" reikšmė yra "true".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Tik jei abi šios sąlygos yra tenkinamos, tada vykdomas kodas, esantis tarp skliaustelių, o tai šiuo atveju yra išvedama žinutė "Jūs turite teisę vairuoti.".</a:t>
            </a:r>
            <a:endParaRPr lang="lt-LT" sz="1400" dirty="0">
              <a:solidFill>
                <a:prstClr val="black"/>
              </a:solidFill>
            </a:endParaRPr>
          </a:p>
        </p:txBody>
      </p:sp>
      <p:pic>
        <p:nvPicPr>
          <p:cNvPr id="3" name="Picture 2">
            <a:extLst>
              <a:ext uri="{FF2B5EF4-FFF2-40B4-BE49-F238E27FC236}">
                <a16:creationId xmlns:a16="http://schemas.microsoft.com/office/drawing/2014/main" id="{1E62E8B2-0993-AFAB-D382-F6A9442914D1}"/>
              </a:ext>
            </a:extLst>
          </p:cNvPr>
          <p:cNvPicPr>
            <a:picLocks noChangeAspect="1"/>
          </p:cNvPicPr>
          <p:nvPr/>
        </p:nvPicPr>
        <p:blipFill>
          <a:blip r:embed="rId3"/>
          <a:stretch>
            <a:fillRect/>
          </a:stretch>
        </p:blipFill>
        <p:spPr>
          <a:xfrm>
            <a:off x="804231" y="2752356"/>
            <a:ext cx="5344271" cy="1600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2370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Loginiai operatoriai </a:t>
            </a:r>
            <a:r>
              <a:rPr lang="en-US" sz="3200" dirty="0"/>
              <a:t>||</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391" y="2493610"/>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Šioje programoje naudojamas "string" tipo kintamasis pavadinimu "userInput", į kurį yra nuskaitoma vartotojo įvesta reikšmė.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Sąlygos sakinio "if" viduje naudojamas "||" operatorius, kuris patikrina, ar "userInput" reikšmė yra lygi "admin" arba "administrator".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Jei bent viena iš šių sąlygų yra tenkinama, tada vykdomas kodas, esantis tarp skliaustelių, o šiuo atveju yra išvedama žinutė "Jūs turite administracinę prieigą.".</a:t>
            </a:r>
            <a:endParaRPr lang="lt-LT" sz="1400" dirty="0">
              <a:solidFill>
                <a:prstClr val="black"/>
              </a:solidFill>
            </a:endParaRPr>
          </a:p>
        </p:txBody>
      </p:sp>
      <p:pic>
        <p:nvPicPr>
          <p:cNvPr id="4" name="Picture 3">
            <a:extLst>
              <a:ext uri="{FF2B5EF4-FFF2-40B4-BE49-F238E27FC236}">
                <a16:creationId xmlns:a16="http://schemas.microsoft.com/office/drawing/2014/main" id="{58E91F2C-632F-4840-217C-9F29040C4565}"/>
              </a:ext>
            </a:extLst>
          </p:cNvPr>
          <p:cNvPicPr>
            <a:picLocks noChangeAspect="1"/>
          </p:cNvPicPr>
          <p:nvPr/>
        </p:nvPicPr>
        <p:blipFill>
          <a:blip r:embed="rId3"/>
          <a:stretch>
            <a:fillRect/>
          </a:stretch>
        </p:blipFill>
        <p:spPr>
          <a:xfrm>
            <a:off x="6063101" y="2671900"/>
            <a:ext cx="5648499" cy="118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1988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Šiandien išmoksite</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normAutofit/>
          </a:bodyPr>
          <a:lstStyle/>
          <a:p>
            <a:r>
              <a:rPr lang="lt-LT" sz="1600" dirty="0"/>
              <a:t>Conditionals - If, elseif, else</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normAutofit/>
          </a:bodyPr>
          <a:lstStyle/>
          <a:p>
            <a:r>
              <a:rPr lang="lt-LT" sz="1600" dirty="0"/>
              <a:t>Reliaciniai operatoriai</a:t>
            </a:r>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lt-LT" sz="1600" dirty="0"/>
              <a:t>Bool sąlyga</a:t>
            </a:r>
            <a:endParaRPr dirty="0"/>
          </a:p>
        </p:txBody>
      </p:sp>
      <p:sp>
        <p:nvSpPr>
          <p:cNvPr id="223" name="Text Placeholder 6"/>
          <p:cNvSpPr>
            <a:spLocks noGrp="1"/>
          </p:cNvSpPr>
          <p:nvPr>
            <p:ph type="body" idx="24"/>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lt-LT" sz="1600" dirty="0"/>
              <a:t>NOT(</a:t>
            </a:r>
            <a:r>
              <a:rPr lang="en-US" sz="1600" dirty="0"/>
              <a:t>!) </a:t>
            </a:r>
            <a:r>
              <a:rPr lang="en-US" sz="1600" dirty="0" err="1"/>
              <a:t>loginis</a:t>
            </a:r>
            <a:r>
              <a:rPr lang="lt-LT" sz="1600" dirty="0"/>
              <a:t> operatorius</a:t>
            </a:r>
            <a:endParaRPr dirty="0"/>
          </a:p>
        </p:txBody>
      </p:sp>
      <p:sp>
        <p:nvSpPr>
          <p:cNvPr id="224" name="Text Placeholder 7"/>
          <p:cNvSpPr>
            <a:spLocks noGrp="1"/>
          </p:cNvSpPr>
          <p:nvPr>
            <p:ph type="body" idx="25"/>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lt-LT" sz="1600" dirty="0"/>
              <a:t>Loginiai operatoriai</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t>03</a:t>
              </a:r>
            </a:p>
          </p:txBody>
        </p:sp>
      </p:grpSp>
      <p:grpSp>
        <p:nvGrpSpPr>
          <p:cNvPr id="237" name="Oval 15"/>
          <p:cNvGrpSpPr/>
          <p:nvPr/>
        </p:nvGrpSpPr>
        <p:grpSpPr>
          <a:xfrm>
            <a:off x="6557633" y="3193409"/>
            <a:ext cx="731477" cy="731477"/>
            <a:chOff x="0" y="0"/>
            <a:chExt cx="731475" cy="731475"/>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t>04</a:t>
              </a:r>
            </a:p>
          </p:txBody>
        </p:sp>
      </p:grpSp>
      <p:grpSp>
        <p:nvGrpSpPr>
          <p:cNvPr id="240" name="Oval 16"/>
          <p:cNvGrpSpPr/>
          <p:nvPr/>
        </p:nvGrpSpPr>
        <p:grpSpPr>
          <a:xfrm>
            <a:off x="6557633" y="4403230"/>
            <a:ext cx="731477" cy="731477"/>
            <a:chOff x="0" y="0"/>
            <a:chExt cx="731475" cy="731475"/>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t>05</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Loginiai operatoriai </a:t>
            </a:r>
            <a:r>
              <a:rPr lang="en-US" sz="3200" dirty="0"/>
              <a:t>&amp;&amp; and || and ()</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376900" y="2657750"/>
            <a:ext cx="4904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Šioje programoje yra kintamieji "age" ir "hasLicense". Sąlygos sakinio "if" viduje naudojami "&amp;&amp;" (ir) ir "||" (arba) operatoriai.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Šis sakinys tikrins, ar bent viena iš dviejų sąlygų yra tenkinama.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Pirmoji sąlyga patikrina, ar "age" reikšmė yra didesnė arba lygi 18 ir ar "hasLicense" reikšmė yra "true".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Antroji sąlyga patikrina, ar "age" reikšmė yra didesnė arba lygi 65.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Jei bent viena iš šių sąlygų yra tenkinama, tada vykdoma kodas, esantis tarp skliaustelių, o tai šiuo atveju išvestų žinutę "Jūs turite teisę vairuoti arba jums priklauso pensija."</a:t>
            </a:r>
            <a:endParaRPr lang="lt-LT" sz="1400" dirty="0">
              <a:solidFill>
                <a:schemeClr val="tx1"/>
              </a:solidFill>
            </a:endParaRPr>
          </a:p>
        </p:txBody>
      </p:sp>
      <p:pic>
        <p:nvPicPr>
          <p:cNvPr id="4" name="Picture 3">
            <a:extLst>
              <a:ext uri="{FF2B5EF4-FFF2-40B4-BE49-F238E27FC236}">
                <a16:creationId xmlns:a16="http://schemas.microsoft.com/office/drawing/2014/main" id="{78787E4E-03E1-D0EE-B4B9-F3F714C14AE9}"/>
              </a:ext>
            </a:extLst>
          </p:cNvPr>
          <p:cNvPicPr>
            <a:picLocks noChangeAspect="1"/>
          </p:cNvPicPr>
          <p:nvPr/>
        </p:nvPicPr>
        <p:blipFill>
          <a:blip r:embed="rId3"/>
          <a:stretch>
            <a:fillRect/>
          </a:stretch>
        </p:blipFill>
        <p:spPr>
          <a:xfrm>
            <a:off x="591601" y="2750355"/>
            <a:ext cx="5135755" cy="1057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6385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6575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C# programą, kuri patikrintų vartotojo įvestą amžių ir išvestų tinkamą pranešimą pagal šią logiką:</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Jei amžius yra mažesnis nei 18, išveskite žinutę „Jums priklauso nepilnamečio akcija".</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Jei amžius yra tarp 18 ir 65, išveskite žinutę "Jūs esate suaugęs". (Naudodami </a:t>
            </a:r>
            <a:r>
              <a:rPr lang="en-US" sz="1400" dirty="0">
                <a:solidFill>
                  <a:schemeClr val="tx1"/>
                </a:solidFill>
                <a:latin typeface="Courier New"/>
              </a:rPr>
              <a:t>&amp;&amp;</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Jei amžius yra didesnis arba lygus 65, išveskite žinutę „Jums priklauso senjoro akcija".</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spTree>
    <p:extLst>
      <p:ext uri="{BB962C8B-B14F-4D97-AF65-F5344CB8AC3E}">
        <p14:creationId xmlns:p14="http://schemas.microsoft.com/office/powerpoint/2010/main" val="80831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6295655"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C# programą, kuri patikrintų vartotojo įvestą metų skaičių ir nustatytų, ar tai yra keliamieji metai pagal šią logiką:</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Jei metų skaičius dalinasi iš 4, bet nesidalina iš 100 arba dalinasi iš 400, išveskite žinutę "Tai yra keliamieji metai".</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Kitais atvejais, išveskite žinutę "Tai nėra keliamieji metai".</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116278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6</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pagal sąlygą: Jei skaičius dalijasi iš 3 ir 5 be liekanos, tai yra, jis yra dalus iš abiejų skaičių, programa išveda "BazingaPop". Jei skaičius dalijasi tik iš 3 be liekanos, išvedamas žodis "Bazinga". Jei skaičius dalijasi tik iš 5 be liekanos, išvedamas žodis "Pop". Kitu atveju, kai skaičius netenkina jokių sąlygų, išvedamas pats skaičius.</a:t>
            </a: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4568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7</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paprašo vartotojo įvesti du skaičius. Jei abu skaičiai yra teigiami, išveskite pranešimą "Abu skaičiai yra teigiami." Jei tik vienas iš skaičių yra teigiamas, išveskite pranešimą "Tik vienas skaičius yra teigiamas." Jei nei vienas skaičius nėra teigiamas, išveskite pranešimą "Nė vienas skaičius nėra teigiamas.“</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paprašo vartotojo įvesti tris skaičius. Jei visi trys skaičiai yra lygūs, išveskite pranešimą "Visi skaičiai yra lygūs." Jei bent du skaičiai yra lygūs, išveskite pranešimą "Du skaičiai yra lygūs." Jei nei vienas iš skaičių nėra lygūs, išveskite pranešimą "Nė vienas skaičius nėra lygūs."</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096110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8</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paprašo vartotojo įvesti trijų skaičių a, b ir c reikšmes. Patikrinkite, ar bent du skaičiai yra teigiami. Jei taip, paskaičiuokite jų sumą ir išveskite ją. Jei tik vienas arba nė vienas iš skaičių nėra teigiamas, išveskite pranešimą "Neįmanoma suskaičiuoti sumos.</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paprašo vartotojo įvesti metus ir mėnesį. Patikrinkite, ar įvestas mėnuo yra sausis, vasaris arba kovas. Jei taip, išveskite pranešimą "Šaltas laikotarpis". Patikrinkite, ar įvestas mėnuo yra birželis, liepa arba rugpjūtis. Jei taip, išveskite pranešimą "Karštas laikotarpis". Kitu atveju, išveskite pranešimą "Vidutinio laikotarpio mėnuo".</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49228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9</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programą, kuri paprašo vartotojo įvesti tris skirtingus skaičius, atstovaujančius trikampio kraštinių ilgius. Patikrinkite, ar šie skaičiai gali sudaryti trikampį pagal trikampio nelygybės teoremą: bet kurie dviejų kraštinių ilgiai turi būti didesni už likusiosios kraštinės ilgį. Jei sąlyga yra tenkinama, išveskite pranešimą "Galima sudaryti trikampį". Jei sąlyga neįvykdoma, išveskite pranešimą "Negalima sudaryti trikampio".</a:t>
            </a: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466898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en-US" dirty="0"/>
                <a:t> 10</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7464055"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atspausdintų 3 produktus su jiems priskirtomis kainomis. Programa turėtų leisti į krepšelį įsidėti 2 produktus.</a:t>
            </a:r>
          </a:p>
          <a:p>
            <a:pPr marL="285750" lvl="1"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Jei vartotojas perka 2 vienodus produktus krepšelis gauna -10</a:t>
            </a:r>
            <a:r>
              <a:rPr lang="en-US" sz="1400" dirty="0">
                <a:solidFill>
                  <a:schemeClr val="tx1"/>
                </a:solidFill>
                <a:latin typeface="Courier New"/>
              </a:rPr>
              <a:t>% </a:t>
            </a:r>
            <a:r>
              <a:rPr lang="en-US" sz="1400" dirty="0" err="1">
                <a:solidFill>
                  <a:schemeClr val="tx1"/>
                </a:solidFill>
                <a:latin typeface="Courier New"/>
              </a:rPr>
              <a:t>akcij</a:t>
            </a:r>
            <a:r>
              <a:rPr lang="lt-LT" sz="1400" dirty="0">
                <a:solidFill>
                  <a:schemeClr val="tx1"/>
                </a:solidFill>
                <a:latin typeface="Courier New"/>
              </a:rPr>
              <a:t>ą.</a:t>
            </a:r>
          </a:p>
          <a:p>
            <a:pPr marL="285750" lvl="1"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Įsidėjus 2 produktus prieš atspausdinant čekį programa turėtų paklausti vartotojo ar jis turi lojalumo kortelę. Jei vartotojas turi lojalumo kortelę krepšelis gauna dar papildomą -1</a:t>
            </a:r>
            <a:r>
              <a:rPr lang="en-US" sz="1400" dirty="0">
                <a:solidFill>
                  <a:schemeClr val="tx1"/>
                </a:solidFill>
                <a:latin typeface="Courier New"/>
              </a:rPr>
              <a:t>0% </a:t>
            </a:r>
            <a:r>
              <a:rPr lang="lt-LT" sz="1400" dirty="0">
                <a:solidFill>
                  <a:schemeClr val="tx1"/>
                </a:solidFill>
                <a:latin typeface="Courier New"/>
              </a:rPr>
              <a:t>akciją.</a:t>
            </a:r>
          </a:p>
          <a:p>
            <a:pPr marL="285750" lvl="1"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1"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(Užtenka paanalizuoti kaip šis uždavinys galėtų būti sprendžiamas su turimomis žiniomis)</a:t>
            </a: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08435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Conditionals – if‘s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Projektas </a:t>
              </a:r>
              <a:r>
                <a:rPr lang="lt-LT" dirty="0" err="1"/>
                <a:t>nr.</a:t>
              </a:r>
              <a:r>
                <a:rPr lang="lt-LT" dirty="0"/>
                <a:t> 11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Sukurkite</a:t>
            </a:r>
            <a:r>
              <a:rPr lang="en-US" sz="1400" dirty="0">
                <a:solidFill>
                  <a:schemeClr val="tx1"/>
                </a:solidFill>
                <a:latin typeface="Courier New"/>
              </a:rPr>
              <a:t> </a:t>
            </a:r>
            <a:r>
              <a:rPr lang="lt-LT" sz="1400" dirty="0">
                <a:solidFill>
                  <a:schemeClr val="tx1"/>
                </a:solidFill>
                <a:latin typeface="Courier New"/>
              </a:rPr>
              <a:t>tekstinį žaidimą savo pasirinkta tematika pvz: labirintai, zombiai, pokemonai ir t.t.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Įjungus programa vartotojas turėtų pamatyti pradinį tekstą paaiškinantį kokia tema ir instrukcijos žaidimo, paspaudus bet kokį klavišą žaidimas turėtų prasidėti. Žaidimas turėtų vartotojui leisti pasirinkti nuo 2 galimų pasirinkimų pvz: Paspaudamas 1 vartotojas nueina iš labirinto į požemių karalystę, kuriame aptinka </a:t>
            </a:r>
            <a:r>
              <a:rPr lang="lt-LT" sz="1400" dirty="0" err="1">
                <a:solidFill>
                  <a:schemeClr val="tx1"/>
                </a:solidFill>
                <a:latin typeface="Courier New"/>
              </a:rPr>
              <a:t>minotaurą</a:t>
            </a:r>
            <a:r>
              <a:rPr lang="lt-LT" sz="1400" dirty="0">
                <a:solidFill>
                  <a:schemeClr val="tx1"/>
                </a:solidFill>
                <a:latin typeface="Courier New"/>
              </a:rPr>
              <a:t>. </a:t>
            </a:r>
          </a:p>
          <a:p>
            <a:pPr marL="285750" indent="-285750">
              <a:lnSpc>
                <a:spcPct val="150000"/>
              </a:lnSpc>
              <a:spcBef>
                <a:spcPts val="0"/>
              </a:spcBef>
              <a:buSzPts val="1100"/>
              <a:buFont typeface="Arial" panose="020B0604020202020204" pitchFamily="34" charset="0"/>
              <a:buChar char="−"/>
            </a:pPr>
            <a:r>
              <a:rPr lang="lt-LT" sz="1400" b="1" dirty="0">
                <a:solidFill>
                  <a:schemeClr val="tx1"/>
                </a:solidFill>
                <a:latin typeface="Courier New"/>
              </a:rPr>
              <a:t>Papildoma</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a:t>
            </a:r>
            <a:r>
              <a:rPr lang="lt-LT" sz="1400" dirty="0" err="1">
                <a:solidFill>
                  <a:schemeClr val="tx1"/>
                </a:solidFill>
                <a:latin typeface="Courier New"/>
              </a:rPr>
              <a:t>logo</a:t>
            </a:r>
            <a:r>
              <a:rPr lang="lt-LT" sz="1400" dirty="0">
                <a:solidFill>
                  <a:schemeClr val="tx1"/>
                </a:solidFill>
                <a:latin typeface="Courier New"/>
              </a:rPr>
              <a:t>, spalvas keiskite ar </a:t>
            </a:r>
            <a:r>
              <a:rPr lang="lt-LT" sz="1400" dirty="0" err="1">
                <a:solidFill>
                  <a:schemeClr val="tx1"/>
                </a:solidFill>
                <a:latin typeface="Courier New"/>
              </a:rPr>
              <a:t>font'ą</a:t>
            </a:r>
            <a:r>
              <a:rPr lang="lt-LT" sz="1400" dirty="0">
                <a:solidFill>
                  <a:schemeClr val="tx1"/>
                </a:solidFill>
                <a:latin typeface="Courier New"/>
              </a:rPr>
              <a:t> keiskite pagal tuometinę žaidimo nuotaiką.</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9325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Conditionals – if‘s</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https://learn.microsoft.com/en-us/dotnet/api/system.decimal.tostring?view=net-7.0</a:t>
            </a:r>
            <a:endParaRPr kumimoji="0" lang="lt-LT" sz="1600" i="0" u="none" strike="noStrike" kern="1200" cap="none" spc="-1" normalizeH="0" baseline="0" noProof="0" dirty="0">
              <a:ln>
                <a:noFill/>
              </a:ln>
              <a:solidFill>
                <a:prstClr val="black"/>
              </a:solidFill>
              <a:effectLst/>
              <a:uLnTx/>
              <a:uFillTx/>
              <a:latin typeface="Arial"/>
            </a:endParaRPr>
          </a:p>
          <a:p>
            <a:pPr hangingPunct="1">
              <a:lnSpc>
                <a:spcPct val="90000"/>
              </a:lnSpc>
              <a:spcBef>
                <a:spcPts val="1001"/>
              </a:spcBef>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Nuorodos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 programavimo kalboje yra labai naudinga savybė, vadinama "if sąlyga".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Ji leidžia programai priimti sprendimus pagal tai, ar tam tikra sąlyga yra teisinga arba klaidinga.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 if sąlyga yra labai patraukli pradedantiesiems programuotojams, nes ji leidžia kurti paprastus, tačiau efektyvius programų kodus.</a:t>
            </a:r>
            <a:endParaRPr lang="lt-LT" sz="1400" dirty="0">
              <a:solidFill>
                <a:prstClr val="black"/>
              </a:solidFill>
            </a:endParaRPr>
          </a:p>
        </p:txBody>
      </p:sp>
      <p:pic>
        <p:nvPicPr>
          <p:cNvPr id="3" name="Graphic 2" descr="Road with solid fill">
            <a:extLst>
              <a:ext uri="{FF2B5EF4-FFF2-40B4-BE49-F238E27FC236}">
                <a16:creationId xmlns:a16="http://schemas.microsoft.com/office/drawing/2014/main" id="{C86AE8D5-F4E8-50E2-80F0-2D4D1322F6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829" y="1703287"/>
            <a:ext cx="3937472" cy="3937472"/>
          </a:xfrm>
          <a:prstGeom prst="rect">
            <a:avLst/>
          </a:prstGeom>
        </p:spPr>
      </p:pic>
      <p:pic>
        <p:nvPicPr>
          <p:cNvPr id="5" name="Graphic 4" descr="Playbook with solid fill">
            <a:extLst>
              <a:ext uri="{FF2B5EF4-FFF2-40B4-BE49-F238E27FC236}">
                <a16:creationId xmlns:a16="http://schemas.microsoft.com/office/drawing/2014/main" id="{B4898473-7C16-FC60-F40F-3E5D4C5D16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80850" y="4148931"/>
            <a:ext cx="1968948" cy="1968948"/>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9" name="Graphic 8" descr="Thought bubble with solid fill">
            <a:extLst>
              <a:ext uri="{FF2B5EF4-FFF2-40B4-BE49-F238E27FC236}">
                <a16:creationId xmlns:a16="http://schemas.microsoft.com/office/drawing/2014/main" id="{78B90998-D3C8-CCE1-6C4B-E1B908DA4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9249" y="1614076"/>
            <a:ext cx="3118562" cy="3118562"/>
          </a:xfrm>
          <a:prstGeom prst="rect">
            <a:avLst/>
          </a:prstGeom>
        </p:spPr>
      </p:pic>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5744550" y="258297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 </a:t>
            </a:r>
            <a:r>
              <a:rPr lang="lt-LT" sz="1600" kern="1200" spc="-1" dirty="0" err="1">
                <a:solidFill>
                  <a:prstClr val="black"/>
                </a:solidFill>
                <a:ea typeface="+mn-lt"/>
              </a:rPr>
              <a:t>if</a:t>
            </a:r>
            <a:r>
              <a:rPr lang="lt-LT" sz="1600" kern="1200" spc="-1" dirty="0">
                <a:solidFill>
                  <a:prstClr val="black"/>
                </a:solidFill>
                <a:ea typeface="+mn-lt"/>
              </a:rPr>
              <a:t> sąlyga veikia panašiai principu kaip gyvenime priimame sprendimus. Galima tai palyginti su pasirinkimo akimirkomis, kuriose priimame skirtingus veiksmus priklausomai nuo aplinkybių.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Pavyzdžiui, jei(</a:t>
            </a:r>
            <a:r>
              <a:rPr lang="lt-LT" sz="1600" b="1" kern="1200" spc="-1" dirty="0">
                <a:solidFill>
                  <a:prstClr val="black"/>
                </a:solidFill>
                <a:ea typeface="+mn-lt"/>
              </a:rPr>
              <a:t>if</a:t>
            </a:r>
            <a:r>
              <a:rPr lang="lt-LT" sz="1600" kern="1200" spc="-1" dirty="0">
                <a:solidFill>
                  <a:prstClr val="black"/>
                </a:solidFill>
                <a:ea typeface="+mn-lt"/>
              </a:rPr>
              <a:t>) oras yra saulėtas, galime nuspręsti išeiti į lauką pasivaikščioti. Tačiau(</a:t>
            </a:r>
            <a:r>
              <a:rPr lang="lt-LT" sz="1600" b="1" kern="1200" spc="-1" dirty="0">
                <a:solidFill>
                  <a:prstClr val="black"/>
                </a:solidFill>
                <a:ea typeface="+mn-lt"/>
              </a:rPr>
              <a:t>elseif</a:t>
            </a:r>
            <a:r>
              <a:rPr lang="lt-LT" sz="1600" kern="1200" spc="-1" dirty="0">
                <a:solidFill>
                  <a:prstClr val="black"/>
                </a:solidFill>
                <a:ea typeface="+mn-lt"/>
              </a:rPr>
              <a:t>) jei lyja, tada galbūt geriau pasiliekame namuose ir mokinamės programuoti.</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 if sąlygos taip pat leidžia programoms priimti sprendimus pagal tam tikrus kriterijus, atitinkančius programuotojo logiką.</a:t>
            </a:r>
            <a:endParaRPr lang="lt-LT" sz="1400" dirty="0">
              <a:solidFill>
                <a:schemeClr val="tx1"/>
              </a:solidFill>
            </a:endParaRPr>
          </a:p>
        </p:txBody>
      </p:sp>
      <p:pic>
        <p:nvPicPr>
          <p:cNvPr id="7" name="Graphic 6" descr="A waving man">
            <a:extLst>
              <a:ext uri="{FF2B5EF4-FFF2-40B4-BE49-F238E27FC236}">
                <a16:creationId xmlns:a16="http://schemas.microsoft.com/office/drawing/2014/main" id="{D5FC70BE-A693-B871-BAB6-4BA6D77120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0219" y="4002099"/>
            <a:ext cx="919812" cy="2818021"/>
          </a:xfrm>
          <a:prstGeom prst="rect">
            <a:avLst/>
          </a:prstGeom>
        </p:spPr>
      </p:pic>
      <p:pic>
        <p:nvPicPr>
          <p:cNvPr id="13" name="Graphic 12" descr="Storytelling outline">
            <a:extLst>
              <a:ext uri="{FF2B5EF4-FFF2-40B4-BE49-F238E27FC236}">
                <a16:creationId xmlns:a16="http://schemas.microsoft.com/office/drawing/2014/main" id="{B1249F95-5E4F-FE60-4C2B-BE28C33712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6156" y="2257215"/>
            <a:ext cx="851517" cy="851517"/>
          </a:xfrm>
          <a:prstGeom prst="rect">
            <a:avLst/>
          </a:prstGeom>
        </p:spPr>
      </p:pic>
      <p:pic>
        <p:nvPicPr>
          <p:cNvPr id="11" name="Graphic 10" descr="Dim (Medium Sun) outline">
            <a:extLst>
              <a:ext uri="{FF2B5EF4-FFF2-40B4-BE49-F238E27FC236}">
                <a16:creationId xmlns:a16="http://schemas.microsoft.com/office/drawing/2014/main" id="{73B70A29-79DE-14A7-FCD9-9CF3C2C5F7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53038" y="2292961"/>
            <a:ext cx="1006280" cy="1006280"/>
          </a:xfrm>
          <a:prstGeom prst="rect">
            <a:avLst/>
          </a:prstGeom>
        </p:spPr>
      </p:pic>
      <p:pic>
        <p:nvPicPr>
          <p:cNvPr id="15" name="Graphic 14" descr="Question Mark with solid fill">
            <a:extLst>
              <a:ext uri="{FF2B5EF4-FFF2-40B4-BE49-F238E27FC236}">
                <a16:creationId xmlns:a16="http://schemas.microsoft.com/office/drawing/2014/main" id="{F9E3CE98-50B2-470B-1797-DDDA5203D55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9768648">
            <a:off x="1417827" y="3681625"/>
            <a:ext cx="417800" cy="417800"/>
          </a:xfrm>
          <a:prstGeom prst="rect">
            <a:avLst/>
          </a:prstGeom>
        </p:spPr>
      </p:pic>
      <p:pic>
        <p:nvPicPr>
          <p:cNvPr id="16" name="Graphic 15" descr="Question Mark with solid fill">
            <a:extLst>
              <a:ext uri="{FF2B5EF4-FFF2-40B4-BE49-F238E27FC236}">
                <a16:creationId xmlns:a16="http://schemas.microsoft.com/office/drawing/2014/main" id="{28EDC04E-0C61-2F28-C06F-21F877494A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454696">
            <a:off x="2338798" y="3401750"/>
            <a:ext cx="417800" cy="417800"/>
          </a:xfrm>
          <a:prstGeom prst="rect">
            <a:avLst/>
          </a:prstGeom>
        </p:spPr>
      </p:pic>
      <p:pic>
        <p:nvPicPr>
          <p:cNvPr id="17" name="Graphic 16" descr="Question Mark with solid fill">
            <a:extLst>
              <a:ext uri="{FF2B5EF4-FFF2-40B4-BE49-F238E27FC236}">
                <a16:creationId xmlns:a16="http://schemas.microsoft.com/office/drawing/2014/main" id="{189A409A-3699-8105-6F4E-B9306F58F4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66173">
            <a:off x="1592508" y="3259503"/>
            <a:ext cx="417800" cy="417800"/>
          </a:xfrm>
          <a:prstGeom prst="rect">
            <a:avLst/>
          </a:prstGeom>
        </p:spPr>
      </p:pic>
      <p:pic>
        <p:nvPicPr>
          <p:cNvPr id="18" name="Graphic 17" descr="Question Mark with solid fill">
            <a:extLst>
              <a:ext uri="{FF2B5EF4-FFF2-40B4-BE49-F238E27FC236}">
                <a16:creationId xmlns:a16="http://schemas.microsoft.com/office/drawing/2014/main" id="{30F45C21-8AEB-3633-4A8B-84C93F9F87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92198" y="3610650"/>
            <a:ext cx="417800" cy="417800"/>
          </a:xfrm>
          <a:prstGeom prst="rect">
            <a:avLst/>
          </a:prstGeom>
        </p:spPr>
      </p:pic>
    </p:spTree>
    <p:extLst>
      <p:ext uri="{BB962C8B-B14F-4D97-AF65-F5344CB8AC3E}">
        <p14:creationId xmlns:p14="http://schemas.microsoft.com/office/powerpoint/2010/main" val="257627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400" y="267187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Galima rasti daugybę realaus gyvenimo analogijų, kurios padės suprasti, kaip veikia C# if sąlyga.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Galvojant apie švietimą, galima įsivaizduoti, kad jei(</a:t>
            </a:r>
            <a:r>
              <a:rPr lang="lt-LT" sz="1600" b="1" kern="1200" spc="-1" dirty="0">
                <a:solidFill>
                  <a:prstClr val="black"/>
                </a:solidFill>
                <a:ea typeface="+mn-lt"/>
              </a:rPr>
              <a:t>if</a:t>
            </a:r>
            <a:r>
              <a:rPr lang="lt-LT" sz="1600" kern="1200" spc="-1" dirty="0">
                <a:solidFill>
                  <a:prstClr val="black"/>
                </a:solidFill>
                <a:ea typeface="+mn-lt"/>
              </a:rPr>
              <a:t>) mokinys turi daugiau nei 9 vidurkį, tai jis gaus puikų pažymį.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Jei(</a:t>
            </a:r>
            <a:r>
              <a:rPr lang="lt-LT" sz="1600" b="1" kern="1200" spc="-1" dirty="0">
                <a:solidFill>
                  <a:prstClr val="black"/>
                </a:solidFill>
                <a:ea typeface="+mn-lt"/>
              </a:rPr>
              <a:t>elseif</a:t>
            </a:r>
            <a:r>
              <a:rPr lang="lt-LT" sz="1600" kern="1200" spc="-1" dirty="0">
                <a:solidFill>
                  <a:prstClr val="black"/>
                </a:solidFill>
                <a:ea typeface="+mn-lt"/>
              </a:rPr>
              <a:t>) jo vidurkis yra tarp 8 ir 9, jis gaus gerą pažymį.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Tačiau jei(</a:t>
            </a:r>
            <a:r>
              <a:rPr lang="lt-LT" sz="1600" b="1" kern="1200" spc="-1" dirty="0">
                <a:solidFill>
                  <a:prstClr val="black"/>
                </a:solidFill>
                <a:ea typeface="+mn-lt"/>
              </a:rPr>
              <a:t>else</a:t>
            </a:r>
            <a:r>
              <a:rPr lang="lt-LT" sz="1600" kern="1200" spc="-1" dirty="0">
                <a:solidFill>
                  <a:prstClr val="black"/>
                </a:solidFill>
                <a:ea typeface="+mn-lt"/>
              </a:rPr>
              <a:t>) jo vidurkis yra mažesnis nei 8, jis gaus vidutinišką pažymį.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 sąlyga atspindi C# programavimo logiką, kurioje galima nustatyti skirtingus veiksmus atitinkamai įvykdžius tam tikras sąlygas.</a:t>
            </a:r>
            <a:endParaRPr lang="lt-LT" sz="1400" dirty="0">
              <a:solidFill>
                <a:schemeClr val="tx1"/>
              </a:solidFill>
            </a:endParaRPr>
          </a:p>
        </p:txBody>
      </p:sp>
      <p:pic>
        <p:nvPicPr>
          <p:cNvPr id="3" name="Graphic 2" descr="Bar graph with upward trend with solid fill">
            <a:extLst>
              <a:ext uri="{FF2B5EF4-FFF2-40B4-BE49-F238E27FC236}">
                <a16:creationId xmlns:a16="http://schemas.microsoft.com/office/drawing/2014/main" id="{49C30D61-9BA0-CCB7-A157-CD386184E5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3011" y="1168376"/>
            <a:ext cx="2059459" cy="2059459"/>
          </a:xfrm>
          <a:prstGeom prst="rect">
            <a:avLst/>
          </a:prstGeom>
        </p:spPr>
      </p:pic>
      <p:pic>
        <p:nvPicPr>
          <p:cNvPr id="5" name="Graphic 4" descr="Girl wearing cape">
            <a:extLst>
              <a:ext uri="{FF2B5EF4-FFF2-40B4-BE49-F238E27FC236}">
                <a16:creationId xmlns:a16="http://schemas.microsoft.com/office/drawing/2014/main" id="{88389213-D7F5-D655-882C-E1125F6022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998388" y="2546135"/>
            <a:ext cx="2109917" cy="3952875"/>
          </a:xfrm>
          <a:prstGeom prst="rect">
            <a:avLst/>
          </a:prstGeom>
        </p:spPr>
      </p:pic>
    </p:spTree>
    <p:extLst>
      <p:ext uri="{BB962C8B-B14F-4D97-AF65-F5344CB8AC3E}">
        <p14:creationId xmlns:p14="http://schemas.microsoft.com/office/powerpoint/2010/main" val="3017448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6096000" y="2614725"/>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 if sąlyga taip pat gali būti naudinga kalbant apie pirkimus.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Jei(</a:t>
            </a:r>
            <a:r>
              <a:rPr lang="lt-LT" sz="1600" b="1" kern="1200" spc="-1" dirty="0">
                <a:solidFill>
                  <a:prstClr val="black"/>
                </a:solidFill>
                <a:ea typeface="+mn-lt"/>
              </a:rPr>
              <a:t>if</a:t>
            </a:r>
            <a:r>
              <a:rPr lang="lt-LT" sz="1600" kern="1200" spc="-1" dirty="0">
                <a:solidFill>
                  <a:prstClr val="black"/>
                </a:solidFill>
                <a:ea typeface="+mn-lt"/>
              </a:rPr>
              <a:t>) prekės kaina yra mažesnė nei 50 eurų, galime ją nusipirkti.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Tačiau jei(</a:t>
            </a:r>
            <a:r>
              <a:rPr lang="lt-LT" sz="1600" b="1" kern="1200" spc="-1" dirty="0">
                <a:solidFill>
                  <a:prstClr val="black"/>
                </a:solidFill>
                <a:ea typeface="+mn-lt"/>
              </a:rPr>
              <a:t>elseif</a:t>
            </a:r>
            <a:r>
              <a:rPr lang="lt-LT" sz="1600" kern="1200" spc="-1" dirty="0">
                <a:solidFill>
                  <a:prstClr val="black"/>
                </a:solidFill>
                <a:ea typeface="+mn-lt"/>
              </a:rPr>
              <a:t>) kaina yra tarp 50 ir 100 eurų, galime apsvarstyti pirkimo galimybę.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Jei(</a:t>
            </a:r>
            <a:r>
              <a:rPr lang="lt-LT" sz="1600" b="1" kern="1200" spc="-1" dirty="0">
                <a:solidFill>
                  <a:prstClr val="black"/>
                </a:solidFill>
                <a:ea typeface="+mn-lt"/>
              </a:rPr>
              <a:t>else</a:t>
            </a:r>
            <a:r>
              <a:rPr lang="lt-LT" sz="1600" kern="1200" spc="-1" dirty="0">
                <a:solidFill>
                  <a:prstClr val="black"/>
                </a:solidFill>
                <a:ea typeface="+mn-lt"/>
              </a:rPr>
              <a:t>) kaina yra didesnė nei 100 dolerių, galbūt geriau nepirkti šios prekės.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Čia galima įžvelgti C# if sąlygos principą, kuris leidžia priimti veiksmus pagal tai, ar atitinkamos sąlygos yra tenkinamos ar ne.</a:t>
            </a:r>
            <a:endParaRPr lang="lt-LT" sz="1400" dirty="0">
              <a:solidFill>
                <a:schemeClr val="tx1"/>
              </a:solidFill>
            </a:endParaRPr>
          </a:p>
        </p:txBody>
      </p:sp>
      <p:pic>
        <p:nvPicPr>
          <p:cNvPr id="3" name="Graphic 2" descr="Box outline">
            <a:extLst>
              <a:ext uri="{FF2B5EF4-FFF2-40B4-BE49-F238E27FC236}">
                <a16:creationId xmlns:a16="http://schemas.microsoft.com/office/drawing/2014/main" id="{8B63B078-4F23-6B40-B38A-0BDA64EC30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043" y="2431121"/>
            <a:ext cx="1896903" cy="1896903"/>
          </a:xfrm>
          <a:prstGeom prst="rect">
            <a:avLst/>
          </a:prstGeom>
        </p:spPr>
      </p:pic>
      <p:pic>
        <p:nvPicPr>
          <p:cNvPr id="5" name="Graphic 4" descr="Tag with solid fill">
            <a:extLst>
              <a:ext uri="{FF2B5EF4-FFF2-40B4-BE49-F238E27FC236}">
                <a16:creationId xmlns:a16="http://schemas.microsoft.com/office/drawing/2014/main" id="{4D8E7D9F-93AB-C93D-968B-4BA751ADB3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730" y="4009767"/>
            <a:ext cx="914400" cy="914400"/>
          </a:xfrm>
          <a:prstGeom prst="rect">
            <a:avLst/>
          </a:prstGeom>
        </p:spPr>
      </p:pic>
      <p:pic>
        <p:nvPicPr>
          <p:cNvPr id="7" name="Graphic 6" descr="Man in glasses wearing turtleneck">
            <a:extLst>
              <a:ext uri="{FF2B5EF4-FFF2-40B4-BE49-F238E27FC236}">
                <a16:creationId xmlns:a16="http://schemas.microsoft.com/office/drawing/2014/main" id="{415FBD8C-9B00-53D0-D79B-A92789638B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2094130" y="2757237"/>
            <a:ext cx="2681417" cy="3141574"/>
          </a:xfrm>
          <a:prstGeom prst="rect">
            <a:avLst/>
          </a:prstGeom>
        </p:spPr>
      </p:pic>
    </p:spTree>
    <p:extLst>
      <p:ext uri="{BB962C8B-B14F-4D97-AF65-F5344CB8AC3E}">
        <p14:creationId xmlns:p14="http://schemas.microsoft.com/office/powerpoint/2010/main" val="2787114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Conditionals - If, elseif, else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838200" y="2459878"/>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a:solidFill>
                  <a:prstClr val="black"/>
                </a:solidFill>
                <a:ea typeface="+mn-lt"/>
              </a:rPr>
              <a:t>If s</a:t>
            </a:r>
            <a:r>
              <a:rPr lang="lt-LT" sz="1600" kern="1200" spc="-1" dirty="0">
                <a:solidFill>
                  <a:prstClr val="black"/>
                </a:solidFill>
                <a:ea typeface="+mn-lt"/>
              </a:rPr>
              <a:t>ąlyga palaiko:</a:t>
            </a: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Bool tipo kintamuosius</a:t>
            </a: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Reliacinius operatorius </a:t>
            </a:r>
            <a:r>
              <a:rPr lang="en-US" sz="1400" kern="1200" spc="-1" dirty="0">
                <a:solidFill>
                  <a:prstClr val="black"/>
                </a:solidFill>
                <a:ea typeface="+mn-lt"/>
              </a:rPr>
              <a:t>==, !=, &gt;, &lt;, &lt;=, &gt;=</a:t>
            </a:r>
          </a:p>
          <a:p>
            <a:pPr marL="742950" lvl="1" indent="-285750">
              <a:spcBef>
                <a:spcPts val="1001"/>
              </a:spcBef>
              <a:buClrTx/>
              <a:buSzTx/>
              <a:buFont typeface="Arial" panose="020B0604020202020204" pitchFamily="34" charset="0"/>
              <a:buChar char="•"/>
            </a:pPr>
            <a:r>
              <a:rPr lang="en-US" sz="1400" kern="1200" spc="-1" dirty="0" err="1">
                <a:solidFill>
                  <a:prstClr val="black"/>
                </a:solidFill>
                <a:ea typeface="+mn-lt"/>
              </a:rPr>
              <a:t>Loginius</a:t>
            </a:r>
            <a:r>
              <a:rPr lang="en-US" sz="1400" kern="1200" spc="-1" dirty="0">
                <a:solidFill>
                  <a:prstClr val="black"/>
                </a:solidFill>
                <a:ea typeface="+mn-lt"/>
              </a:rPr>
              <a:t> </a:t>
            </a:r>
            <a:r>
              <a:rPr lang="en-US" sz="1400" kern="1200" spc="-1" dirty="0" err="1">
                <a:solidFill>
                  <a:prstClr val="black"/>
                </a:solidFill>
                <a:ea typeface="+mn-lt"/>
              </a:rPr>
              <a:t>operatorius</a:t>
            </a:r>
            <a:r>
              <a:rPr lang="en-US" sz="1400" kern="1200" spc="-1" dirty="0">
                <a:solidFill>
                  <a:prstClr val="black"/>
                </a:solidFill>
                <a:ea typeface="+mn-lt"/>
              </a:rPr>
              <a:t> NOT(!), AND(&amp;&amp;), OR(||), XOR(^)</a:t>
            </a:r>
            <a:endParaRPr lang="lt-LT" sz="1400" dirty="0">
              <a:solidFill>
                <a:schemeClr val="tx1"/>
              </a:solidFill>
            </a:endParaRPr>
          </a:p>
        </p:txBody>
      </p:sp>
      <p:pic>
        <p:nvPicPr>
          <p:cNvPr id="3" name="Graphic 2" descr="Potion outline">
            <a:extLst>
              <a:ext uri="{FF2B5EF4-FFF2-40B4-BE49-F238E27FC236}">
                <a16:creationId xmlns:a16="http://schemas.microsoft.com/office/drawing/2014/main" id="{F15E4D12-662B-26F8-9CB4-2FAC1D6511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1935" y="2332529"/>
            <a:ext cx="1437503" cy="1437503"/>
          </a:xfrm>
          <a:prstGeom prst="rect">
            <a:avLst/>
          </a:prstGeom>
        </p:spPr>
      </p:pic>
      <p:pic>
        <p:nvPicPr>
          <p:cNvPr id="5" name="Graphic 4" descr="Potion with solid fill">
            <a:extLst>
              <a:ext uri="{FF2B5EF4-FFF2-40B4-BE49-F238E27FC236}">
                <a16:creationId xmlns:a16="http://schemas.microsoft.com/office/drawing/2014/main" id="{87DCE927-E8AF-C691-82E1-371D4BB28A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9384" y="3770032"/>
            <a:ext cx="1608578" cy="1608578"/>
          </a:xfrm>
          <a:prstGeom prst="rect">
            <a:avLst/>
          </a:prstGeom>
        </p:spPr>
      </p:pic>
      <p:pic>
        <p:nvPicPr>
          <p:cNvPr id="6" name="Graphic 5" descr="Potion outline">
            <a:extLst>
              <a:ext uri="{FF2B5EF4-FFF2-40B4-BE49-F238E27FC236}">
                <a16:creationId xmlns:a16="http://schemas.microsoft.com/office/drawing/2014/main" id="{69EDF7A7-5696-B42C-714E-6E123885EB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84538" y="4186101"/>
            <a:ext cx="1495027" cy="1495027"/>
          </a:xfrm>
          <a:prstGeom prst="rect">
            <a:avLst/>
          </a:prstGeom>
        </p:spPr>
      </p:pic>
      <p:pic>
        <p:nvPicPr>
          <p:cNvPr id="7" name="Graphic 6" descr="Potion with solid fill">
            <a:extLst>
              <a:ext uri="{FF2B5EF4-FFF2-40B4-BE49-F238E27FC236}">
                <a16:creationId xmlns:a16="http://schemas.microsoft.com/office/drawing/2014/main" id="{04170F33-0978-8B24-6BF9-3DBFCAEED2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53198" y="3210727"/>
            <a:ext cx="914400" cy="914400"/>
          </a:xfrm>
          <a:prstGeom prst="rect">
            <a:avLst/>
          </a:prstGeom>
        </p:spPr>
      </p:pic>
    </p:spTree>
    <p:extLst>
      <p:ext uri="{BB962C8B-B14F-4D97-AF65-F5344CB8AC3E}">
        <p14:creationId xmlns:p14="http://schemas.microsoft.com/office/powerpoint/2010/main" val="161827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Reliaciniai operatoriai</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5657850" y="2567828"/>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a:solidFill>
                  <a:prstClr val="black"/>
                </a:solidFill>
                <a:ea typeface="+mn-lt"/>
              </a:rPr>
              <a:t>If s</a:t>
            </a:r>
            <a:r>
              <a:rPr lang="lt-LT" sz="1600" kern="1200" spc="-1" dirty="0">
                <a:solidFill>
                  <a:prstClr val="black"/>
                </a:solidFill>
                <a:ea typeface="+mn-lt"/>
              </a:rPr>
              <a:t>ąlyga palaiko:</a:t>
            </a:r>
            <a:endParaRPr lang="en-US" sz="1600" kern="1200" spc="-1" dirty="0">
              <a:solidFill>
                <a:prstClr val="black"/>
              </a:solidFill>
              <a:ea typeface="+mn-lt"/>
            </a:endParaRP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Reliacinius operatorius </a:t>
            </a:r>
            <a:r>
              <a:rPr lang="en-US" sz="1400" kern="1200" spc="-1" dirty="0">
                <a:solidFill>
                  <a:prstClr val="black"/>
                </a:solidFill>
                <a:ea typeface="+mn-lt"/>
              </a:rPr>
              <a:t>==, !=, &gt;, &lt;, &lt;=, &gt;=</a:t>
            </a:r>
            <a:endParaRPr lang="lt-LT" sz="1400" dirty="0">
              <a:solidFill>
                <a:schemeClr val="tx1"/>
              </a:solidFill>
            </a:endParaRPr>
          </a:p>
        </p:txBody>
      </p:sp>
      <p:pic>
        <p:nvPicPr>
          <p:cNvPr id="3" name="Picture 2">
            <a:extLst>
              <a:ext uri="{FF2B5EF4-FFF2-40B4-BE49-F238E27FC236}">
                <a16:creationId xmlns:a16="http://schemas.microsoft.com/office/drawing/2014/main" id="{727514C1-59B4-1FEB-82A2-16AD34F6CF0D}"/>
              </a:ext>
            </a:extLst>
          </p:cNvPr>
          <p:cNvPicPr>
            <a:picLocks noChangeAspect="1"/>
          </p:cNvPicPr>
          <p:nvPr/>
        </p:nvPicPr>
        <p:blipFill>
          <a:blip r:embed="rId3"/>
          <a:stretch>
            <a:fillRect/>
          </a:stretch>
        </p:blipFill>
        <p:spPr>
          <a:xfrm>
            <a:off x="480391" y="2457738"/>
            <a:ext cx="4659378" cy="10866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FEC5741-6641-128D-613C-1388855790CF}"/>
              </a:ext>
            </a:extLst>
          </p:cNvPr>
          <p:cNvPicPr>
            <a:picLocks noChangeAspect="1"/>
          </p:cNvPicPr>
          <p:nvPr/>
        </p:nvPicPr>
        <p:blipFill>
          <a:blip r:embed="rId4"/>
          <a:stretch>
            <a:fillRect/>
          </a:stretch>
        </p:blipFill>
        <p:spPr>
          <a:xfrm>
            <a:off x="480391" y="3928394"/>
            <a:ext cx="4155213" cy="99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5FDE25F-1AB0-5774-876B-9C8BB4192563}"/>
              </a:ext>
            </a:extLst>
          </p:cNvPr>
          <p:cNvPicPr>
            <a:picLocks noChangeAspect="1"/>
          </p:cNvPicPr>
          <p:nvPr/>
        </p:nvPicPr>
        <p:blipFill>
          <a:blip r:embed="rId5"/>
          <a:stretch>
            <a:fillRect/>
          </a:stretch>
        </p:blipFill>
        <p:spPr>
          <a:xfrm>
            <a:off x="480391" y="5300503"/>
            <a:ext cx="4613613" cy="864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Graphic 8" descr="Remote learning math outline">
            <a:extLst>
              <a:ext uri="{FF2B5EF4-FFF2-40B4-BE49-F238E27FC236}">
                <a16:creationId xmlns:a16="http://schemas.microsoft.com/office/drawing/2014/main" id="{ACE074DD-540B-C1E4-DE06-B8DEB3DC68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74478" y="3928394"/>
            <a:ext cx="1725826" cy="1725826"/>
          </a:xfrm>
          <a:prstGeom prst="rect">
            <a:avLst/>
          </a:prstGeom>
        </p:spPr>
      </p:pic>
      <p:pic>
        <p:nvPicPr>
          <p:cNvPr id="11" name="Graphic 10" descr="Old woman wearing lightning shirt">
            <a:extLst>
              <a:ext uri="{FF2B5EF4-FFF2-40B4-BE49-F238E27FC236}">
                <a16:creationId xmlns:a16="http://schemas.microsoft.com/office/drawing/2014/main" id="{FD21BC77-08BC-1992-D30D-ED3E8721BB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7176" y="4479922"/>
            <a:ext cx="1181100" cy="1819275"/>
          </a:xfrm>
          <a:prstGeom prst="rect">
            <a:avLst/>
          </a:prstGeom>
        </p:spPr>
      </p:pic>
    </p:spTree>
    <p:extLst>
      <p:ext uri="{BB962C8B-B14F-4D97-AF65-F5344CB8AC3E}">
        <p14:creationId xmlns:p14="http://schemas.microsoft.com/office/powerpoint/2010/main" val="3018553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Reliaciniai operatoriai</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Conditionals – if‘s</a:t>
            </a:r>
            <a:endParaRPr lang="en-US" dirty="0" err="1"/>
          </a:p>
        </p:txBody>
      </p:sp>
      <p:sp>
        <p:nvSpPr>
          <p:cNvPr id="125" name="Google Shape;125;p3"/>
          <p:cNvSpPr txBox="1">
            <a:spLocks noGrp="1"/>
          </p:cNvSpPr>
          <p:nvPr>
            <p:ph type="body" idx="2"/>
          </p:nvPr>
        </p:nvSpPr>
        <p:spPr>
          <a:xfrm>
            <a:off x="480391" y="2533912"/>
            <a:ext cx="58696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a:solidFill>
                  <a:prstClr val="black"/>
                </a:solidFill>
                <a:ea typeface="+mn-lt"/>
              </a:rPr>
              <a:t>If s</a:t>
            </a:r>
            <a:r>
              <a:rPr lang="lt-LT" sz="1600" kern="1200" spc="-1" dirty="0">
                <a:solidFill>
                  <a:prstClr val="black"/>
                </a:solidFill>
                <a:ea typeface="+mn-lt"/>
              </a:rPr>
              <a:t>ąlyga palaiko:</a:t>
            </a:r>
            <a:endParaRPr lang="en-US" sz="1600" kern="1200" spc="-1" dirty="0">
              <a:solidFill>
                <a:prstClr val="black"/>
              </a:solidFill>
              <a:ea typeface="+mn-lt"/>
            </a:endParaRPr>
          </a:p>
          <a:p>
            <a:pPr marL="742950" lvl="1" indent="-285750">
              <a:spcBef>
                <a:spcPts val="1001"/>
              </a:spcBef>
              <a:buClrTx/>
              <a:buSzTx/>
              <a:buFont typeface="Arial" panose="020B0604020202020204" pitchFamily="34" charset="0"/>
              <a:buChar char="•"/>
            </a:pPr>
            <a:r>
              <a:rPr lang="lt-LT" sz="1400" kern="1200" spc="-1" dirty="0">
                <a:solidFill>
                  <a:prstClr val="black"/>
                </a:solidFill>
                <a:ea typeface="+mn-lt"/>
              </a:rPr>
              <a:t>Reliacinius operatorius </a:t>
            </a:r>
            <a:r>
              <a:rPr lang="en-US" sz="1400" kern="1200" spc="-1" dirty="0">
                <a:solidFill>
                  <a:prstClr val="black"/>
                </a:solidFill>
                <a:ea typeface="+mn-lt"/>
              </a:rPr>
              <a:t>==, !=, &gt;, &lt;, &lt;=, &gt;=</a:t>
            </a:r>
            <a:endParaRPr lang="lt-LT" sz="1400" dirty="0">
              <a:solidFill>
                <a:schemeClr val="tx1"/>
              </a:solidFill>
            </a:endParaRPr>
          </a:p>
        </p:txBody>
      </p:sp>
      <p:pic>
        <p:nvPicPr>
          <p:cNvPr id="4" name="Picture 3">
            <a:extLst>
              <a:ext uri="{FF2B5EF4-FFF2-40B4-BE49-F238E27FC236}">
                <a16:creationId xmlns:a16="http://schemas.microsoft.com/office/drawing/2014/main" id="{1965DDB7-FF0F-D462-C4D4-9D4128377663}"/>
              </a:ext>
            </a:extLst>
          </p:cNvPr>
          <p:cNvPicPr>
            <a:picLocks noChangeAspect="1"/>
          </p:cNvPicPr>
          <p:nvPr/>
        </p:nvPicPr>
        <p:blipFill>
          <a:blip r:embed="rId3"/>
          <a:stretch>
            <a:fillRect/>
          </a:stretch>
        </p:blipFill>
        <p:spPr>
          <a:xfrm>
            <a:off x="5530386" y="2341605"/>
            <a:ext cx="5332298" cy="901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506A215-E3CD-8047-B9B3-E0B16ECCDBF9}"/>
              </a:ext>
            </a:extLst>
          </p:cNvPr>
          <p:cNvPicPr>
            <a:picLocks noChangeAspect="1"/>
          </p:cNvPicPr>
          <p:nvPr/>
        </p:nvPicPr>
        <p:blipFill>
          <a:blip r:embed="rId4"/>
          <a:stretch>
            <a:fillRect/>
          </a:stretch>
        </p:blipFill>
        <p:spPr>
          <a:xfrm>
            <a:off x="5420786" y="5175183"/>
            <a:ext cx="5441898" cy="10264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EF91790B-0582-DB47-6BED-EAB36D374D90}"/>
              </a:ext>
            </a:extLst>
          </p:cNvPr>
          <p:cNvPicPr>
            <a:picLocks noChangeAspect="1"/>
          </p:cNvPicPr>
          <p:nvPr/>
        </p:nvPicPr>
        <p:blipFill>
          <a:blip r:embed="rId5"/>
          <a:stretch>
            <a:fillRect/>
          </a:stretch>
        </p:blipFill>
        <p:spPr>
          <a:xfrm>
            <a:off x="5420786" y="3594937"/>
            <a:ext cx="5441898" cy="1065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Graphic 15" descr="Hierarchy outline">
            <a:extLst>
              <a:ext uri="{FF2B5EF4-FFF2-40B4-BE49-F238E27FC236}">
                <a16:creationId xmlns:a16="http://schemas.microsoft.com/office/drawing/2014/main" id="{33119D04-89AC-68E2-A0E4-673634F513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316" y="3389599"/>
            <a:ext cx="1920511" cy="1920511"/>
          </a:xfrm>
          <a:prstGeom prst="rect">
            <a:avLst/>
          </a:prstGeom>
        </p:spPr>
      </p:pic>
      <p:pic>
        <p:nvPicPr>
          <p:cNvPr id="14" name="Graphic 13" descr="Woman holding a laptop">
            <a:extLst>
              <a:ext uri="{FF2B5EF4-FFF2-40B4-BE49-F238E27FC236}">
                <a16:creationId xmlns:a16="http://schemas.microsoft.com/office/drawing/2014/main" id="{AA494A09-7792-8F84-E395-E4728581F7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2137720" y="4405235"/>
            <a:ext cx="1743888" cy="1809750"/>
          </a:xfrm>
          <a:prstGeom prst="rect">
            <a:avLst/>
          </a:prstGeom>
        </p:spPr>
      </p:pic>
    </p:spTree>
    <p:extLst>
      <p:ext uri="{BB962C8B-B14F-4D97-AF65-F5344CB8AC3E}">
        <p14:creationId xmlns:p14="http://schemas.microsoft.com/office/powerpoint/2010/main" val="4241197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1EA9C-10DD-4CC6-8D29-078408DD189C}">
  <ds:schemaRefs>
    <ds:schemaRef ds:uri="2c09ee71-daed-4131-9149-a3c282e9d2f0"/>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f3f38dc6-5f9d-4919-bf8e-fdea6d66db68"/>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C57EEB63-FDC2-4C22-B354-9F993CFA5F58}"/>
</file>

<file path=docProps/app.xml><?xml version="1.0" encoding="utf-8"?>
<Properties xmlns="http://schemas.openxmlformats.org/officeDocument/2006/extended-properties" xmlns:vt="http://schemas.openxmlformats.org/officeDocument/2006/docPropsVTypes">
  <TotalTime>1005</TotalTime>
  <Words>2254</Words>
  <Application>Microsoft Office PowerPoint</Application>
  <PresentationFormat>Widescreen</PresentationFormat>
  <Paragraphs>153</Paragraphs>
  <Slides>29</Slides>
  <Notes>17</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3_Office Theme</vt:lpstr>
      <vt:lpstr>Conditionals – if‘s</vt:lpstr>
      <vt:lpstr>Šiandien išmoksite</vt:lpstr>
      <vt:lpstr>Conditionals - If, elseif, else</vt:lpstr>
      <vt:lpstr>Conditionals - If, elseif, else</vt:lpstr>
      <vt:lpstr>Conditionals - If, elseif, else</vt:lpstr>
      <vt:lpstr>Conditionals - If, elseif, else</vt:lpstr>
      <vt:lpstr>Conditionals - If, elseif, else</vt:lpstr>
      <vt:lpstr>Reliaciniai operatoriai</vt:lpstr>
      <vt:lpstr>Reliaciniai operatoriai</vt:lpstr>
      <vt:lpstr>Conditionals - If, elseif, else</vt:lpstr>
      <vt:lpstr>Vienos eilutės operacijos palengvinimas nenaudojant {}</vt:lpstr>
      <vt:lpstr>PowerPoint Presentation</vt:lpstr>
      <vt:lpstr>PowerPoint Presentation</vt:lpstr>
      <vt:lpstr>PowerPoint Presentation</vt:lpstr>
      <vt:lpstr>Bool sąlyga</vt:lpstr>
      <vt:lpstr>NOT(!) loginis operatorius</vt:lpstr>
      <vt:lpstr>Nested If’s</vt:lpstr>
      <vt:lpstr>Loginiai operatoriai &amp;&amp;</vt:lpstr>
      <vt:lpstr>Loginiai operatoriai ||</vt:lpstr>
      <vt:lpstr>Loginiai operatoriai &amp;&amp; and || and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Edvinas K</cp:lastModifiedBy>
  <cp:revision>480</cp:revision>
  <dcterms:modified xsi:type="dcterms:W3CDTF">2024-02-22T09:26:39Z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