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3"/>
  </p:notes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iSaTeQhIkEV6mbAENNa7eGZpjHR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1303EE-7AB6-9FC6-71A9-90CDD55A4C2E}" v="1" dt="2024-02-22T09:29:10.2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rika Tribockaja" userId="S::enrika@codeacademy.lt::af70034f-6747-4306-867e-c4e82cb3e8bf" providerId="AD" clId="Web-{031303EE-7AB6-9FC6-71A9-90CDD55A4C2E}"/>
    <pc:docChg chg="modSld">
      <pc:chgData name="Enrika Tribockaja" userId="S::enrika@codeacademy.lt::af70034f-6747-4306-867e-c4e82cb3e8bf" providerId="AD" clId="Web-{031303EE-7AB6-9FC6-71A9-90CDD55A4C2E}" dt="2024-02-22T09:29:10.235" v="0" actId="20577"/>
      <pc:docMkLst>
        <pc:docMk/>
      </pc:docMkLst>
      <pc:sldChg chg="modSp">
        <pc:chgData name="Enrika Tribockaja" userId="S::enrika@codeacademy.lt::af70034f-6747-4306-867e-c4e82cb3e8bf" providerId="AD" clId="Web-{031303EE-7AB6-9FC6-71A9-90CDD55A4C2E}" dt="2024-02-22T09:29:10.235" v="0" actId="20577"/>
        <pc:sldMkLst>
          <pc:docMk/>
          <pc:sldMk cId="0" sldId="258"/>
        </pc:sldMkLst>
        <pc:spChg chg="mod">
          <ac:chgData name="Enrika Tribockaja" userId="S::enrika@codeacademy.lt::af70034f-6747-4306-867e-c4e82cb3e8bf" providerId="AD" clId="Web-{031303EE-7AB6-9FC6-71A9-90CDD55A4C2E}" dt="2024-02-22T09:29:10.235" v="0" actId="20577"/>
          <ac:spMkLst>
            <pc:docMk/>
            <pc:sldMk cId="0" sldId="258"/>
            <ac:spMk id="9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88" name="Google Shape;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080676421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96" name="Google Shape;96;g25080676421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5080676421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04" name="Google Shape;104;g25080676421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5080676421_0_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g2508067642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5080676421_0_4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g2508067642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3273287" y="2618264"/>
            <a:ext cx="7050156" cy="238760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6" name="Google Shape;16;p9"/>
          <p:cNvSpPr txBox="1">
            <a:spLocks noGrp="1"/>
          </p:cNvSpPr>
          <p:nvPr>
            <p:ph type="body" idx="1"/>
          </p:nvPr>
        </p:nvSpPr>
        <p:spPr>
          <a:xfrm>
            <a:off x="3273287" y="5930348"/>
            <a:ext cx="7050155" cy="927653"/>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600"/>
              <a:buFont typeface="Arial"/>
              <a:buNone/>
              <a:defRPr sz="1600" b="1"/>
            </a:lvl2pPr>
            <a:lvl3pPr marL="1371600" lvl="2" indent="-228600" algn="l">
              <a:lnSpc>
                <a:spcPct val="90000"/>
              </a:lnSpc>
              <a:spcBef>
                <a:spcPts val="1000"/>
              </a:spcBef>
              <a:spcAft>
                <a:spcPts val="0"/>
              </a:spcAft>
              <a:buClr>
                <a:srgbClr val="000000"/>
              </a:buClr>
              <a:buSzPts val="1600"/>
              <a:buFont typeface="Arial"/>
              <a:buNone/>
              <a:defRPr sz="1600" b="1"/>
            </a:lvl3pPr>
            <a:lvl4pPr marL="1828800" lvl="3" indent="-228600" algn="l">
              <a:lnSpc>
                <a:spcPct val="90000"/>
              </a:lnSpc>
              <a:spcBef>
                <a:spcPts val="1000"/>
              </a:spcBef>
              <a:spcAft>
                <a:spcPts val="0"/>
              </a:spcAft>
              <a:buClr>
                <a:srgbClr val="000000"/>
              </a:buClr>
              <a:buSzPts val="1600"/>
              <a:buFont typeface="Arial"/>
              <a:buNone/>
              <a:defRPr sz="1600" b="1"/>
            </a:lvl4pPr>
            <a:lvl5pPr marL="2286000" lvl="4" indent="-228600" algn="l">
              <a:lnSpc>
                <a:spcPct val="90000"/>
              </a:lnSpc>
              <a:spcBef>
                <a:spcPts val="1000"/>
              </a:spcBef>
              <a:spcAft>
                <a:spcPts val="0"/>
              </a:spcAft>
              <a:buClr>
                <a:srgbClr val="000000"/>
              </a:buClr>
              <a:buSzPts val="1600"/>
              <a:buFont typeface="Arial"/>
              <a:buNone/>
              <a:defRPr sz="16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7" name="Google Shape;17;p9" descr="Graphic 7"/>
          <p:cNvPicPr preferRelativeResize="0"/>
          <p:nvPr/>
        </p:nvPicPr>
        <p:blipFill rotWithShape="1">
          <a:blip r:embed="rId2">
            <a:alphaModFix/>
          </a:blip>
          <a:srcRect/>
          <a:stretch/>
        </p:blipFill>
        <p:spPr>
          <a:xfrm>
            <a:off x="475294" y="458787"/>
            <a:ext cx="2334168" cy="683027"/>
          </a:xfrm>
          <a:prstGeom prst="rect">
            <a:avLst/>
          </a:prstGeom>
          <a:noFill/>
          <a:ln>
            <a:noFill/>
          </a:ln>
        </p:spPr>
      </p:pic>
      <p:sp>
        <p:nvSpPr>
          <p:cNvPr id="18" name="Google Shape;18;p9"/>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9" name="Google Shape;19;p9"/>
          <p:cNvSpPr>
            <a:spLocks noGrp="1"/>
          </p:cNvSpPr>
          <p:nvPr>
            <p:ph type="pic" idx="3"/>
          </p:nvPr>
        </p:nvSpPr>
        <p:spPr>
          <a:xfrm>
            <a:off x="10323513" y="458787"/>
            <a:ext cx="1377951" cy="1377951"/>
          </a:xfrm>
          <a:prstGeom prst="rect">
            <a:avLst/>
          </a:prstGeom>
          <a:noFill/>
          <a:ln>
            <a:noFill/>
          </a:ln>
        </p:spPr>
      </p:sp>
      <p:sp>
        <p:nvSpPr>
          <p:cNvPr id="20" name="Google Shape;20;p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type="tx">
  <p:cSld name="TITLE_AND_BODY">
    <p:spTree>
      <p:nvGrpSpPr>
        <p:cNvPr id="1" name="Shape 21"/>
        <p:cNvGrpSpPr/>
        <p:nvPr/>
      </p:nvGrpSpPr>
      <p:grpSpPr>
        <a:xfrm>
          <a:off x="0" y="0"/>
          <a:ext cx="0" cy="0"/>
          <a:chOff x="0" y="0"/>
          <a:chExt cx="0" cy="0"/>
        </a:xfrm>
      </p:grpSpPr>
      <p:sp>
        <p:nvSpPr>
          <p:cNvPr id="22" name="Google Shape;22;p1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3" name="Google Shape;23;p10"/>
          <p:cNvSpPr txBox="1">
            <a:spLocks noGrp="1"/>
          </p:cNvSpPr>
          <p:nvPr>
            <p:ph type="title"/>
          </p:nvPr>
        </p:nvSpPr>
        <p:spPr>
          <a:xfrm>
            <a:off x="480390" y="1371706"/>
            <a:ext cx="5153928" cy="136525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4" name="Google Shape;24;p10"/>
          <p:cNvSpPr txBox="1">
            <a:spLocks noGrp="1"/>
          </p:cNvSpPr>
          <p:nvPr>
            <p:ph type="body" idx="2"/>
          </p:nvPr>
        </p:nvSpPr>
        <p:spPr>
          <a:xfrm>
            <a:off x="1398588" y="3193409"/>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5" name="Google Shape;25;p10"/>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6" name="Google Shape;26;p10"/>
          <p:cNvSpPr txBox="1">
            <a:spLocks noGrp="1"/>
          </p:cNvSpPr>
          <p:nvPr>
            <p:ph type="body" idx="4"/>
          </p:nvPr>
        </p:nvSpPr>
        <p:spPr>
          <a:xfrm>
            <a:off x="1398588" y="5479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7" name="Google Shape;27;p10"/>
          <p:cNvSpPr txBox="1">
            <a:spLocks noGrp="1"/>
          </p:cNvSpPr>
          <p:nvPr>
            <p:ph type="body" idx="5"/>
          </p:nvPr>
        </p:nvSpPr>
        <p:spPr>
          <a:xfrm>
            <a:off x="7476658" y="3193409"/>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8" name="Google Shape;28;p10"/>
          <p:cNvSpPr txBox="1">
            <a:spLocks noGrp="1"/>
          </p:cNvSpPr>
          <p:nvPr>
            <p:ph type="body" idx="6"/>
          </p:nvPr>
        </p:nvSpPr>
        <p:spPr>
          <a:xfrm>
            <a:off x="7476658" y="4336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9" name="Google Shape;29;p10"/>
          <p:cNvSpPr txBox="1">
            <a:spLocks noGrp="1"/>
          </p:cNvSpPr>
          <p:nvPr>
            <p:ph type="body" idx="7"/>
          </p:nvPr>
        </p:nvSpPr>
        <p:spPr>
          <a:xfrm>
            <a:off x="7476658" y="5479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0" name="Google Shape;30;p1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Clr>
                <a:srgbClr val="000000"/>
              </a:buClr>
              <a:buSzPts val="1400"/>
              <a:buFont typeface="Arial"/>
              <a:buNone/>
              <a:defRPr/>
            </a:lvl2pPr>
            <a:lvl3pPr lvl="2" algn="l">
              <a:lnSpc>
                <a:spcPct val="100000"/>
              </a:lnSpc>
              <a:spcBef>
                <a:spcPts val="0"/>
              </a:spcBef>
              <a:spcAft>
                <a:spcPts val="0"/>
              </a:spcAft>
              <a:buClr>
                <a:srgbClr val="000000"/>
              </a:buClr>
              <a:buSzPts val="1400"/>
              <a:buFont typeface="Arial"/>
              <a:buNone/>
              <a:defRPr/>
            </a:lvl3pPr>
            <a:lvl4pPr lvl="3" algn="l">
              <a:lnSpc>
                <a:spcPct val="100000"/>
              </a:lnSpc>
              <a:spcBef>
                <a:spcPts val="0"/>
              </a:spcBef>
              <a:spcAft>
                <a:spcPts val="0"/>
              </a:spcAft>
              <a:buClr>
                <a:srgbClr val="000000"/>
              </a:buClr>
              <a:buSzPts val="1400"/>
              <a:buFont typeface="Arial"/>
              <a:buNone/>
              <a:defRPr/>
            </a:lvl4pPr>
            <a:lvl5pPr lvl="4" algn="l">
              <a:lnSpc>
                <a:spcPct val="100000"/>
              </a:lnSpc>
              <a:spcBef>
                <a:spcPts val="0"/>
              </a:spcBef>
              <a:spcAft>
                <a:spcPts val="0"/>
              </a:spcAft>
              <a:buClr>
                <a:srgbClr val="000000"/>
              </a:buClr>
              <a:buSzPts val="1400"/>
              <a:buFont typeface="Arial"/>
              <a:buNone/>
              <a:defRPr/>
            </a:lvl5pPr>
            <a:lvl6pPr lvl="5" algn="l">
              <a:lnSpc>
                <a:spcPct val="100000"/>
              </a:lnSpc>
              <a:spcBef>
                <a:spcPts val="0"/>
              </a:spcBef>
              <a:spcAft>
                <a:spcPts val="0"/>
              </a:spcAft>
              <a:buClr>
                <a:srgbClr val="000000"/>
              </a:buClr>
              <a:buSzPts val="1400"/>
              <a:buFont typeface="Arial"/>
              <a:buNone/>
              <a:defRPr/>
            </a:lvl6pPr>
            <a:lvl7pPr lvl="6" algn="l">
              <a:lnSpc>
                <a:spcPct val="100000"/>
              </a:lnSpc>
              <a:spcBef>
                <a:spcPts val="0"/>
              </a:spcBef>
              <a:spcAft>
                <a:spcPts val="0"/>
              </a:spcAft>
              <a:buClr>
                <a:srgbClr val="000000"/>
              </a:buClr>
              <a:buSzPts val="1400"/>
              <a:buFont typeface="Arial"/>
              <a:buNone/>
              <a:defRPr/>
            </a:lvl7pPr>
            <a:lvl8pPr lvl="7" algn="l">
              <a:lnSpc>
                <a:spcPct val="100000"/>
              </a:lnSpc>
              <a:spcBef>
                <a:spcPts val="0"/>
              </a:spcBef>
              <a:spcAft>
                <a:spcPts val="0"/>
              </a:spcAft>
              <a:buClr>
                <a:srgbClr val="000000"/>
              </a:buClr>
              <a:buSzPts val="1400"/>
              <a:buFont typeface="Arial"/>
              <a:buNone/>
              <a:defRPr/>
            </a:lvl8pPr>
            <a:lvl9pPr lvl="8" algn="l">
              <a:lnSpc>
                <a:spcPct val="100000"/>
              </a:lnSpc>
              <a:spcBef>
                <a:spcPts val="0"/>
              </a:spcBef>
              <a:spcAft>
                <a:spcPts val="0"/>
              </a:spcAft>
              <a:buClr>
                <a:srgbClr val="000000"/>
              </a:buClr>
              <a:buSzPts val="1400"/>
              <a:buFont typeface="Arial"/>
              <a:buNone/>
              <a:defRPr/>
            </a:lvl9pPr>
          </a:lstStyle>
          <a:p>
            <a:endParaRPr/>
          </a:p>
        </p:txBody>
      </p:sp>
      <p:sp>
        <p:nvSpPr>
          <p:cNvPr id="33" name="Google Shape;33;p11"/>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Font typeface="Arial"/>
              <a:buNone/>
              <a:defRPr sz="1300"/>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4" name="Google Shape;34;p11"/>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Font typeface="Arial"/>
              <a:buNone/>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5" name="Google Shape;35;p11"/>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Font typeface="Arial"/>
              <a:buNone/>
              <a:defRPr b="1"/>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rgbClr val="191919"/>
        </a:solidFill>
        <a:effectLst/>
      </p:bgPr>
    </p:bg>
    <p:spTree>
      <p:nvGrpSpPr>
        <p:cNvPr id="1" name="Shape 36"/>
        <p:cNvGrpSpPr/>
        <p:nvPr/>
      </p:nvGrpSpPr>
      <p:grpSpPr>
        <a:xfrm>
          <a:off x="0" y="0"/>
          <a:ext cx="0" cy="0"/>
          <a:chOff x="0" y="0"/>
          <a:chExt cx="0" cy="0"/>
        </a:xfrm>
      </p:grpSpPr>
      <p:sp>
        <p:nvSpPr>
          <p:cNvPr id="37" name="Google Shape;37;p14"/>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FEFFFF"/>
              </a:buClr>
              <a:buSzPts val="1300"/>
              <a:buFont typeface="Arial"/>
              <a:buNone/>
              <a:defRPr>
                <a:solidFill>
                  <a:srgbClr val="FEFFFF"/>
                </a:solidFill>
              </a:defRPr>
            </a:lvl1pPr>
            <a:lvl2pPr marL="914400" lvl="1" indent="-228600" algn="l">
              <a:lnSpc>
                <a:spcPct val="90000"/>
              </a:lnSpc>
              <a:spcBef>
                <a:spcPts val="1000"/>
              </a:spcBef>
              <a:spcAft>
                <a:spcPts val="0"/>
              </a:spcAft>
              <a:buClr>
                <a:srgbClr val="FEFFFF"/>
              </a:buClr>
              <a:buSzPts val="1300"/>
              <a:buFont typeface="Arial"/>
              <a:buNone/>
              <a:defRPr>
                <a:solidFill>
                  <a:srgbClr val="FEFFFF"/>
                </a:solidFill>
              </a:defRPr>
            </a:lvl2pPr>
            <a:lvl3pPr marL="1371600" lvl="2" indent="-228600" algn="l">
              <a:lnSpc>
                <a:spcPct val="90000"/>
              </a:lnSpc>
              <a:spcBef>
                <a:spcPts val="1000"/>
              </a:spcBef>
              <a:spcAft>
                <a:spcPts val="0"/>
              </a:spcAft>
              <a:buClr>
                <a:srgbClr val="FEFFFF"/>
              </a:buClr>
              <a:buSzPts val="1300"/>
              <a:buFont typeface="Arial"/>
              <a:buNone/>
              <a:defRPr>
                <a:solidFill>
                  <a:srgbClr val="FEFFFF"/>
                </a:solidFill>
              </a:defRPr>
            </a:lvl3pPr>
            <a:lvl4pPr marL="1828800" lvl="3" indent="-228600" algn="l">
              <a:lnSpc>
                <a:spcPct val="90000"/>
              </a:lnSpc>
              <a:spcBef>
                <a:spcPts val="1000"/>
              </a:spcBef>
              <a:spcAft>
                <a:spcPts val="0"/>
              </a:spcAft>
              <a:buClr>
                <a:srgbClr val="FEFFFF"/>
              </a:buClr>
              <a:buSzPts val="1300"/>
              <a:buFont typeface="Arial"/>
              <a:buNone/>
              <a:defRPr>
                <a:solidFill>
                  <a:srgbClr val="FEFFFF"/>
                </a:solidFill>
              </a:defRPr>
            </a:lvl4pPr>
            <a:lvl5pPr marL="2286000" lvl="4" indent="-228600" algn="l">
              <a:lnSpc>
                <a:spcPct val="90000"/>
              </a:lnSpc>
              <a:spcBef>
                <a:spcPts val="1000"/>
              </a:spcBef>
              <a:spcAft>
                <a:spcPts val="0"/>
              </a:spcAft>
              <a:buClr>
                <a:srgbClr val="FEFFFF"/>
              </a:buClr>
              <a:buSzPts val="1300"/>
              <a:buFont typeface="Arial"/>
              <a:buNone/>
              <a:defRPr>
                <a:solidFill>
                  <a:srgbClr val="FEFFFF"/>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grpSp>
        <p:nvGrpSpPr>
          <p:cNvPr id="38" name="Google Shape;38;p14"/>
          <p:cNvGrpSpPr/>
          <p:nvPr/>
        </p:nvGrpSpPr>
        <p:grpSpPr>
          <a:xfrm>
            <a:off x="11078620" y="458787"/>
            <a:ext cx="632990" cy="680886"/>
            <a:chOff x="0" y="0"/>
            <a:chExt cx="632988" cy="680884"/>
          </a:xfrm>
        </p:grpSpPr>
        <p:sp>
          <p:nvSpPr>
            <p:cNvPr id="39" name="Google Shape;39;p14"/>
            <p:cNvSpPr/>
            <p:nvPr/>
          </p:nvSpPr>
          <p:spPr>
            <a:xfrm>
              <a:off x="141653" y="388083"/>
              <a:ext cx="132745" cy="106890"/>
            </a:xfrm>
            <a:custGeom>
              <a:avLst/>
              <a:gdLst/>
              <a:ahLst/>
              <a:cxnLst/>
              <a:rect l="l" t="t"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 name="Google Shape;40;p14"/>
            <p:cNvSpPr/>
            <p:nvPr/>
          </p:nvSpPr>
          <p:spPr>
            <a:xfrm>
              <a:off x="138090" y="251334"/>
              <a:ext cx="357253" cy="123444"/>
            </a:xfrm>
            <a:custGeom>
              <a:avLst/>
              <a:gdLst/>
              <a:ahLst/>
              <a:cxnLst/>
              <a:rect l="l" t="t"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 name="Google Shape;41;p14"/>
            <p:cNvSpPr/>
            <p:nvPr/>
          </p:nvSpPr>
          <p:spPr>
            <a:xfrm>
              <a:off x="359033" y="388083"/>
              <a:ext cx="132746" cy="106890"/>
            </a:xfrm>
            <a:custGeom>
              <a:avLst/>
              <a:gdLst/>
              <a:ahLst/>
              <a:cxnLst/>
              <a:rect l="l" t="t"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 name="Google Shape;42;p14"/>
            <p:cNvSpPr/>
            <p:nvPr/>
          </p:nvSpPr>
          <p:spPr>
            <a:xfrm>
              <a:off x="0" y="0"/>
              <a:ext cx="632988" cy="680884"/>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3" name="Google Shape;43;p14"/>
          <p:cNvSpPr>
            <a:spLocks noGrp="1"/>
          </p:cNvSpPr>
          <p:nvPr>
            <p:ph type="pic" idx="2"/>
          </p:nvPr>
        </p:nvSpPr>
        <p:spPr>
          <a:xfrm>
            <a:off x="479612" y="1854200"/>
            <a:ext cx="11231996" cy="5003800"/>
          </a:xfrm>
          <a:prstGeom prst="rect">
            <a:avLst/>
          </a:prstGeom>
          <a:noFill/>
          <a:ln>
            <a:noFill/>
          </a:ln>
        </p:spPr>
      </p:sp>
      <p:sp>
        <p:nvSpPr>
          <p:cNvPr id="44" name="Google Shape;44;p14"/>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5"/>
        <p:cNvGrpSpPr/>
        <p:nvPr/>
      </p:nvGrpSpPr>
      <p:grpSpPr>
        <a:xfrm>
          <a:off x="0" y="0"/>
          <a:ext cx="0" cy="0"/>
          <a:chOff x="0" y="0"/>
          <a:chExt cx="0" cy="0"/>
        </a:xfrm>
      </p:grpSpPr>
      <p:sp>
        <p:nvSpPr>
          <p:cNvPr id="46" name="Google Shape;46;p19"/>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7" name="Google Shape;47;p1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48"/>
        <p:cNvGrpSpPr/>
        <p:nvPr/>
      </p:nvGrpSpPr>
      <p:grpSpPr>
        <a:xfrm>
          <a:off x="0" y="0"/>
          <a:ext cx="0" cy="0"/>
          <a:chOff x="0" y="0"/>
          <a:chExt cx="0" cy="0"/>
        </a:xfrm>
      </p:grpSpPr>
      <p:sp>
        <p:nvSpPr>
          <p:cNvPr id="49" name="Google Shape;49;p2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20"/>
          <p:cNvSpPr txBox="1">
            <a:spLocks noGrp="1"/>
          </p:cNvSpPr>
          <p:nvPr>
            <p:ph type="body" idx="2"/>
          </p:nvPr>
        </p:nvSpPr>
        <p:spPr>
          <a:xfrm>
            <a:off x="3281688" y="18218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1" name="Google Shape;51;p20"/>
          <p:cNvSpPr txBox="1">
            <a:spLocks noGrp="1"/>
          </p:cNvSpPr>
          <p:nvPr>
            <p:ph type="body" idx="3"/>
          </p:nvPr>
        </p:nvSpPr>
        <p:spPr>
          <a:xfrm>
            <a:off x="3281688" y="217143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2" name="Google Shape;52;p20"/>
          <p:cNvSpPr txBox="1">
            <a:spLocks noGrp="1"/>
          </p:cNvSpPr>
          <p:nvPr>
            <p:ph type="title"/>
          </p:nvPr>
        </p:nvSpPr>
        <p:spPr>
          <a:xfrm>
            <a:off x="480390" y="5032099"/>
            <a:ext cx="2343493" cy="136525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3" name="Google Shape;53;p20"/>
          <p:cNvSpPr txBox="1">
            <a:spLocks noGrp="1"/>
          </p:cNvSpPr>
          <p:nvPr>
            <p:ph type="body" idx="4"/>
          </p:nvPr>
        </p:nvSpPr>
        <p:spPr>
          <a:xfrm>
            <a:off x="7503551" y="1821808"/>
            <a:ext cx="4208059" cy="79117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4" name="Google Shape;54;p20"/>
          <p:cNvSpPr txBox="1">
            <a:spLocks noGrp="1"/>
          </p:cNvSpPr>
          <p:nvPr>
            <p:ph type="body" idx="5"/>
          </p:nvPr>
        </p:nvSpPr>
        <p:spPr>
          <a:xfrm>
            <a:off x="3281688" y="2727012"/>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5" name="Google Shape;55;p20"/>
          <p:cNvSpPr txBox="1">
            <a:spLocks noGrp="1"/>
          </p:cNvSpPr>
          <p:nvPr>
            <p:ph type="body" idx="6"/>
          </p:nvPr>
        </p:nvSpPr>
        <p:spPr>
          <a:xfrm>
            <a:off x="3281688" y="3076635"/>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6" name="Google Shape;56;p20"/>
          <p:cNvSpPr txBox="1">
            <a:spLocks noGrp="1"/>
          </p:cNvSpPr>
          <p:nvPr>
            <p:ph type="body" idx="7"/>
          </p:nvPr>
        </p:nvSpPr>
        <p:spPr>
          <a:xfrm>
            <a:off x="7503551" y="2724846"/>
            <a:ext cx="4208059" cy="898746"/>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7" name="Google Shape;57;p20"/>
          <p:cNvSpPr txBox="1">
            <a:spLocks noGrp="1"/>
          </p:cNvSpPr>
          <p:nvPr>
            <p:ph type="body" idx="8"/>
          </p:nvPr>
        </p:nvSpPr>
        <p:spPr>
          <a:xfrm>
            <a:off x="3281688" y="36506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8" name="Google Shape;58;p20"/>
          <p:cNvSpPr txBox="1">
            <a:spLocks noGrp="1"/>
          </p:cNvSpPr>
          <p:nvPr>
            <p:ph type="body" idx="9"/>
          </p:nvPr>
        </p:nvSpPr>
        <p:spPr>
          <a:xfrm>
            <a:off x="3281688" y="400023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9" name="Google Shape;59;p20"/>
          <p:cNvSpPr txBox="1">
            <a:spLocks noGrp="1"/>
          </p:cNvSpPr>
          <p:nvPr>
            <p:ph type="body" idx="13"/>
          </p:nvPr>
        </p:nvSpPr>
        <p:spPr>
          <a:xfrm>
            <a:off x="7503551" y="3666016"/>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0" name="Google Shape;60;p20"/>
          <p:cNvSpPr txBox="1">
            <a:spLocks noGrp="1"/>
          </p:cNvSpPr>
          <p:nvPr>
            <p:ph type="body" idx="14"/>
          </p:nvPr>
        </p:nvSpPr>
        <p:spPr>
          <a:xfrm>
            <a:off x="3281688" y="4571989"/>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1" name="Google Shape;61;p20"/>
          <p:cNvSpPr txBox="1">
            <a:spLocks noGrp="1"/>
          </p:cNvSpPr>
          <p:nvPr>
            <p:ph type="body" idx="15"/>
          </p:nvPr>
        </p:nvSpPr>
        <p:spPr>
          <a:xfrm>
            <a:off x="3281688" y="492161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16"/>
          </p:nvPr>
        </p:nvSpPr>
        <p:spPr>
          <a:xfrm>
            <a:off x="3281688" y="5493370"/>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3" name="Google Shape;63;p20"/>
          <p:cNvSpPr txBox="1">
            <a:spLocks noGrp="1"/>
          </p:cNvSpPr>
          <p:nvPr>
            <p:ph type="body" idx="17"/>
          </p:nvPr>
        </p:nvSpPr>
        <p:spPr>
          <a:xfrm>
            <a:off x="3281688" y="584299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4" name="Google Shape;64;p20"/>
          <p:cNvSpPr txBox="1">
            <a:spLocks noGrp="1"/>
          </p:cNvSpPr>
          <p:nvPr>
            <p:ph type="body" idx="18"/>
          </p:nvPr>
        </p:nvSpPr>
        <p:spPr>
          <a:xfrm>
            <a:off x="7503551" y="4605022"/>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5" name="Google Shape;65;p20"/>
          <p:cNvSpPr txBox="1">
            <a:spLocks noGrp="1"/>
          </p:cNvSpPr>
          <p:nvPr>
            <p:ph type="body" idx="19"/>
          </p:nvPr>
        </p:nvSpPr>
        <p:spPr>
          <a:xfrm>
            <a:off x="7503551" y="5493370"/>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6" name="Google Shape;66;p2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2743200" marR="0" lvl="5"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6pPr>
            <a:lvl7pPr marL="3200400" marR="0" lvl="6"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7pPr>
            <a:lvl8pPr marL="3657600" marR="0" lvl="7"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8pPr>
            <a:lvl9pPr marL="4114800" marR="0" lvl="8"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9pPr>
          </a:lstStyle>
          <a:p>
            <a:endParaRPr/>
          </a:p>
        </p:txBody>
      </p:sp>
      <p:grpSp>
        <p:nvGrpSpPr>
          <p:cNvPr id="7" name="Google Shape;7;p8"/>
          <p:cNvGrpSpPr/>
          <p:nvPr/>
        </p:nvGrpSpPr>
        <p:grpSpPr>
          <a:xfrm>
            <a:off x="11078622" y="458786"/>
            <a:ext cx="632990" cy="680887"/>
            <a:chOff x="0" y="-1"/>
            <a:chExt cx="632988" cy="680885"/>
          </a:xfrm>
        </p:grpSpPr>
        <p:sp>
          <p:nvSpPr>
            <p:cNvPr id="8" name="Google Shape;8;p8"/>
            <p:cNvSpPr/>
            <p:nvPr/>
          </p:nvSpPr>
          <p:spPr>
            <a:xfrm>
              <a:off x="0" y="-1"/>
              <a:ext cx="632988" cy="680885"/>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8"/>
            <p:cNvSpPr/>
            <p:nvPr/>
          </p:nvSpPr>
          <p:spPr>
            <a:xfrm>
              <a:off x="398678"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8"/>
            <p:cNvSpPr/>
            <p:nvPr/>
          </p:nvSpPr>
          <p:spPr>
            <a:xfrm>
              <a:off x="180852"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8"/>
            <p:cNvSpPr/>
            <p:nvPr/>
          </p:nvSpPr>
          <p:spPr>
            <a:xfrm>
              <a:off x="96663" y="87806"/>
              <a:ext cx="440106" cy="435109"/>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 name="Google Shape;12;p8"/>
          <p:cNvSpPr txBox="1">
            <a:spLocks noGrp="1"/>
          </p:cNvSpPr>
          <p:nvPr>
            <p:ph type="title"/>
          </p:nvPr>
        </p:nvSpPr>
        <p:spPr>
          <a:xfrm>
            <a:off x="609600" y="274637"/>
            <a:ext cx="10972800" cy="1143001"/>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9pPr>
          </a:lstStyle>
          <a:p>
            <a:endParaRPr/>
          </a:p>
        </p:txBody>
      </p:sp>
      <p:sp>
        <p:nvSpPr>
          <p:cNvPr id="13" name="Google Shape;13;p8"/>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
          <p:cNvSpPr txBox="1">
            <a:spLocks noGrp="1"/>
          </p:cNvSpPr>
          <p:nvPr>
            <p:ph type="ctrTitle" idx="4294967295"/>
          </p:nvPr>
        </p:nvSpPr>
        <p:spPr>
          <a:xfrm>
            <a:off x="2569902" y="3298202"/>
            <a:ext cx="7050155" cy="2387601"/>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6000"/>
              <a:buFont typeface="Arial"/>
              <a:buNone/>
            </a:pPr>
            <a:r>
              <a:rPr lang="lt-LT" sz="6000"/>
              <a:t>Switch case</a:t>
            </a:r>
            <a:endParaRPr sz="6000" b="1" i="0" u="none" strike="noStrike" cap="none">
              <a:solidFill>
                <a:srgbClr val="000000"/>
              </a:solidFill>
              <a:latin typeface="Arial"/>
              <a:ea typeface="Arial"/>
              <a:cs typeface="Arial"/>
              <a:sym typeface="Arial"/>
            </a:endParaRPr>
          </a:p>
        </p:txBody>
      </p:sp>
      <p:sp>
        <p:nvSpPr>
          <p:cNvPr id="72" name="Google Shape;72;p1"/>
          <p:cNvSpPr txBox="1"/>
          <p:nvPr/>
        </p:nvSpPr>
        <p:spPr>
          <a:xfrm>
            <a:off x="643096" y="5892513"/>
            <a:ext cx="2267498" cy="338554"/>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lt-LT" sz="1600" b="1" i="0" u="none" strike="noStrike" cap="none">
                <a:solidFill>
                  <a:srgbClr val="000000"/>
                </a:solidFill>
                <a:latin typeface="Arial"/>
                <a:ea typeface="Arial"/>
                <a:cs typeface="Arial"/>
                <a:sym typeface="Arial"/>
              </a:rPr>
              <a:t>Data</a:t>
            </a:r>
            <a:endParaRPr sz="1600" b="1" i="0" u="none" strike="noStrike" cap="none">
              <a:solidFill>
                <a:srgbClr val="000000"/>
              </a:solidFill>
              <a:latin typeface="Arial"/>
              <a:ea typeface="Arial"/>
              <a:cs typeface="Arial"/>
              <a:sym typeface="Arial"/>
            </a:endParaRPr>
          </a:p>
        </p:txBody>
      </p:sp>
      <p:sp>
        <p:nvSpPr>
          <p:cNvPr id="73" name="Google Shape;73;p1"/>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Dėstytojas</a:t>
            </a:r>
            <a:endParaRPr/>
          </a:p>
          <a:p>
            <a:pPr marL="0" lvl="0" indent="0" algn="l" rtl="0">
              <a:lnSpc>
                <a:spcPct val="90000"/>
              </a:lnSpc>
              <a:spcBef>
                <a:spcPts val="1000"/>
              </a:spcBef>
              <a:spcAft>
                <a:spcPts val="0"/>
              </a:spcAft>
              <a:buClr>
                <a:srgbClr val="000000"/>
              </a:buClr>
              <a:buSzPts val="1600"/>
              <a:buFont typeface="Arial"/>
              <a:buNone/>
            </a:pPr>
            <a:r>
              <a:rPr lang="lt-LT"/>
              <a:t>Vilmantas Neviera</a:t>
            </a:r>
            <a:endParaRPr/>
          </a:p>
        </p:txBody>
      </p:sp>
      <p:pic>
        <p:nvPicPr>
          <p:cNvPr id="74" name="Google Shape;74;p1" descr="Picture Placeholder 16"/>
          <p:cNvPicPr preferRelativeResize="0">
            <a:picLocks noGrp="1"/>
          </p:cNvPicPr>
          <p:nvPr>
            <p:ph type="pic" idx="3"/>
          </p:nvPr>
        </p:nvPicPr>
        <p:blipFill rotWithShape="1">
          <a:blip r:embed="rId3">
            <a:alphaModFix/>
          </a:blip>
          <a:srcRect/>
          <a:stretch/>
        </p:blipFill>
        <p:spPr>
          <a:xfrm>
            <a:off x="9866313" y="458787"/>
            <a:ext cx="1835151" cy="1835151"/>
          </a:xfrm>
          <a:prstGeom prst="rect">
            <a:avLst/>
          </a:prstGeom>
          <a:noFill/>
          <a:ln>
            <a:noFill/>
          </a:ln>
        </p:spPr>
      </p:pic>
      <p:sp>
        <p:nvSpPr>
          <p:cNvPr id="75" name="Google Shape;75;p1"/>
          <p:cNvSpPr txBox="1">
            <a:spLocks noGrp="1"/>
          </p:cNvSpPr>
          <p:nvPr>
            <p:ph type="body" idx="1"/>
          </p:nvPr>
        </p:nvSpPr>
        <p:spPr>
          <a:xfrm>
            <a:off x="2569902" y="5930347"/>
            <a:ext cx="7050155" cy="9276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300"/>
              <a:buFont typeface="Arial"/>
              <a:buNone/>
            </a:pPr>
            <a:r>
              <a:rPr lang="lt-LT"/>
              <a:t>Switch case</a:t>
            </a:r>
            <a:endParaRPr/>
          </a:p>
        </p:txBody>
      </p:sp>
      <p:sp>
        <p:nvSpPr>
          <p:cNvPr id="81" name="Google Shape;81;p2"/>
          <p:cNvSpPr txBox="1">
            <a:spLocks noGrp="1"/>
          </p:cNvSpPr>
          <p:nvPr>
            <p:ph type="title"/>
          </p:nvPr>
        </p:nvSpPr>
        <p:spPr>
          <a:xfrm>
            <a:off x="480391" y="1371705"/>
            <a:ext cx="5154000" cy="13653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3000"/>
              <a:buFont typeface="Arial"/>
              <a:buNone/>
            </a:pPr>
            <a:r>
              <a:rPr lang="lt-LT"/>
              <a:t>Šiandien išmoksite</a:t>
            </a:r>
            <a:endParaRPr/>
          </a:p>
        </p:txBody>
      </p:sp>
      <p:sp>
        <p:nvSpPr>
          <p:cNvPr id="82" name="Google Shape;82;p2"/>
          <p:cNvSpPr txBox="1">
            <a:spLocks noGrp="1"/>
          </p:cNvSpPr>
          <p:nvPr>
            <p:ph type="body" idx="2"/>
          </p:nvPr>
        </p:nvSpPr>
        <p:spPr>
          <a:xfrm>
            <a:off x="1398588" y="3193409"/>
            <a:ext cx="4235700" cy="9018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Switch case</a:t>
            </a:r>
            <a:endParaRPr/>
          </a:p>
        </p:txBody>
      </p:sp>
      <p:grpSp>
        <p:nvGrpSpPr>
          <p:cNvPr id="83" name="Google Shape;83;p2"/>
          <p:cNvGrpSpPr/>
          <p:nvPr/>
        </p:nvGrpSpPr>
        <p:grpSpPr>
          <a:xfrm>
            <a:off x="480390" y="3193409"/>
            <a:ext cx="731400" cy="731400"/>
            <a:chOff x="0" y="0"/>
            <a:chExt cx="731400" cy="731400"/>
          </a:xfrm>
        </p:grpSpPr>
        <p:sp>
          <p:nvSpPr>
            <p:cNvPr id="84" name="Google Shape;84;p2"/>
            <p:cNvSpPr/>
            <p:nvPr/>
          </p:nvSpPr>
          <p:spPr>
            <a:xfrm>
              <a:off x="0" y="0"/>
              <a:ext cx="731400" cy="731400"/>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5" name="Google Shape;85;p2"/>
            <p:cNvSpPr txBox="1"/>
            <p:nvPr/>
          </p:nvSpPr>
          <p:spPr>
            <a:xfrm>
              <a:off x="152842" y="178122"/>
              <a:ext cx="425700" cy="3753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Kas yra switch?</a:t>
            </a:r>
            <a:endParaRPr/>
          </a:p>
        </p:txBody>
      </p:sp>
      <p:sp>
        <p:nvSpPr>
          <p:cNvPr id="91" name="Google Shape;91;p3"/>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Switch case</a:t>
            </a:r>
            <a:endParaRPr/>
          </a:p>
        </p:txBody>
      </p:sp>
      <p:sp>
        <p:nvSpPr>
          <p:cNvPr id="92" name="Google Shape;92;p3"/>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b="1" dirty="0" err="1"/>
              <a:t>Switch</a:t>
            </a:r>
            <a:r>
              <a:rPr lang="lt-LT" sz="1600" b="1" dirty="0"/>
              <a:t> </a:t>
            </a:r>
            <a:r>
              <a:rPr lang="lt-LT" sz="1600" dirty="0"/>
              <a:t>yra programavimo konstrukcija, kuri leidžia programai atlikti skirtingus veiksmus priklausomai nuo to, kokia yra tam tikro </a:t>
            </a:r>
            <a:r>
              <a:rPr lang="lt-LT" sz="1600" b="1" dirty="0"/>
              <a:t>kintamojo </a:t>
            </a:r>
            <a:r>
              <a:rPr lang="lt-LT" sz="1600" dirty="0"/>
              <a:t>reikšmė. Ji yra alternatyva </a:t>
            </a:r>
            <a:r>
              <a:rPr lang="lt-LT" sz="1600" b="1" dirty="0" err="1"/>
              <a:t>if</a:t>
            </a:r>
            <a:r>
              <a:rPr lang="lt-LT" sz="1600" b="1" dirty="0"/>
              <a:t> </a:t>
            </a:r>
            <a:r>
              <a:rPr lang="lt-LT" sz="1600" dirty="0"/>
              <a:t>ir </a:t>
            </a:r>
            <a:r>
              <a:rPr lang="lt-LT" sz="1600" b="1" dirty="0" err="1"/>
              <a:t>else</a:t>
            </a:r>
            <a:r>
              <a:rPr lang="lt-LT" sz="1600" b="1" dirty="0"/>
              <a:t> </a:t>
            </a:r>
            <a:r>
              <a:rPr lang="lt-LT" sz="1600" b="1" dirty="0" err="1"/>
              <a:t>if</a:t>
            </a:r>
            <a:r>
              <a:rPr lang="lt-LT" sz="1600" dirty="0"/>
              <a:t> sakinių sekai. </a:t>
            </a:r>
            <a:r>
              <a:rPr lang="lt-LT" sz="1600" b="1" dirty="0" err="1"/>
              <a:t>Switch</a:t>
            </a:r>
            <a:r>
              <a:rPr lang="lt-LT" sz="1600" b="1" dirty="0"/>
              <a:t> </a:t>
            </a:r>
            <a:r>
              <a:rPr lang="lt-LT" sz="1600" dirty="0"/>
              <a:t>sakinys veikia taip: pirmiausia jis </a:t>
            </a:r>
            <a:r>
              <a:rPr lang="lt-LT" sz="1600"/>
              <a:t>palygina išraišką, esančią </a:t>
            </a:r>
            <a:r>
              <a:rPr lang="lt-LT" sz="1600" b="1" dirty="0" err="1"/>
              <a:t>switch</a:t>
            </a:r>
            <a:r>
              <a:rPr lang="lt-LT" sz="1600" b="1" dirty="0"/>
              <a:t> </a:t>
            </a:r>
            <a:r>
              <a:rPr lang="lt-LT" sz="1600" dirty="0"/>
              <a:t>skliaustuose su kiekviena </a:t>
            </a:r>
            <a:r>
              <a:rPr lang="lt-LT" sz="1600" b="1" dirty="0" err="1"/>
              <a:t>case</a:t>
            </a:r>
            <a:r>
              <a:rPr lang="lt-LT" sz="1600" b="1" dirty="0"/>
              <a:t> </a:t>
            </a:r>
            <a:r>
              <a:rPr lang="lt-LT" sz="1600" dirty="0"/>
              <a:t>išraiška. Kai randamas atitikmuo, vykdomos to </a:t>
            </a:r>
            <a:r>
              <a:rPr lang="lt-LT" sz="1600" b="1" dirty="0" err="1"/>
              <a:t>case</a:t>
            </a:r>
            <a:r>
              <a:rPr lang="lt-LT" sz="1600" b="1" dirty="0"/>
              <a:t> </a:t>
            </a:r>
            <a:r>
              <a:rPr lang="lt-LT" sz="1600" dirty="0"/>
              <a:t>sakinio instrukcijos.</a:t>
            </a:r>
            <a:endParaRPr sz="1600" dirty="0"/>
          </a:p>
        </p:txBody>
      </p:sp>
      <p:pic>
        <p:nvPicPr>
          <p:cNvPr id="93" name="Google Shape;93;p3"/>
          <p:cNvPicPr preferRelativeResize="0"/>
          <p:nvPr/>
        </p:nvPicPr>
        <p:blipFill>
          <a:blip r:embed="rId3">
            <a:alphaModFix/>
          </a:blip>
          <a:stretch>
            <a:fillRect/>
          </a:stretch>
        </p:blipFill>
        <p:spPr>
          <a:xfrm>
            <a:off x="2440125" y="3802650"/>
            <a:ext cx="4038600" cy="2876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25080676421_0_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Kas yra switch?</a:t>
            </a:r>
            <a:endParaRPr/>
          </a:p>
        </p:txBody>
      </p:sp>
      <p:sp>
        <p:nvSpPr>
          <p:cNvPr id="99" name="Google Shape;99;g25080676421_0_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Switch case</a:t>
            </a:r>
            <a:endParaRPr/>
          </a:p>
        </p:txBody>
      </p:sp>
      <p:sp>
        <p:nvSpPr>
          <p:cNvPr id="100" name="Google Shape;100;g25080676421_0_2"/>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b="1"/>
              <a:t>C#</a:t>
            </a:r>
            <a:r>
              <a:rPr lang="lt-LT" sz="1600"/>
              <a:t> kalba nuo 8.0 versijos palaiko </a:t>
            </a:r>
            <a:r>
              <a:rPr lang="lt-LT" sz="1600" b="1"/>
              <a:t>switch </a:t>
            </a:r>
            <a:r>
              <a:rPr lang="lt-LT" sz="1600"/>
              <a:t>išraiškas, kurios yra labai naudingos sintaksės supaprastinimui ir kodui padaryti aiškesniu. Štai kaip atrodo Jūsų pateiktas kodas:</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b="1"/>
              <a:t>Switch </a:t>
            </a:r>
            <a:r>
              <a:rPr lang="lt-LT" sz="1600"/>
              <a:t>išraiška apibrėžia, ką grąžinti priklausomai nuo tam tikro</a:t>
            </a:r>
            <a:endParaRPr sz="1600"/>
          </a:p>
          <a:p>
            <a:pPr marL="0" lvl="0" indent="0" algn="l" rtl="0">
              <a:lnSpc>
                <a:spcPct val="150000"/>
              </a:lnSpc>
              <a:spcBef>
                <a:spcPts val="0"/>
              </a:spcBef>
              <a:spcAft>
                <a:spcPts val="0"/>
              </a:spcAft>
              <a:buNone/>
            </a:pPr>
            <a:r>
              <a:rPr lang="lt-LT" sz="1600"/>
              <a:t>kintamojo reikšmės. Kintamasis </a:t>
            </a:r>
            <a:r>
              <a:rPr lang="lt-LT" sz="1600" b="1"/>
              <a:t>operation </a:t>
            </a:r>
            <a:r>
              <a:rPr lang="lt-LT" sz="1600"/>
              <a:t>yra tikrinamas su </a:t>
            </a:r>
            <a:endParaRPr sz="1600"/>
          </a:p>
          <a:p>
            <a:pPr marL="0" lvl="0" indent="0" algn="l" rtl="0">
              <a:lnSpc>
                <a:spcPct val="150000"/>
              </a:lnSpc>
              <a:spcBef>
                <a:spcPts val="0"/>
              </a:spcBef>
              <a:spcAft>
                <a:spcPts val="0"/>
              </a:spcAft>
              <a:buNone/>
            </a:pPr>
            <a:r>
              <a:rPr lang="lt-LT" sz="1600"/>
              <a:t>kiekvienu </a:t>
            </a:r>
            <a:r>
              <a:rPr lang="lt-LT" sz="1600" b="1"/>
              <a:t>case</a:t>
            </a:r>
            <a:r>
              <a:rPr lang="lt-LT" sz="1600"/>
              <a:t>, ir jei jis atitinka, grąžinamas atitinkamas </a:t>
            </a:r>
            <a:endParaRPr sz="1600"/>
          </a:p>
          <a:p>
            <a:pPr marL="0" lvl="0" indent="0" algn="l" rtl="0">
              <a:lnSpc>
                <a:spcPct val="150000"/>
              </a:lnSpc>
              <a:spcBef>
                <a:spcPts val="0"/>
              </a:spcBef>
              <a:spcAft>
                <a:spcPts val="0"/>
              </a:spcAft>
              <a:buNone/>
            </a:pPr>
            <a:r>
              <a:rPr lang="lt-LT" sz="1600"/>
              <a:t>rezultatas. Simbolis </a:t>
            </a:r>
            <a:r>
              <a:rPr lang="lt-LT" sz="1600" b="1"/>
              <a:t>_ </a:t>
            </a:r>
            <a:r>
              <a:rPr lang="lt-LT" sz="1600"/>
              <a:t>naudojamas kaip numatytasis atvejis,</a:t>
            </a:r>
            <a:endParaRPr sz="1600"/>
          </a:p>
          <a:p>
            <a:pPr marL="0" lvl="0" indent="0" algn="l" rtl="0">
              <a:lnSpc>
                <a:spcPct val="150000"/>
              </a:lnSpc>
              <a:spcBef>
                <a:spcPts val="0"/>
              </a:spcBef>
              <a:spcAft>
                <a:spcPts val="0"/>
              </a:spcAft>
              <a:buNone/>
            </a:pPr>
            <a:r>
              <a:rPr lang="lt-LT" sz="1600"/>
              <a:t> jei joks kitas </a:t>
            </a:r>
            <a:r>
              <a:rPr lang="lt-LT" sz="1600" b="1"/>
              <a:t>case </a:t>
            </a:r>
            <a:r>
              <a:rPr lang="lt-LT" sz="1600"/>
              <a:t>neatitinka.</a:t>
            </a:r>
            <a:endParaRPr sz="1600"/>
          </a:p>
        </p:txBody>
      </p:sp>
      <p:pic>
        <p:nvPicPr>
          <p:cNvPr id="101" name="Google Shape;101;g25080676421_0_2"/>
          <p:cNvPicPr preferRelativeResize="0"/>
          <p:nvPr/>
        </p:nvPicPr>
        <p:blipFill>
          <a:blip r:embed="rId3">
            <a:alphaModFix/>
          </a:blip>
          <a:stretch>
            <a:fillRect/>
          </a:stretch>
        </p:blipFill>
        <p:spPr>
          <a:xfrm>
            <a:off x="6661450" y="3231588"/>
            <a:ext cx="4324350" cy="1914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25080676421_0_1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Kas yra switch?</a:t>
            </a:r>
            <a:endParaRPr/>
          </a:p>
        </p:txBody>
      </p:sp>
      <p:sp>
        <p:nvSpPr>
          <p:cNvPr id="107" name="Google Shape;107;g25080676421_0_1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Switch case</a:t>
            </a:r>
            <a:endParaRPr/>
          </a:p>
        </p:txBody>
      </p:sp>
      <p:sp>
        <p:nvSpPr>
          <p:cNvPr id="108" name="Google Shape;108;g25080676421_0_12"/>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1100"/>
              <a:buFont typeface="Arial"/>
              <a:buNone/>
            </a:pPr>
            <a:r>
              <a:rPr lang="lt-LT" sz="1600"/>
              <a:t>Ši išraiška yra labai patogi naudoti, kai reikia priskirti kintamajam reikšmę priklausomai nuo kitos reikšmės.</a:t>
            </a:r>
            <a:endParaRPr sz="1600"/>
          </a:p>
          <a:p>
            <a:pPr marL="0" lvl="0" indent="0" algn="l" rtl="0">
              <a:lnSpc>
                <a:spcPct val="150000"/>
              </a:lnSpc>
              <a:spcBef>
                <a:spcPts val="0"/>
              </a:spcBef>
              <a:spcAft>
                <a:spcPts val="0"/>
              </a:spcAft>
              <a:buClr>
                <a:schemeClr val="dk1"/>
              </a:buClr>
              <a:buSzPts val="1100"/>
              <a:buFont typeface="Arial"/>
              <a:buNone/>
            </a:pPr>
            <a:endParaRPr sz="1600"/>
          </a:p>
          <a:p>
            <a:pPr marL="0" lvl="0" indent="0" algn="l" rtl="0">
              <a:lnSpc>
                <a:spcPct val="150000"/>
              </a:lnSpc>
              <a:spcBef>
                <a:spcPts val="0"/>
              </a:spcBef>
              <a:spcAft>
                <a:spcPts val="0"/>
              </a:spcAft>
              <a:buNone/>
            </a:pPr>
            <a:r>
              <a:rPr lang="lt-LT" sz="1600"/>
              <a:t>Pavyzdžiui, šiame kodo fragmente:</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b="1"/>
              <a:t>Switch </a:t>
            </a:r>
            <a:r>
              <a:rPr lang="lt-LT" sz="1600"/>
              <a:t>išraiška naudojama, </a:t>
            </a:r>
            <a:endParaRPr sz="1600"/>
          </a:p>
          <a:p>
            <a:pPr marL="0" lvl="0" indent="0" algn="l" rtl="0">
              <a:lnSpc>
                <a:spcPct val="150000"/>
              </a:lnSpc>
              <a:spcBef>
                <a:spcPts val="0"/>
              </a:spcBef>
              <a:spcAft>
                <a:spcPts val="0"/>
              </a:spcAft>
              <a:buNone/>
            </a:pPr>
            <a:r>
              <a:rPr lang="lt-LT" sz="1600"/>
              <a:t>kad pagal įvestą </a:t>
            </a:r>
            <a:r>
              <a:rPr lang="lt-LT" sz="1600" b="1"/>
              <a:t>score </a:t>
            </a:r>
            <a:r>
              <a:rPr lang="lt-LT" sz="1600"/>
              <a:t>būtų priskirtas </a:t>
            </a:r>
            <a:endParaRPr sz="1600"/>
          </a:p>
          <a:p>
            <a:pPr marL="0" lvl="0" indent="0" algn="l" rtl="0">
              <a:lnSpc>
                <a:spcPct val="150000"/>
              </a:lnSpc>
              <a:spcBef>
                <a:spcPts val="0"/>
              </a:spcBef>
              <a:spcAft>
                <a:spcPts val="0"/>
              </a:spcAft>
              <a:buNone/>
            </a:pPr>
            <a:r>
              <a:rPr lang="lt-LT" sz="1600"/>
              <a:t>atitinkamas </a:t>
            </a:r>
            <a:r>
              <a:rPr lang="lt-LT" sz="1600" b="1"/>
              <a:t>grade</a:t>
            </a:r>
            <a:r>
              <a:rPr lang="lt-LT" sz="1600"/>
              <a:t>.</a:t>
            </a:r>
            <a:endParaRPr sz="1600"/>
          </a:p>
          <a:p>
            <a:pPr marL="0" lvl="0" indent="0" algn="l" rtl="0">
              <a:lnSpc>
                <a:spcPct val="150000"/>
              </a:lnSpc>
              <a:spcBef>
                <a:spcPts val="0"/>
              </a:spcBef>
              <a:spcAft>
                <a:spcPts val="0"/>
              </a:spcAft>
              <a:buClr>
                <a:schemeClr val="dk1"/>
              </a:buClr>
              <a:buSzPts val="1100"/>
              <a:buFont typeface="Arial"/>
              <a:buNone/>
            </a:pPr>
            <a:r>
              <a:rPr lang="lt-LT" sz="1600"/>
              <a:t>Atkreipkite dėmesį, kad čia taip pat naudojamas </a:t>
            </a:r>
            <a:r>
              <a:rPr lang="lt-LT" sz="1600" b="1"/>
              <a:t>Pattern Matching</a:t>
            </a:r>
            <a:r>
              <a:rPr lang="lt-LT" sz="1600"/>
              <a:t> su </a:t>
            </a:r>
            <a:r>
              <a:rPr lang="lt-LT" sz="1600" b="1"/>
              <a:t>switch </a:t>
            </a:r>
            <a:r>
              <a:rPr lang="lt-LT" sz="1600"/>
              <a:t>išraiškomis, kur </a:t>
            </a:r>
            <a:r>
              <a:rPr lang="lt-LT" sz="1600" b="1"/>
              <a:t>case </a:t>
            </a:r>
            <a:r>
              <a:rPr lang="lt-LT" sz="1600"/>
              <a:t>gali būti ne tik konkrečios reikšmės, bet ir reikšmių rėžiai.</a:t>
            </a:r>
            <a:endParaRPr sz="1600"/>
          </a:p>
          <a:p>
            <a:pPr marL="0" lvl="0" indent="0" algn="l" rtl="0">
              <a:lnSpc>
                <a:spcPct val="150000"/>
              </a:lnSpc>
              <a:spcBef>
                <a:spcPts val="0"/>
              </a:spcBef>
              <a:spcAft>
                <a:spcPts val="0"/>
              </a:spcAft>
              <a:buNone/>
            </a:pPr>
            <a:endParaRPr sz="1600"/>
          </a:p>
        </p:txBody>
      </p:sp>
      <p:pic>
        <p:nvPicPr>
          <p:cNvPr id="109" name="Google Shape;109;g25080676421_0_12"/>
          <p:cNvPicPr preferRelativeResize="0"/>
          <p:nvPr/>
        </p:nvPicPr>
        <p:blipFill>
          <a:blip r:embed="rId3">
            <a:alphaModFix/>
          </a:blip>
          <a:stretch>
            <a:fillRect/>
          </a:stretch>
        </p:blipFill>
        <p:spPr>
          <a:xfrm>
            <a:off x="4089263" y="3129350"/>
            <a:ext cx="3857625" cy="211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FEFFFF"/>
              </a:buClr>
              <a:buSzPts val="1300"/>
              <a:buFont typeface="Arial"/>
              <a:buNone/>
            </a:pPr>
            <a:r>
              <a:rPr lang="lt-LT"/>
              <a:t>Switch case</a:t>
            </a:r>
            <a:endParaRPr/>
          </a:p>
        </p:txBody>
      </p:sp>
      <p:grpSp>
        <p:nvGrpSpPr>
          <p:cNvPr id="115" name="Google Shape;115;p5"/>
          <p:cNvGrpSpPr/>
          <p:nvPr/>
        </p:nvGrpSpPr>
        <p:grpSpPr>
          <a:xfrm>
            <a:off x="480002" y="898237"/>
            <a:ext cx="1835100" cy="464100"/>
            <a:chOff x="0" y="0"/>
            <a:chExt cx="1835100" cy="464100"/>
          </a:xfrm>
        </p:grpSpPr>
        <p:sp>
          <p:nvSpPr>
            <p:cNvPr id="116" name="Google Shape;116;p5"/>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 name="Google Shape;117;p5"/>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Užduotis nr. 1</a:t>
              </a:r>
              <a:endParaRPr sz="1600" b="1" i="0" u="none" strike="noStrike" cap="none">
                <a:solidFill>
                  <a:srgbClr val="FEFFFF"/>
                </a:solidFill>
                <a:latin typeface="Arial"/>
                <a:ea typeface="Arial"/>
                <a:cs typeface="Arial"/>
                <a:sym typeface="Arial"/>
              </a:endParaRPr>
            </a:p>
          </p:txBody>
        </p:sp>
      </p:grpSp>
      <p:pic>
        <p:nvPicPr>
          <p:cNvPr id="118" name="Google Shape;118;p5"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119" name="Google Shape;119;p5"/>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Sukurkite programą, kuri nuskaitytų kliento savaitės dienos įvestį(skaičius) ir atspausdintų jos pavadinimą.</a:t>
            </a:r>
            <a:endParaRPr sz="1400" b="0" i="0" u="none" strike="noStrike" cap="none">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chemeClr val="dk1"/>
              </a:buClr>
              <a:buSzPts val="1100"/>
              <a:buChar char="−"/>
            </a:pPr>
            <a:r>
              <a:rPr lang="lt-LT">
                <a:solidFill>
                  <a:schemeClr val="dk1"/>
                </a:solidFill>
                <a:latin typeface="Courier New"/>
                <a:ea typeface="Courier New"/>
                <a:cs typeface="Courier New"/>
                <a:sym typeface="Courier New"/>
              </a:rPr>
              <a:t>Sukurkite programą, kuri leidžia vartotojui įvesti savo amžių. Priklausomai nuo amžiaus, programa turėtų atspausdinti pranešimą, pavyzdžiui: "Moksleivis" (jei amžius nuo 7 iki 18), "Studentas" (jei amžius nuo 19 iki 25), "Darbuotojas" (jei amžius nuo 26 iki 65) ir "Pensininkas" (jei amžius 66 ar daugiau).</a:t>
            </a:r>
            <a:endParaRPr>
              <a:solidFill>
                <a:schemeClr val="dk1"/>
              </a:solidFill>
              <a:latin typeface="Courier New"/>
              <a:ea typeface="Courier New"/>
              <a:cs typeface="Courier New"/>
              <a:sym typeface="Courier New"/>
            </a:endParaRPr>
          </a:p>
          <a:p>
            <a:pPr marL="285750" marR="0" lvl="0" indent="-285750" algn="l" rtl="0">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Sukurkite programą, kuri gautų mėnesio numerį ir atspausdintų mėnesio pavadinimą.</a:t>
            </a:r>
            <a:endParaRPr sz="1400" b="0" i="0" u="none" strike="noStrike" cap="none">
              <a:solidFill>
                <a:schemeClr val="dk1"/>
              </a:solidFill>
              <a:latin typeface="Arial"/>
              <a:ea typeface="Arial"/>
              <a:cs typeface="Arial"/>
              <a:sym typeface="Arial"/>
            </a:endParaRPr>
          </a:p>
          <a:p>
            <a:pPr marL="0" marR="0" lvl="1" indent="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1" indent="-19685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25080676421_0_28"/>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FEFFFF"/>
              </a:buClr>
              <a:buSzPts val="1300"/>
              <a:buFont typeface="Arial"/>
              <a:buNone/>
            </a:pPr>
            <a:r>
              <a:rPr lang="lt-LT"/>
              <a:t>Switch case</a:t>
            </a:r>
            <a:endParaRPr/>
          </a:p>
        </p:txBody>
      </p:sp>
      <p:grpSp>
        <p:nvGrpSpPr>
          <p:cNvPr id="125" name="Google Shape;125;g25080676421_0_28"/>
          <p:cNvGrpSpPr/>
          <p:nvPr/>
        </p:nvGrpSpPr>
        <p:grpSpPr>
          <a:xfrm>
            <a:off x="480002" y="898237"/>
            <a:ext cx="1835100" cy="464100"/>
            <a:chOff x="0" y="0"/>
            <a:chExt cx="1835100" cy="464100"/>
          </a:xfrm>
        </p:grpSpPr>
        <p:sp>
          <p:nvSpPr>
            <p:cNvPr id="126" name="Google Shape;126;g25080676421_0_28"/>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7" name="Google Shape;127;g25080676421_0_28"/>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Užduotis nr. </a:t>
              </a:r>
              <a:r>
                <a:rPr lang="lt-LT" sz="1600" b="1">
                  <a:solidFill>
                    <a:srgbClr val="FEFFFF"/>
                  </a:solidFill>
                </a:rPr>
                <a:t>2</a:t>
              </a:r>
              <a:endParaRPr sz="1600" b="1" i="0" u="none" strike="noStrike" cap="none">
                <a:solidFill>
                  <a:srgbClr val="FEFFFF"/>
                </a:solidFill>
                <a:latin typeface="Arial"/>
                <a:ea typeface="Arial"/>
                <a:cs typeface="Arial"/>
                <a:sym typeface="Arial"/>
              </a:endParaRPr>
            </a:p>
          </p:txBody>
        </p:sp>
      </p:grpSp>
      <p:pic>
        <p:nvPicPr>
          <p:cNvPr id="128" name="Google Shape;128;g25080676421_0_28"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129" name="Google Shape;129;g25080676421_0_28"/>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Char char="−"/>
            </a:pPr>
            <a:r>
              <a:rPr lang="lt-LT">
                <a:solidFill>
                  <a:schemeClr val="dk1"/>
                </a:solidFill>
                <a:latin typeface="Courier New"/>
                <a:ea typeface="Courier New"/>
                <a:cs typeface="Courier New"/>
                <a:sym typeface="Courier New"/>
              </a:rPr>
              <a:t>Sukurkite programą, kuri leistų naudotojui įvesti vienos iš keturių skirtingų figūrų - kvadrato, apskritimo, trikampio, stačiakampio - pavadinimą, o tada priklauso nuo pasirinktos figūros paprašytų įvesti reikiamus parametrus (pavyzdžiui, kvadrato kraštinę, apskritimo spindulį, trikampio aukštinę ir pagrindą, arba stačiakampio ilgį ir plotį). Programa turėtų apskaičiuoti ir atspausdinti pasirinktos figūros plotą.</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Sukurkite programą, kuri leistų naudotojui pasirinkti vieną iš penkių pagrindinių elementų: ugnis, vanduo, oras, žemė, eteris. Pagal pasirinktą elementą, programa turėtų atspausdinti elementui būdingą savybę ar charakteristiką.</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Sukurkite programą, kuri leistų naudotojui pasirinkti vieną iš keturių universitetų specialybių: matematika, informatika, biologija, chemija. Tada pagal pasirinktą specialybę, paprašykite naudotojo įvesti savo vidurkį, egzaminų rezultatus ir kitus susijusius duomenis. Programa turėtų apskaičiuoti ir atspausdinti naudotojo šansus gauti priėmimą į pasirinktą specialybę.(ką reiškia “šansas” galite improvizuoti)</a:t>
            </a:r>
            <a:endParaRPr>
              <a:solidFill>
                <a:schemeClr val="dk1"/>
              </a:solidFill>
              <a:latin typeface="Courier New"/>
              <a:ea typeface="Courier New"/>
              <a:cs typeface="Courier New"/>
              <a:sym typeface="Courier New"/>
            </a:endParaRPr>
          </a:p>
          <a:p>
            <a:pPr marL="0" marR="0" lvl="1" indent="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1" indent="-19685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25080676421_0_40"/>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FEFFFF"/>
              </a:buClr>
              <a:buSzPts val="1300"/>
              <a:buFont typeface="Arial"/>
              <a:buNone/>
            </a:pPr>
            <a:r>
              <a:rPr lang="lt-LT"/>
              <a:t>Switch case</a:t>
            </a:r>
            <a:endParaRPr/>
          </a:p>
        </p:txBody>
      </p:sp>
      <p:grpSp>
        <p:nvGrpSpPr>
          <p:cNvPr id="135" name="Google Shape;135;g25080676421_0_40"/>
          <p:cNvGrpSpPr/>
          <p:nvPr/>
        </p:nvGrpSpPr>
        <p:grpSpPr>
          <a:xfrm>
            <a:off x="480002" y="898237"/>
            <a:ext cx="1835100" cy="464100"/>
            <a:chOff x="0" y="0"/>
            <a:chExt cx="1835100" cy="464100"/>
          </a:xfrm>
        </p:grpSpPr>
        <p:sp>
          <p:nvSpPr>
            <p:cNvPr id="136" name="Google Shape;136;g25080676421_0_40"/>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7" name="Google Shape;137;g25080676421_0_40"/>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Užduotis nr. </a:t>
              </a:r>
              <a:r>
                <a:rPr lang="lt-LT" sz="1600" b="1">
                  <a:solidFill>
                    <a:srgbClr val="FEFFFF"/>
                  </a:solidFill>
                </a:rPr>
                <a:t>3</a:t>
              </a:r>
              <a:endParaRPr sz="1600" b="1" i="0" u="none" strike="noStrike" cap="none">
                <a:solidFill>
                  <a:srgbClr val="FEFFFF"/>
                </a:solidFill>
                <a:latin typeface="Arial"/>
                <a:ea typeface="Arial"/>
                <a:cs typeface="Arial"/>
                <a:sym typeface="Arial"/>
              </a:endParaRPr>
            </a:p>
          </p:txBody>
        </p:sp>
      </p:grpSp>
      <p:pic>
        <p:nvPicPr>
          <p:cNvPr id="138" name="Google Shape;138;g25080676421_0_40"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139" name="Google Shape;139;g25080676421_0_40"/>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Char char="−"/>
            </a:pPr>
            <a:r>
              <a:rPr lang="lt-LT">
                <a:solidFill>
                  <a:schemeClr val="dk1"/>
                </a:solidFill>
                <a:latin typeface="Courier New"/>
                <a:ea typeface="Courier New"/>
                <a:cs typeface="Courier New"/>
                <a:sym typeface="Courier New"/>
              </a:rPr>
              <a:t>Sukurkite programą, kuri priima naudotojo įvestą mėnesio numerį ir atspausdina, ar tai yra pavasario, vasaros, rudens ar žiemos mėnuo.</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Sukurkite programą, kuri leidžia naudotojui pasirinkti šešis skirtingus matematinius veiksmus, kuriuos galima atlikti su dviem skaičiais (pvz., sudėtis, atimtis, daugyba, dalyba, kėlimas kvadratu, šaknies traukimas) ir atspausdina atitinkamą rezultatą.</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Sukurkite programą, kuri nuskaitytų naudotojo įvestą valiutą (USD, EUR, GBP, JPY) ir sumą. Programa turėtų atspausdinti sumą konvertuotą į likusias tris valiutas pagal tam tikrus fiksuotus keitimo kursus.</a:t>
            </a:r>
            <a:endParaRPr>
              <a:solidFill>
                <a:schemeClr val="dk1"/>
              </a:solidFill>
              <a:latin typeface="Courier New"/>
              <a:ea typeface="Courier New"/>
              <a:cs typeface="Courier New"/>
              <a:sym typeface="Courier New"/>
            </a:endParaRPr>
          </a:p>
          <a:p>
            <a:pPr marL="0" marR="0" lvl="1" indent="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1" indent="-19685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73AB7FCC0C2B04DBFE4669CA122D8FA" ma:contentTypeVersion="4" ma:contentTypeDescription="Create a new document." ma:contentTypeScope="" ma:versionID="6e3eab56029dba0b9f5e3665a6a81a76">
  <xsd:schema xmlns:xsd="http://www.w3.org/2001/XMLSchema" xmlns:xs="http://www.w3.org/2001/XMLSchema" xmlns:p="http://schemas.microsoft.com/office/2006/metadata/properties" xmlns:ns2="039ecf94-21ac-4e15-b12a-cbdec4cdc845" targetNamespace="http://schemas.microsoft.com/office/2006/metadata/properties" ma:root="true" ma:fieldsID="297d41a9b8935ef12253b07955d4f0cd" ns2:_="">
    <xsd:import namespace="039ecf94-21ac-4e15-b12a-cbdec4cdc84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9ecf94-21ac-4e15-b12a-cbdec4cdc8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ED7E4F-B65E-416D-A048-DB92B17BAF8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9A6059C-6074-470A-911D-679CDD831A89}">
  <ds:schemaRefs>
    <ds:schemaRef ds:uri="http://schemas.microsoft.com/sharepoint/v3/contenttype/forms"/>
  </ds:schemaRefs>
</ds:datastoreItem>
</file>

<file path=customXml/itemProps3.xml><?xml version="1.0" encoding="utf-8"?>
<ds:datastoreItem xmlns:ds="http://schemas.openxmlformats.org/officeDocument/2006/customXml" ds:itemID="{4571ECBE-305F-480F-BA55-65E9613DE663}"/>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8</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Switch case</vt:lpstr>
      <vt:lpstr>Šiandien išmoksite</vt:lpstr>
      <vt:lpstr>Kas yra switch?</vt:lpstr>
      <vt:lpstr>Kas yra switch?</vt:lpstr>
      <vt:lpstr>Kas yra switch?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Switch case</dc:title>
  <cp:revision>1</cp:revision>
  <dcterms:modified xsi:type="dcterms:W3CDTF">2024-02-22T09:29:10Z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0x010100673AB7FCC0C2B04DBFE4669CA122D8FA</vt:lpwstr>
  </property>
</Properties>
</file>