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7" r:id="rId5"/>
    <p:sldId id="280" r:id="rId6"/>
    <p:sldId id="364" r:id="rId7"/>
    <p:sldId id="397" r:id="rId8"/>
    <p:sldId id="398" r:id="rId9"/>
    <p:sldId id="399" r:id="rId10"/>
    <p:sldId id="400" r:id="rId11"/>
    <p:sldId id="402" r:id="rId12"/>
    <p:sldId id="403" r:id="rId13"/>
    <p:sldId id="404" r:id="rId14"/>
    <p:sldId id="401" r:id="rId15"/>
    <p:sldId id="334" r:id="rId16"/>
    <p:sldId id="405" r:id="rId17"/>
    <p:sldId id="406" r:id="rId18"/>
    <p:sldId id="407" r:id="rId19"/>
    <p:sldId id="408" r:id="rId20"/>
    <p:sldId id="409" r:id="rId21"/>
    <p:sldId id="410" r:id="rId22"/>
    <p:sldId id="411" r:id="rId23"/>
    <p:sldId id="412" r:id="rId24"/>
    <p:sldId id="396"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C6905-0511-49C8-B560-366C8D4D57FC}" v="19" dt="2023-06-19T15:00:53.24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AF1C6905-0511-49C8-B560-366C8D4D57FC}"/>
    <pc:docChg chg="undo redo custSel addSld delSld modSld sldOrd delMainMaster modMainMaster">
      <pc:chgData name="Edvinas K" userId="7d071e26f81614c5" providerId="LiveId" clId="{AF1C6905-0511-49C8-B560-366C8D4D57FC}" dt="2023-06-19T15:00:53.241" v="2878"/>
      <pc:docMkLst>
        <pc:docMk/>
      </pc:docMkLst>
      <pc:sldChg chg="modSp mod modTransition">
        <pc:chgData name="Edvinas K" userId="7d071e26f81614c5" providerId="LiveId" clId="{AF1C6905-0511-49C8-B560-366C8D4D57FC}" dt="2023-06-19T15:00:53.241" v="2878"/>
        <pc:sldMkLst>
          <pc:docMk/>
          <pc:sldMk cId="0" sldId="257"/>
        </pc:sldMkLst>
        <pc:spChg chg="mod">
          <ac:chgData name="Edvinas K" userId="7d071e26f81614c5" providerId="LiveId" clId="{AF1C6905-0511-49C8-B560-366C8D4D57FC}" dt="2023-06-19T06:28:38.222" v="13" actId="20577"/>
          <ac:spMkLst>
            <pc:docMk/>
            <pc:sldMk cId="0" sldId="257"/>
            <ac:spMk id="150" creationId="{00000000-0000-0000-0000-000000000000}"/>
          </ac:spMkLst>
        </pc:spChg>
      </pc:sldChg>
      <pc:sldChg chg="del">
        <pc:chgData name="Edvinas K" userId="7d071e26f81614c5" providerId="LiveId" clId="{AF1C6905-0511-49C8-B560-366C8D4D57FC}" dt="2023-06-19T06:28:57.831" v="14" actId="47"/>
        <pc:sldMkLst>
          <pc:docMk/>
          <pc:sldMk cId="0" sldId="277"/>
        </pc:sldMkLst>
      </pc:sldChg>
      <pc:sldChg chg="addSp delSp modSp mod modTransition">
        <pc:chgData name="Edvinas K" userId="7d071e26f81614c5" providerId="LiveId" clId="{AF1C6905-0511-49C8-B560-366C8D4D57FC}" dt="2023-06-19T15:00:53.241" v="2878"/>
        <pc:sldMkLst>
          <pc:docMk/>
          <pc:sldMk cId="227813620" sldId="280"/>
        </pc:sldMkLst>
        <pc:spChg chg="add del mod">
          <ac:chgData name="Edvinas K" userId="7d071e26f81614c5" providerId="LiveId" clId="{AF1C6905-0511-49C8-B560-366C8D4D57FC}" dt="2023-06-19T08:20:09.996" v="84" actId="478"/>
          <ac:spMkLst>
            <pc:docMk/>
            <pc:sldMk cId="227813620" sldId="280"/>
            <ac:spMk id="3" creationId="{C1076AF0-B260-D5D3-76A2-871A9363FCB4}"/>
          </ac:spMkLst>
        </pc:spChg>
        <pc:spChg chg="add del mod">
          <ac:chgData name="Edvinas K" userId="7d071e26f81614c5" providerId="LiveId" clId="{AF1C6905-0511-49C8-B560-366C8D4D57FC}" dt="2023-06-19T08:20:14.813" v="87" actId="478"/>
          <ac:spMkLst>
            <pc:docMk/>
            <pc:sldMk cId="227813620" sldId="280"/>
            <ac:spMk id="5" creationId="{EBB248DD-746C-BCAF-4420-A30ADA8CD5DB}"/>
          </ac:spMkLst>
        </pc:spChg>
        <pc:spChg chg="add del mod">
          <ac:chgData name="Edvinas K" userId="7d071e26f81614c5" providerId="LiveId" clId="{AF1C6905-0511-49C8-B560-366C8D4D57FC}" dt="2023-06-19T08:20:14.813" v="87" actId="478"/>
          <ac:spMkLst>
            <pc:docMk/>
            <pc:sldMk cId="227813620" sldId="280"/>
            <ac:spMk id="7" creationId="{1D54780A-AAD0-DA32-FADA-06445B5D11D1}"/>
          </ac:spMkLst>
        </pc:spChg>
        <pc:spChg chg="add del mod">
          <ac:chgData name="Edvinas K" userId="7d071e26f81614c5" providerId="LiveId" clId="{AF1C6905-0511-49C8-B560-366C8D4D57FC}" dt="2023-06-19T08:20:14.813" v="87" actId="478"/>
          <ac:spMkLst>
            <pc:docMk/>
            <pc:sldMk cId="227813620" sldId="280"/>
            <ac:spMk id="9" creationId="{E86C015C-5900-75FF-3B20-1AB3381036BA}"/>
          </ac:spMkLst>
        </pc:spChg>
        <pc:spChg chg="add mod">
          <ac:chgData name="Edvinas K" userId="7d071e26f81614c5" providerId="LiveId" clId="{AF1C6905-0511-49C8-B560-366C8D4D57FC}" dt="2023-06-19T12:24:36.670" v="304" actId="20577"/>
          <ac:spMkLst>
            <pc:docMk/>
            <pc:sldMk cId="227813620" sldId="280"/>
            <ac:spMk id="10" creationId="{21E4FDFE-8A1A-8869-5F3B-22B967362887}"/>
          </ac:spMkLst>
        </pc:spChg>
        <pc:spChg chg="mod">
          <ac:chgData name="Edvinas K" userId="7d071e26f81614c5" providerId="LiveId" clId="{AF1C6905-0511-49C8-B560-366C8D4D57FC}" dt="2023-06-19T12:24:08.697" v="274"/>
          <ac:spMkLst>
            <pc:docMk/>
            <pc:sldMk cId="227813620" sldId="280"/>
            <ac:spMk id="12" creationId="{7083B3DB-79EF-C71D-4EB5-FB65DFDCCFA9}"/>
          </ac:spMkLst>
        </pc:spChg>
        <pc:spChg chg="mod">
          <ac:chgData name="Edvinas K" userId="7d071e26f81614c5" providerId="LiveId" clId="{AF1C6905-0511-49C8-B560-366C8D4D57FC}" dt="2023-06-19T12:24:22.773" v="279" actId="20577"/>
          <ac:spMkLst>
            <pc:docMk/>
            <pc:sldMk cId="227813620" sldId="280"/>
            <ac:spMk id="13" creationId="{3A838007-9548-5957-A8F7-17B4AD0C23A1}"/>
          </ac:spMkLst>
        </pc:spChg>
        <pc:spChg chg="add mod">
          <ac:chgData name="Edvinas K" userId="7d071e26f81614c5" providerId="LiveId" clId="{AF1C6905-0511-49C8-B560-366C8D4D57FC}" dt="2023-06-19T12:24:48.523" v="313" actId="20577"/>
          <ac:spMkLst>
            <pc:docMk/>
            <pc:sldMk cId="227813620" sldId="280"/>
            <ac:spMk id="14" creationId="{04878470-B699-638A-3CB3-4C212D4C5E6F}"/>
          </ac:spMkLst>
        </pc:spChg>
        <pc:spChg chg="mod">
          <ac:chgData name="Edvinas K" userId="7d071e26f81614c5" providerId="LiveId" clId="{AF1C6905-0511-49C8-B560-366C8D4D57FC}" dt="2023-06-19T12:24:12.971" v="276"/>
          <ac:spMkLst>
            <pc:docMk/>
            <pc:sldMk cId="227813620" sldId="280"/>
            <ac:spMk id="16" creationId="{2800D531-13CE-705A-A832-6AC00FF3C455}"/>
          </ac:spMkLst>
        </pc:spChg>
        <pc:spChg chg="mod">
          <ac:chgData name="Edvinas K" userId="7d071e26f81614c5" providerId="LiveId" clId="{AF1C6905-0511-49C8-B560-366C8D4D57FC}" dt="2023-06-19T12:24:24.836" v="281" actId="20577"/>
          <ac:spMkLst>
            <pc:docMk/>
            <pc:sldMk cId="227813620" sldId="280"/>
            <ac:spMk id="17" creationId="{1C98AFFE-A7D1-2550-3C2B-1C16CE764030}"/>
          </ac:spMkLst>
        </pc:spChg>
        <pc:spChg chg="add mod">
          <ac:chgData name="Edvinas K" userId="7d071e26f81614c5" providerId="LiveId" clId="{AF1C6905-0511-49C8-B560-366C8D4D57FC}" dt="2023-06-19T12:53:20.291" v="1434"/>
          <ac:spMkLst>
            <pc:docMk/>
            <pc:sldMk cId="227813620" sldId="280"/>
            <ac:spMk id="18" creationId="{CB27EDD4-495F-8B31-8049-849C6C04C02E}"/>
          </ac:spMkLst>
        </pc:spChg>
        <pc:spChg chg="mod">
          <ac:chgData name="Edvinas K" userId="7d071e26f81614c5" providerId="LiveId" clId="{AF1C6905-0511-49C8-B560-366C8D4D57FC}" dt="2023-06-19T12:53:05.475" v="1432"/>
          <ac:spMkLst>
            <pc:docMk/>
            <pc:sldMk cId="227813620" sldId="280"/>
            <ac:spMk id="20" creationId="{296EDE3B-0C88-D19D-814C-23A77EBBA824}"/>
          </ac:spMkLst>
        </pc:spChg>
        <pc:spChg chg="mod">
          <ac:chgData name="Edvinas K" userId="7d071e26f81614c5" providerId="LiveId" clId="{AF1C6905-0511-49C8-B560-366C8D4D57FC}" dt="2023-06-19T12:53:05.475" v="1432"/>
          <ac:spMkLst>
            <pc:docMk/>
            <pc:sldMk cId="227813620" sldId="280"/>
            <ac:spMk id="21" creationId="{782286B4-517B-F9F6-6AB4-1C772302860B}"/>
          </ac:spMkLst>
        </pc:spChg>
        <pc:spChg chg="mod">
          <ac:chgData name="Edvinas K" userId="7d071e26f81614c5" providerId="LiveId" clId="{AF1C6905-0511-49C8-B560-366C8D4D57FC}" dt="2023-06-19T06:31:19.256" v="29" actId="20577"/>
          <ac:spMkLst>
            <pc:docMk/>
            <pc:sldMk cId="227813620" sldId="280"/>
            <ac:spMk id="218" creationId="{00000000-0000-0000-0000-000000000000}"/>
          </ac:spMkLst>
        </pc:spChg>
        <pc:spChg chg="mod">
          <ac:chgData name="Edvinas K" userId="7d071e26f81614c5" providerId="LiveId" clId="{AF1C6905-0511-49C8-B560-366C8D4D57FC}" dt="2023-06-19T08:21:19.982" v="94" actId="465"/>
          <ac:spMkLst>
            <pc:docMk/>
            <pc:sldMk cId="227813620" sldId="280"/>
            <ac:spMk id="220" creationId="{00000000-0000-0000-0000-000000000000}"/>
          </ac:spMkLst>
        </pc:spChg>
        <pc:spChg chg="mod">
          <ac:chgData name="Edvinas K" userId="7d071e26f81614c5" providerId="LiveId" clId="{AF1C6905-0511-49C8-B560-366C8D4D57FC}" dt="2023-06-19T12:25:02.468" v="317" actId="1076"/>
          <ac:spMkLst>
            <pc:docMk/>
            <pc:sldMk cId="227813620" sldId="280"/>
            <ac:spMk id="221" creationId="{00000000-0000-0000-0000-000000000000}"/>
          </ac:spMkLst>
        </pc:spChg>
        <pc:spChg chg="del">
          <ac:chgData name="Edvinas K" userId="7d071e26f81614c5" providerId="LiveId" clId="{AF1C6905-0511-49C8-B560-366C8D4D57FC}" dt="2023-06-19T08:20:07.994" v="83" actId="478"/>
          <ac:spMkLst>
            <pc:docMk/>
            <pc:sldMk cId="227813620" sldId="280"/>
            <ac:spMk id="222" creationId="{00000000-0000-0000-0000-000000000000}"/>
          </ac:spMkLst>
        </pc:spChg>
        <pc:spChg chg="del">
          <ac:chgData name="Edvinas K" userId="7d071e26f81614c5" providerId="LiveId" clId="{AF1C6905-0511-49C8-B560-366C8D4D57FC}" dt="2023-06-19T08:20:13.423" v="86" actId="478"/>
          <ac:spMkLst>
            <pc:docMk/>
            <pc:sldMk cId="227813620" sldId="280"/>
            <ac:spMk id="223" creationId="{00000000-0000-0000-0000-000000000000}"/>
          </ac:spMkLst>
        </pc:spChg>
        <pc:spChg chg="del">
          <ac:chgData name="Edvinas K" userId="7d071e26f81614c5" providerId="LiveId" clId="{AF1C6905-0511-49C8-B560-366C8D4D57FC}" dt="2023-06-19T08:20:13.423" v="86" actId="478"/>
          <ac:spMkLst>
            <pc:docMk/>
            <pc:sldMk cId="227813620" sldId="280"/>
            <ac:spMk id="224" creationId="{00000000-0000-0000-0000-000000000000}"/>
          </ac:spMkLst>
        </pc:spChg>
        <pc:spChg chg="del">
          <ac:chgData name="Edvinas K" userId="7d071e26f81614c5" providerId="LiveId" clId="{AF1C6905-0511-49C8-B560-366C8D4D57FC}" dt="2023-06-19T08:20:13.423" v="86" actId="478"/>
          <ac:spMkLst>
            <pc:docMk/>
            <pc:sldMk cId="227813620" sldId="280"/>
            <ac:spMk id="225" creationId="{00000000-0000-0000-0000-000000000000}"/>
          </ac:spMkLst>
        </pc:spChg>
        <pc:spChg chg="mod">
          <ac:chgData name="Edvinas K" userId="7d071e26f81614c5" providerId="LiveId" clId="{AF1C6905-0511-49C8-B560-366C8D4D57FC}" dt="2023-06-19T12:24:56.586" v="316" actId="20577"/>
          <ac:spMkLst>
            <pc:docMk/>
            <pc:sldMk cId="227813620" sldId="280"/>
            <ac:spMk id="230" creationId="{00000000-0000-0000-0000-000000000000}"/>
          </ac:spMkLst>
        </pc:spChg>
        <pc:grpChg chg="add mod">
          <ac:chgData name="Edvinas K" userId="7d071e26f81614c5" providerId="LiveId" clId="{AF1C6905-0511-49C8-B560-366C8D4D57FC}" dt="2023-06-19T12:24:11.399" v="275" actId="1076"/>
          <ac:grpSpMkLst>
            <pc:docMk/>
            <pc:sldMk cId="227813620" sldId="280"/>
            <ac:grpSpMk id="11" creationId="{7814BCD5-E99A-573F-280A-3998F9C8F5A2}"/>
          </ac:grpSpMkLst>
        </pc:grpChg>
        <pc:grpChg chg="add mod">
          <ac:chgData name="Edvinas K" userId="7d071e26f81614c5" providerId="LiveId" clId="{AF1C6905-0511-49C8-B560-366C8D4D57FC}" dt="2023-06-19T12:24:19.412" v="277" actId="1076"/>
          <ac:grpSpMkLst>
            <pc:docMk/>
            <pc:sldMk cId="227813620" sldId="280"/>
            <ac:grpSpMk id="15" creationId="{FC31AFCF-7EA3-6677-3546-D318FE747D77}"/>
          </ac:grpSpMkLst>
        </pc:grpChg>
        <pc:grpChg chg="add mod">
          <ac:chgData name="Edvinas K" userId="7d071e26f81614c5" providerId="LiveId" clId="{AF1C6905-0511-49C8-B560-366C8D4D57FC}" dt="2023-06-19T12:53:07.946" v="1433" actId="1076"/>
          <ac:grpSpMkLst>
            <pc:docMk/>
            <pc:sldMk cId="227813620" sldId="280"/>
            <ac:grpSpMk id="19" creationId="{2AEBE8C6-4641-BAAE-4D2C-2D1E1E5F7376}"/>
          </ac:grpSpMkLst>
        </pc:grpChg>
        <pc:grpChg chg="mod">
          <ac:chgData name="Edvinas K" userId="7d071e26f81614c5" providerId="LiveId" clId="{AF1C6905-0511-49C8-B560-366C8D4D57FC}" dt="2023-06-19T08:21:09.568" v="91" actId="12789"/>
          <ac:grpSpMkLst>
            <pc:docMk/>
            <pc:sldMk cId="227813620" sldId="280"/>
            <ac:grpSpMk id="228" creationId="{00000000-0000-0000-0000-000000000000}"/>
          </ac:grpSpMkLst>
        </pc:grpChg>
        <pc:grpChg chg="mod">
          <ac:chgData name="Edvinas K" userId="7d071e26f81614c5" providerId="LiveId" clId="{AF1C6905-0511-49C8-B560-366C8D4D57FC}" dt="2023-06-19T12:25:02.468" v="317" actId="1076"/>
          <ac:grpSpMkLst>
            <pc:docMk/>
            <pc:sldMk cId="227813620" sldId="280"/>
            <ac:grpSpMk id="231" creationId="{00000000-0000-0000-0000-000000000000}"/>
          </ac:grpSpMkLst>
        </pc:grpChg>
        <pc:grpChg chg="del">
          <ac:chgData name="Edvinas K" userId="7d071e26f81614c5" providerId="LiveId" clId="{AF1C6905-0511-49C8-B560-366C8D4D57FC}" dt="2023-06-19T08:20:07.994" v="83" actId="478"/>
          <ac:grpSpMkLst>
            <pc:docMk/>
            <pc:sldMk cId="227813620" sldId="280"/>
            <ac:grpSpMk id="234"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37"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0"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3" creationId="{00000000-0000-0000-0000-000000000000}"/>
          </ac:grpSpMkLst>
        </pc:grpChg>
      </pc:sldChg>
      <pc:sldChg chg="modSp mod modTransition">
        <pc:chgData name="Edvinas K" userId="7d071e26f81614c5" providerId="LiveId" clId="{AF1C6905-0511-49C8-B560-366C8D4D57FC}" dt="2023-06-19T15:00:53.241" v="2878"/>
        <pc:sldMkLst>
          <pc:docMk/>
          <pc:sldMk cId="572271074" sldId="334"/>
        </pc:sldMkLst>
        <pc:spChg chg="mod">
          <ac:chgData name="Edvinas K" userId="7d071e26f81614c5" providerId="LiveId" clId="{AF1C6905-0511-49C8-B560-366C8D4D57FC}" dt="2023-06-19T12:29:14.772" v="480" actId="20577"/>
          <ac:spMkLst>
            <pc:docMk/>
            <pc:sldMk cId="572271074" sldId="334"/>
            <ac:spMk id="7" creationId="{8393EA32-1E5C-4940-ABB7-ACA92E12BC62}"/>
          </ac:spMkLst>
        </pc:spChg>
        <pc:spChg chg="mod">
          <ac:chgData name="Edvinas K" userId="7d071e26f81614c5" providerId="LiveId" clId="{AF1C6905-0511-49C8-B560-366C8D4D57FC}" dt="2023-06-19T06:31:27.122" v="35"/>
          <ac:spMkLst>
            <pc:docMk/>
            <pc:sldMk cId="572271074" sldId="334"/>
            <ac:spMk id="194" creationId="{00000000-0000-0000-0000-000000000000}"/>
          </ac:spMkLst>
        </pc:spChg>
      </pc:sldChg>
      <pc:sldChg chg="addSp modSp mod modTransition">
        <pc:chgData name="Edvinas K" userId="7d071e26f81614c5" providerId="LiveId" clId="{AF1C6905-0511-49C8-B560-366C8D4D57FC}" dt="2023-06-19T15:00:53.241" v="2878"/>
        <pc:sldMkLst>
          <pc:docMk/>
          <pc:sldMk cId="1624274024" sldId="364"/>
        </pc:sldMkLst>
        <pc:spChg chg="mod">
          <ac:chgData name="Edvinas K" userId="7d071e26f81614c5" providerId="LiveId" clId="{AF1C6905-0511-49C8-B560-366C8D4D57FC}" dt="2023-06-19T07:58:27.718" v="43" actId="20577"/>
          <ac:spMkLst>
            <pc:docMk/>
            <pc:sldMk cId="1624274024" sldId="364"/>
            <ac:spMk id="123" creationId="{00000000-0000-0000-0000-000000000000}"/>
          </ac:spMkLst>
        </pc:spChg>
        <pc:spChg chg="mod">
          <ac:chgData name="Edvinas K" userId="7d071e26f81614c5" providerId="LiveId" clId="{AF1C6905-0511-49C8-B560-366C8D4D57FC}" dt="2023-06-19T06:31:23.839" v="32"/>
          <ac:spMkLst>
            <pc:docMk/>
            <pc:sldMk cId="1624274024" sldId="364"/>
            <ac:spMk id="124" creationId="{00000000-0000-0000-0000-000000000000}"/>
          </ac:spMkLst>
        </pc:spChg>
        <pc:spChg chg="mod">
          <ac:chgData name="Edvinas K" userId="7d071e26f81614c5" providerId="LiveId" clId="{AF1C6905-0511-49C8-B560-366C8D4D57FC}" dt="2023-06-19T11:39:13.544" v="116" actId="20577"/>
          <ac:spMkLst>
            <pc:docMk/>
            <pc:sldMk cId="1624274024" sldId="364"/>
            <ac:spMk id="125" creationId="{00000000-0000-0000-0000-000000000000}"/>
          </ac:spMkLst>
        </pc:spChg>
        <pc:picChg chg="add mod">
          <ac:chgData name="Edvinas K" userId="7d071e26f81614c5" providerId="LiveId" clId="{AF1C6905-0511-49C8-B560-366C8D4D57FC}" dt="2023-06-19T12:08:05.623" v="179" actId="1076"/>
          <ac:picMkLst>
            <pc:docMk/>
            <pc:sldMk cId="1624274024" sldId="364"/>
            <ac:picMk id="3" creationId="{05C53FA1-984C-A94D-D1CB-78B372CE07C2}"/>
          </ac:picMkLst>
        </pc:picChg>
        <pc:picChg chg="add mod">
          <ac:chgData name="Edvinas K" userId="7d071e26f81614c5" providerId="LiveId" clId="{AF1C6905-0511-49C8-B560-366C8D4D57FC}" dt="2023-06-19T12:08:50.246" v="188" actId="1076"/>
          <ac:picMkLst>
            <pc:docMk/>
            <pc:sldMk cId="1624274024" sldId="364"/>
            <ac:picMk id="5" creationId="{3090AEDE-5CD4-30BE-A6DF-05C31C178B9D}"/>
          </ac:picMkLst>
        </pc:picChg>
      </pc:sldChg>
      <pc:sldChg chg="modSp add mod modTransition">
        <pc:chgData name="Edvinas K" userId="7d071e26f81614c5" providerId="LiveId" clId="{AF1C6905-0511-49C8-B560-366C8D4D57FC}" dt="2023-06-19T15:00:53.241" v="2878"/>
        <pc:sldMkLst>
          <pc:docMk/>
          <pc:sldMk cId="0" sldId="396"/>
        </pc:sldMkLst>
        <pc:spChg chg="mod">
          <ac:chgData name="Edvinas K" userId="7d071e26f81614c5" providerId="LiveId" clId="{AF1C6905-0511-49C8-B560-366C8D4D57FC}" dt="2023-06-19T06:31:30.986" v="38"/>
          <ac:spMkLst>
            <pc:docMk/>
            <pc:sldMk cId="0" sldId="396"/>
            <ac:spMk id="329" creationId="{00000000-0000-0000-0000-000000000000}"/>
          </ac:spMkLst>
        </pc:spChg>
        <pc:spChg chg="mod">
          <ac:chgData name="Edvinas K" userId="7d071e26f81614c5" providerId="LiveId" clId="{AF1C6905-0511-49C8-B560-366C8D4D57FC}" dt="2023-06-19T13:13:07.659" v="2875" actId="27636"/>
          <ac:spMkLst>
            <pc:docMk/>
            <pc:sldMk cId="0" sldId="396"/>
            <ac:spMk id="330" creationId="{00000000-0000-0000-0000-000000000000}"/>
          </ac:spMkLst>
        </pc:spChg>
      </pc:sldChg>
      <pc:sldChg chg="addSp modSp add mod modTransition">
        <pc:chgData name="Edvinas K" userId="7d071e26f81614c5" providerId="LiveId" clId="{AF1C6905-0511-49C8-B560-366C8D4D57FC}" dt="2023-06-19T15:00:53.241" v="2878"/>
        <pc:sldMkLst>
          <pc:docMk/>
          <pc:sldMk cId="1328898741" sldId="397"/>
        </pc:sldMkLst>
        <pc:spChg chg="mod">
          <ac:chgData name="Edvinas K" userId="7d071e26f81614c5" providerId="LiveId" clId="{AF1C6905-0511-49C8-B560-366C8D4D57FC}" dt="2023-06-19T11:39:18.347" v="118" actId="20577"/>
          <ac:spMkLst>
            <pc:docMk/>
            <pc:sldMk cId="1328898741" sldId="397"/>
            <ac:spMk id="125" creationId="{00000000-0000-0000-0000-000000000000}"/>
          </ac:spMkLst>
        </pc:spChg>
        <pc:picChg chg="add mod">
          <ac:chgData name="Edvinas K" userId="7d071e26f81614c5" providerId="LiveId" clId="{AF1C6905-0511-49C8-B560-366C8D4D57FC}" dt="2023-06-19T12:09:15.695" v="192" actId="1076"/>
          <ac:picMkLst>
            <pc:docMk/>
            <pc:sldMk cId="1328898741" sldId="397"/>
            <ac:picMk id="3" creationId="{992231E5-23E8-12FD-5560-12115100C20E}"/>
          </ac:picMkLst>
        </pc:picChg>
      </pc:sldChg>
      <pc:sldChg chg="addSp modSp add mod modTransition">
        <pc:chgData name="Edvinas K" userId="7d071e26f81614c5" providerId="LiveId" clId="{AF1C6905-0511-49C8-B560-366C8D4D57FC}" dt="2023-06-19T15:00:53.241" v="2878"/>
        <pc:sldMkLst>
          <pc:docMk/>
          <pc:sldMk cId="582285554" sldId="398"/>
        </pc:sldMkLst>
        <pc:spChg chg="mod">
          <ac:chgData name="Edvinas K" userId="7d071e26f81614c5" providerId="LiveId" clId="{AF1C6905-0511-49C8-B560-366C8D4D57FC}" dt="2023-06-19T11:39:23.884" v="120" actId="20577"/>
          <ac:spMkLst>
            <pc:docMk/>
            <pc:sldMk cId="582285554" sldId="398"/>
            <ac:spMk id="125" creationId="{00000000-0000-0000-0000-000000000000}"/>
          </ac:spMkLst>
        </pc:spChg>
        <pc:picChg chg="add mod">
          <ac:chgData name="Edvinas K" userId="7d071e26f81614c5" providerId="LiveId" clId="{AF1C6905-0511-49C8-B560-366C8D4D57FC}" dt="2023-06-19T12:10:59.075" v="195" actId="1440"/>
          <ac:picMkLst>
            <pc:docMk/>
            <pc:sldMk cId="582285554" sldId="398"/>
            <ac:picMk id="3" creationId="{46454145-E5A9-1493-94C6-509AF72BEBD5}"/>
          </ac:picMkLst>
        </pc:picChg>
      </pc:sldChg>
      <pc:sldChg chg="addSp modSp add mod modTransition">
        <pc:chgData name="Edvinas K" userId="7d071e26f81614c5" providerId="LiveId" clId="{AF1C6905-0511-49C8-B560-366C8D4D57FC}" dt="2023-06-19T15:00:53.241" v="2878"/>
        <pc:sldMkLst>
          <pc:docMk/>
          <pc:sldMk cId="4186881118" sldId="399"/>
        </pc:sldMkLst>
        <pc:spChg chg="mod">
          <ac:chgData name="Edvinas K" userId="7d071e26f81614c5" providerId="LiveId" clId="{AF1C6905-0511-49C8-B560-366C8D4D57FC}" dt="2023-06-19T12:16:41.396" v="210" actId="20577"/>
          <ac:spMkLst>
            <pc:docMk/>
            <pc:sldMk cId="4186881118" sldId="399"/>
            <ac:spMk id="125" creationId="{00000000-0000-0000-0000-000000000000}"/>
          </ac:spMkLst>
        </pc:spChg>
        <pc:picChg chg="add mod">
          <ac:chgData name="Edvinas K" userId="7d071e26f81614c5" providerId="LiveId" clId="{AF1C6905-0511-49C8-B560-366C8D4D57FC}" dt="2023-06-19T12:16:18.735" v="206" actId="1076"/>
          <ac:picMkLst>
            <pc:docMk/>
            <pc:sldMk cId="4186881118" sldId="399"/>
            <ac:picMk id="3" creationId="{4EC267C7-21E4-CA65-A285-AC22BA9AA45C}"/>
          </ac:picMkLst>
        </pc:picChg>
        <pc:picChg chg="add mod">
          <ac:chgData name="Edvinas K" userId="7d071e26f81614c5" providerId="LiveId" clId="{AF1C6905-0511-49C8-B560-366C8D4D57FC}" dt="2023-06-19T12:16:21.483" v="207" actId="1076"/>
          <ac:picMkLst>
            <pc:docMk/>
            <pc:sldMk cId="4186881118" sldId="399"/>
            <ac:picMk id="5" creationId="{D50C8FAD-1EDE-5C60-3827-3779A8EA43DE}"/>
          </ac:picMkLst>
        </pc:picChg>
      </pc:sldChg>
      <pc:sldChg chg="addSp modSp add mod modTransition">
        <pc:chgData name="Edvinas K" userId="7d071e26f81614c5" providerId="LiveId" clId="{AF1C6905-0511-49C8-B560-366C8D4D57FC}" dt="2023-06-19T15:00:53.241" v="2878"/>
        <pc:sldMkLst>
          <pc:docMk/>
          <pc:sldMk cId="95310670" sldId="400"/>
        </pc:sldMkLst>
        <pc:spChg chg="mod">
          <ac:chgData name="Edvinas K" userId="7d071e26f81614c5" providerId="LiveId" clId="{AF1C6905-0511-49C8-B560-366C8D4D57FC}" dt="2023-06-19T11:39:40.678" v="124" actId="20577"/>
          <ac:spMkLst>
            <pc:docMk/>
            <pc:sldMk cId="95310670" sldId="400"/>
            <ac:spMk id="125" creationId="{00000000-0000-0000-0000-000000000000}"/>
          </ac:spMkLst>
        </pc:spChg>
        <pc:picChg chg="add mod">
          <ac:chgData name="Edvinas K" userId="7d071e26f81614c5" providerId="LiveId" clId="{AF1C6905-0511-49C8-B560-366C8D4D57FC}" dt="2023-06-19T12:17:37.559" v="214" actId="1440"/>
          <ac:picMkLst>
            <pc:docMk/>
            <pc:sldMk cId="95310670" sldId="400"/>
            <ac:picMk id="3" creationId="{813FBEE4-81A4-DE40-2573-64F3150B43CD}"/>
          </ac:picMkLst>
        </pc:picChg>
      </pc:sldChg>
      <pc:sldChg chg="addSp delSp modSp add mod modTransition">
        <pc:chgData name="Edvinas K" userId="7d071e26f81614c5" providerId="LiveId" clId="{AF1C6905-0511-49C8-B560-366C8D4D57FC}" dt="2023-06-19T15:00:53.241" v="2878"/>
        <pc:sldMkLst>
          <pc:docMk/>
          <pc:sldMk cId="2880295563" sldId="401"/>
        </pc:sldMkLst>
        <pc:spChg chg="add del">
          <ac:chgData name="Edvinas K" userId="7d071e26f81614c5" providerId="LiveId" clId="{AF1C6905-0511-49C8-B560-366C8D4D57FC}" dt="2023-06-19T11:39:01.588" v="109" actId="22"/>
          <ac:spMkLst>
            <pc:docMk/>
            <pc:sldMk cId="2880295563" sldId="401"/>
            <ac:spMk id="3" creationId="{D1076C94-8FAA-7CC7-EBC4-56ACE1CBF12B}"/>
          </ac:spMkLst>
        </pc:spChg>
        <pc:spChg chg="mod">
          <ac:chgData name="Edvinas K" userId="7d071e26f81614c5" providerId="LiveId" clId="{AF1C6905-0511-49C8-B560-366C8D4D57FC}" dt="2023-06-19T10:28:59.924" v="106" actId="20577"/>
          <ac:spMkLst>
            <pc:docMk/>
            <pc:sldMk cId="2880295563" sldId="401"/>
            <ac:spMk id="123" creationId="{00000000-0000-0000-0000-000000000000}"/>
          </ac:spMkLst>
        </pc:spChg>
        <pc:spChg chg="mod">
          <ac:chgData name="Edvinas K" userId="7d071e26f81614c5" providerId="LiveId" clId="{AF1C6905-0511-49C8-B560-366C8D4D57FC}" dt="2023-06-19T11:39:59.842" v="130" actId="27636"/>
          <ac:spMkLst>
            <pc:docMk/>
            <pc:sldMk cId="2880295563" sldId="401"/>
            <ac:spMk id="125" creationId="{00000000-0000-0000-0000-000000000000}"/>
          </ac:spMkLst>
        </pc:spChg>
        <pc:picChg chg="add mod">
          <ac:chgData name="Edvinas K" userId="7d071e26f81614c5" providerId="LiveId" clId="{AF1C6905-0511-49C8-B560-366C8D4D57FC}" dt="2023-06-19T11:40:38.333" v="134" actId="1440"/>
          <ac:picMkLst>
            <pc:docMk/>
            <pc:sldMk cId="2880295563" sldId="401"/>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1590031384" sldId="402"/>
        </pc:sldMkLst>
        <pc:spChg chg="mod">
          <ac:chgData name="Edvinas K" userId="7d071e26f81614c5" providerId="LiveId" clId="{AF1C6905-0511-49C8-B560-366C8D4D57FC}" dt="2023-06-19T11:40:57.439" v="166" actId="20577"/>
          <ac:spMkLst>
            <pc:docMk/>
            <pc:sldMk cId="1590031384" sldId="402"/>
            <ac:spMk id="123" creationId="{00000000-0000-0000-0000-000000000000}"/>
          </ac:spMkLst>
        </pc:spChg>
        <pc:spChg chg="mod">
          <ac:chgData name="Edvinas K" userId="7d071e26f81614c5" providerId="LiveId" clId="{AF1C6905-0511-49C8-B560-366C8D4D57FC}" dt="2023-06-19T11:42:12.611" v="174" actId="20577"/>
          <ac:spMkLst>
            <pc:docMk/>
            <pc:sldMk cId="1590031384" sldId="402"/>
            <ac:spMk id="125" creationId="{00000000-0000-0000-0000-000000000000}"/>
          </ac:spMkLst>
        </pc:spChg>
        <pc:picChg chg="add mod">
          <ac:chgData name="Edvinas K" userId="7d071e26f81614c5" providerId="LiveId" clId="{AF1C6905-0511-49C8-B560-366C8D4D57FC}" dt="2023-06-19T12:21:51.905" v="255" actId="1076"/>
          <ac:picMkLst>
            <pc:docMk/>
            <pc:sldMk cId="1590031384" sldId="402"/>
            <ac:picMk id="3" creationId="{C21489CF-450D-743B-07DA-3F3CF364941E}"/>
          </ac:picMkLst>
        </pc:picChg>
        <pc:picChg chg="add mod">
          <ac:chgData name="Edvinas K" userId="7d071e26f81614c5" providerId="LiveId" clId="{AF1C6905-0511-49C8-B560-366C8D4D57FC}" dt="2023-06-19T12:21:48.024" v="254" actId="1076"/>
          <ac:picMkLst>
            <pc:docMk/>
            <pc:sldMk cId="1590031384" sldId="402"/>
            <ac:picMk id="5" creationId="{73A69B66-83A3-CF57-BD53-ADA4B7B292C6}"/>
          </ac:picMkLst>
        </pc:picChg>
        <pc:picChg chg="add mod">
          <ac:chgData name="Edvinas K" userId="7d071e26f81614c5" providerId="LiveId" clId="{AF1C6905-0511-49C8-B560-366C8D4D57FC}" dt="2023-06-19T12:21:42.685" v="251" actId="1076"/>
          <ac:picMkLst>
            <pc:docMk/>
            <pc:sldMk cId="1590031384" sldId="402"/>
            <ac:picMk id="7" creationId="{6C4612E9-DB29-E02D-F31E-06123605AD79}"/>
          </ac:picMkLst>
        </pc:picChg>
        <pc:picChg chg="add mod">
          <ac:chgData name="Edvinas K" userId="7d071e26f81614c5" providerId="LiveId" clId="{AF1C6905-0511-49C8-B560-366C8D4D57FC}" dt="2023-06-19T12:21:31.653" v="247" actId="1076"/>
          <ac:picMkLst>
            <pc:docMk/>
            <pc:sldMk cId="1590031384" sldId="402"/>
            <ac:picMk id="9" creationId="{09D4B649-7138-9D22-C6DD-8EA0ADEBFE94}"/>
          </ac:picMkLst>
        </pc:picChg>
      </pc:sldChg>
      <pc:sldChg chg="addSp modSp add mod modTransition">
        <pc:chgData name="Edvinas K" userId="7d071e26f81614c5" providerId="LiveId" clId="{AF1C6905-0511-49C8-B560-366C8D4D57FC}" dt="2023-06-19T15:00:53.241" v="2878"/>
        <pc:sldMkLst>
          <pc:docMk/>
          <pc:sldMk cId="330091056" sldId="403"/>
        </pc:sldMkLst>
        <pc:spChg chg="mod">
          <ac:chgData name="Edvinas K" userId="7d071e26f81614c5" providerId="LiveId" clId="{AF1C6905-0511-49C8-B560-366C8D4D57FC}" dt="2023-06-19T12:18:57.455" v="220" actId="20577"/>
          <ac:spMkLst>
            <pc:docMk/>
            <pc:sldMk cId="330091056" sldId="403"/>
            <ac:spMk id="125" creationId="{00000000-0000-0000-0000-000000000000}"/>
          </ac:spMkLst>
        </pc:spChg>
        <pc:picChg chg="add mod">
          <ac:chgData name="Edvinas K" userId="7d071e26f81614c5" providerId="LiveId" clId="{AF1C6905-0511-49C8-B560-366C8D4D57FC}" dt="2023-06-19T12:22:25.575" v="261" actId="1076"/>
          <ac:picMkLst>
            <pc:docMk/>
            <pc:sldMk cId="330091056" sldId="403"/>
            <ac:picMk id="3" creationId="{1D101268-4F4C-8CA9-93F4-D81C4BD25D4F}"/>
          </ac:picMkLst>
        </pc:picChg>
      </pc:sldChg>
      <pc:sldChg chg="addSp modSp add mod modTransition">
        <pc:chgData name="Edvinas K" userId="7d071e26f81614c5" providerId="LiveId" clId="{AF1C6905-0511-49C8-B560-366C8D4D57FC}" dt="2023-06-19T15:00:53.241" v="2878"/>
        <pc:sldMkLst>
          <pc:docMk/>
          <pc:sldMk cId="1301772651" sldId="404"/>
        </pc:sldMkLst>
        <pc:spChg chg="mod">
          <ac:chgData name="Edvinas K" userId="7d071e26f81614c5" providerId="LiveId" clId="{AF1C6905-0511-49C8-B560-366C8D4D57FC}" dt="2023-06-19T12:19:43.621" v="231" actId="27636"/>
          <ac:spMkLst>
            <pc:docMk/>
            <pc:sldMk cId="1301772651" sldId="404"/>
            <ac:spMk id="125" creationId="{00000000-0000-0000-0000-000000000000}"/>
          </ac:spMkLst>
        </pc:spChg>
        <pc:picChg chg="add mod">
          <ac:chgData name="Edvinas K" userId="7d071e26f81614c5" providerId="LiveId" clId="{AF1C6905-0511-49C8-B560-366C8D4D57FC}" dt="2023-06-19T12:23:48.193" v="273" actId="207"/>
          <ac:picMkLst>
            <pc:docMk/>
            <pc:sldMk cId="1301772651" sldId="404"/>
            <ac:picMk id="3" creationId="{5BF881FD-353B-7D07-7F02-3E2606961B76}"/>
          </ac:picMkLst>
        </pc:picChg>
        <pc:picChg chg="add mod">
          <ac:chgData name="Edvinas K" userId="7d071e26f81614c5" providerId="LiveId" clId="{AF1C6905-0511-49C8-B560-366C8D4D57FC}" dt="2023-06-19T12:23:45.487" v="272" actId="207"/>
          <ac:picMkLst>
            <pc:docMk/>
            <pc:sldMk cId="1301772651" sldId="404"/>
            <ac:picMk id="5" creationId="{085743A7-E52C-93B3-CC3A-59A38D3EDDA7}"/>
          </ac:picMkLst>
        </pc:picChg>
      </pc:sldChg>
      <pc:sldChg chg="addSp modSp add mod modTransition">
        <pc:chgData name="Edvinas K" userId="7d071e26f81614c5" providerId="LiveId" clId="{AF1C6905-0511-49C8-B560-366C8D4D57FC}" dt="2023-06-19T15:00:53.241" v="2878"/>
        <pc:sldMkLst>
          <pc:docMk/>
          <pc:sldMk cId="3858530227" sldId="405"/>
        </pc:sldMkLst>
        <pc:spChg chg="mod">
          <ac:chgData name="Edvinas K" userId="7d071e26f81614c5" providerId="LiveId" clId="{AF1C6905-0511-49C8-B560-366C8D4D57FC}" dt="2023-06-19T12:31:18.608" v="524" actId="20577"/>
          <ac:spMkLst>
            <pc:docMk/>
            <pc:sldMk cId="3858530227" sldId="405"/>
            <ac:spMk id="7" creationId="{8393EA32-1E5C-4940-ABB7-ACA92E12BC62}"/>
          </ac:spMkLst>
        </pc:spChg>
        <pc:spChg chg="mod">
          <ac:chgData name="Edvinas K" userId="7d071e26f81614c5" providerId="LiveId" clId="{AF1C6905-0511-49C8-B560-366C8D4D57FC}" dt="2023-06-19T12:31:23.365" v="527" actId="20577"/>
          <ac:spMkLst>
            <pc:docMk/>
            <pc:sldMk cId="3858530227" sldId="405"/>
            <ac:spMk id="10" creationId="{5370151D-47F6-1A41-84B1-BB942B57263B}"/>
          </ac:spMkLst>
        </pc:spChg>
        <pc:picChg chg="add mod">
          <ac:chgData name="Edvinas K" userId="7d071e26f81614c5" providerId="LiveId" clId="{AF1C6905-0511-49C8-B560-366C8D4D57FC}" dt="2023-06-19T12:36:23.208" v="813" actId="1076"/>
          <ac:picMkLst>
            <pc:docMk/>
            <pc:sldMk cId="3858530227" sldId="405"/>
            <ac:picMk id="3" creationId="{678A157C-FDA5-D9F9-A3C6-BDD86AB87900}"/>
          </ac:picMkLst>
        </pc:picChg>
      </pc:sldChg>
      <pc:sldChg chg="modSp add mod modTransition">
        <pc:chgData name="Edvinas K" userId="7d071e26f81614c5" providerId="LiveId" clId="{AF1C6905-0511-49C8-B560-366C8D4D57FC}" dt="2023-06-19T15:00:53.241" v="2878"/>
        <pc:sldMkLst>
          <pc:docMk/>
          <pc:sldMk cId="1204111123" sldId="406"/>
        </pc:sldMkLst>
        <pc:spChg chg="mod">
          <ac:chgData name="Edvinas K" userId="7d071e26f81614c5" providerId="LiveId" clId="{AF1C6905-0511-49C8-B560-366C8D4D57FC}" dt="2023-06-19T12:39:10.136" v="943" actId="20577"/>
          <ac:spMkLst>
            <pc:docMk/>
            <pc:sldMk cId="1204111123" sldId="406"/>
            <ac:spMk id="7" creationId="{8393EA32-1E5C-4940-ABB7-ACA92E12BC62}"/>
          </ac:spMkLst>
        </pc:spChg>
        <pc:spChg chg="mod">
          <ac:chgData name="Edvinas K" userId="7d071e26f81614c5" providerId="LiveId" clId="{AF1C6905-0511-49C8-B560-366C8D4D57FC}" dt="2023-06-19T12:36:33.757" v="815" actId="20577"/>
          <ac:spMkLst>
            <pc:docMk/>
            <pc:sldMk cId="1204111123" sldId="406"/>
            <ac:spMk id="10" creationId="{5370151D-47F6-1A41-84B1-BB942B57263B}"/>
          </ac:spMkLst>
        </pc:spChg>
      </pc:sldChg>
      <pc:sldChg chg="addSp modSp add mod modTransition">
        <pc:chgData name="Edvinas K" userId="7d071e26f81614c5" providerId="LiveId" clId="{AF1C6905-0511-49C8-B560-366C8D4D57FC}" dt="2023-06-19T15:00:53.241" v="2878"/>
        <pc:sldMkLst>
          <pc:docMk/>
          <pc:sldMk cId="46851143" sldId="407"/>
        </pc:sldMkLst>
        <pc:spChg chg="mod">
          <ac:chgData name="Edvinas K" userId="7d071e26f81614c5" providerId="LiveId" clId="{AF1C6905-0511-49C8-B560-366C8D4D57FC}" dt="2023-06-19T12:48:26.117" v="1365" actId="20577"/>
          <ac:spMkLst>
            <pc:docMk/>
            <pc:sldMk cId="46851143" sldId="407"/>
            <ac:spMk id="7" creationId="{8393EA32-1E5C-4940-ABB7-ACA92E12BC62}"/>
          </ac:spMkLst>
        </pc:spChg>
        <pc:spChg chg="mod">
          <ac:chgData name="Edvinas K" userId="7d071e26f81614c5" providerId="LiveId" clId="{AF1C6905-0511-49C8-B560-366C8D4D57FC}" dt="2023-06-19T12:48:31.833" v="1367" actId="20577"/>
          <ac:spMkLst>
            <pc:docMk/>
            <pc:sldMk cId="46851143" sldId="407"/>
            <ac:spMk id="10" creationId="{5370151D-47F6-1A41-84B1-BB942B57263B}"/>
          </ac:spMkLst>
        </pc:spChg>
        <pc:picChg chg="add mod">
          <ac:chgData name="Edvinas K" userId="7d071e26f81614c5" providerId="LiveId" clId="{AF1C6905-0511-49C8-B560-366C8D4D57FC}" dt="2023-06-19T12:42:53.324" v="1049" actId="1076"/>
          <ac:picMkLst>
            <pc:docMk/>
            <pc:sldMk cId="46851143" sldId="407"/>
            <ac:picMk id="3" creationId="{E48AB1E1-071C-570A-E3FD-7F8A10835C25}"/>
          </ac:picMkLst>
        </pc:picChg>
        <pc:picChg chg="mod">
          <ac:chgData name="Edvinas K" userId="7d071e26f81614c5" providerId="LiveId" clId="{AF1C6905-0511-49C8-B560-366C8D4D57FC}" dt="2023-06-19T12:40:41.447" v="946" actId="1076"/>
          <ac:picMkLst>
            <pc:docMk/>
            <pc:sldMk cId="46851143" sldId="407"/>
            <ac:picMk id="6" creationId="{9BD39082-EE2F-9B4F-A3C9-2A11A9B5629A}"/>
          </ac:picMkLst>
        </pc:picChg>
      </pc:sldChg>
      <pc:sldChg chg="addSp delSp modSp add mod ord modTransition">
        <pc:chgData name="Edvinas K" userId="7d071e26f81614c5" providerId="LiveId" clId="{AF1C6905-0511-49C8-B560-366C8D4D57FC}" dt="2023-06-19T15:00:53.241" v="2878"/>
        <pc:sldMkLst>
          <pc:docMk/>
          <pc:sldMk cId="3858439910" sldId="408"/>
        </pc:sldMkLst>
        <pc:spChg chg="mod">
          <ac:chgData name="Edvinas K" userId="7d071e26f81614c5" providerId="LiveId" clId="{AF1C6905-0511-49C8-B560-366C8D4D57FC}" dt="2023-06-19T12:48:49.557" v="1378" actId="20577"/>
          <ac:spMkLst>
            <pc:docMk/>
            <pc:sldMk cId="3858439910" sldId="408"/>
            <ac:spMk id="123" creationId="{00000000-0000-0000-0000-000000000000}"/>
          </ac:spMkLst>
        </pc:spChg>
        <pc:spChg chg="mod">
          <ac:chgData name="Edvinas K" userId="7d071e26f81614c5" providerId="LiveId" clId="{AF1C6905-0511-49C8-B560-366C8D4D57FC}" dt="2023-06-19T12:51:03.018" v="1391" actId="20577"/>
          <ac:spMkLst>
            <pc:docMk/>
            <pc:sldMk cId="3858439910" sldId="408"/>
            <ac:spMk id="125" creationId="{00000000-0000-0000-0000-000000000000}"/>
          </ac:spMkLst>
        </pc:spChg>
        <pc:picChg chg="add mod">
          <ac:chgData name="Edvinas K" userId="7d071e26f81614c5" providerId="LiveId" clId="{AF1C6905-0511-49C8-B560-366C8D4D57FC}" dt="2023-06-19T13:12:05.421" v="2863" actId="1076"/>
          <ac:picMkLst>
            <pc:docMk/>
            <pc:sldMk cId="3858439910" sldId="408"/>
            <ac:picMk id="3" creationId="{FA821A66-FF80-3DD6-606D-C34F7D2A29B7}"/>
          </ac:picMkLst>
        </pc:picChg>
        <pc:picChg chg="del">
          <ac:chgData name="Edvinas K" userId="7d071e26f81614c5" providerId="LiveId" clId="{AF1C6905-0511-49C8-B560-366C8D4D57FC}" dt="2023-06-19T12:50:04.511" v="1379" actId="478"/>
          <ac:picMkLst>
            <pc:docMk/>
            <pc:sldMk cId="3858439910" sldId="408"/>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2412243423" sldId="409"/>
        </pc:sldMkLst>
        <pc:spChg chg="mod">
          <ac:chgData name="Edvinas K" userId="7d071e26f81614c5" providerId="LiveId" clId="{AF1C6905-0511-49C8-B560-366C8D4D57FC}" dt="2023-06-19T12:54:22.959" v="1441" actId="20577"/>
          <ac:spMkLst>
            <pc:docMk/>
            <pc:sldMk cId="2412243423" sldId="409"/>
            <ac:spMk id="125" creationId="{00000000-0000-0000-0000-000000000000}"/>
          </ac:spMkLst>
        </pc:spChg>
        <pc:picChg chg="add mod">
          <ac:chgData name="Edvinas K" userId="7d071e26f81614c5" providerId="LiveId" clId="{AF1C6905-0511-49C8-B560-366C8D4D57FC}" dt="2023-06-19T13:12:33.694" v="2871" actId="1440"/>
          <ac:picMkLst>
            <pc:docMk/>
            <pc:sldMk cId="2412243423" sldId="409"/>
            <ac:picMk id="3" creationId="{F5EDFA9C-40CF-85BD-6069-F80D6367BDD0}"/>
          </ac:picMkLst>
        </pc:picChg>
      </pc:sldChg>
      <pc:sldChg chg="addSp modSp add mod modTransition">
        <pc:chgData name="Edvinas K" userId="7d071e26f81614c5" providerId="LiveId" clId="{AF1C6905-0511-49C8-B560-366C8D4D57FC}" dt="2023-06-19T15:00:53.241" v="2878"/>
        <pc:sldMkLst>
          <pc:docMk/>
          <pc:sldMk cId="611160831" sldId="410"/>
        </pc:sldMkLst>
        <pc:spChg chg="mod">
          <ac:chgData name="Edvinas K" userId="7d071e26f81614c5" providerId="LiveId" clId="{AF1C6905-0511-49C8-B560-366C8D4D57FC}" dt="2023-06-19T12:52:44.353" v="1421" actId="20577"/>
          <ac:spMkLst>
            <pc:docMk/>
            <pc:sldMk cId="611160831" sldId="410"/>
            <ac:spMk id="123" creationId="{00000000-0000-0000-0000-000000000000}"/>
          </ac:spMkLst>
        </pc:spChg>
        <pc:spChg chg="mod">
          <ac:chgData name="Edvinas K" userId="7d071e26f81614c5" providerId="LiveId" clId="{AF1C6905-0511-49C8-B560-366C8D4D57FC}" dt="2023-06-19T12:55:17.101" v="1485" actId="20577"/>
          <ac:spMkLst>
            <pc:docMk/>
            <pc:sldMk cId="611160831" sldId="410"/>
            <ac:spMk id="125" creationId="{00000000-0000-0000-0000-000000000000}"/>
          </ac:spMkLst>
        </pc:spChg>
        <pc:picChg chg="add mod">
          <ac:chgData name="Edvinas K" userId="7d071e26f81614c5" providerId="LiveId" clId="{AF1C6905-0511-49C8-B560-366C8D4D57FC}" dt="2023-06-19T12:57:03.861" v="1496" actId="1076"/>
          <ac:picMkLst>
            <pc:docMk/>
            <pc:sldMk cId="611160831" sldId="410"/>
            <ac:picMk id="3" creationId="{E0FD5AFD-3758-7EAA-EADB-AFE69AD3642A}"/>
          </ac:picMkLst>
        </pc:picChg>
        <pc:picChg chg="add mod">
          <ac:chgData name="Edvinas K" userId="7d071e26f81614c5" providerId="LiveId" clId="{AF1C6905-0511-49C8-B560-366C8D4D57FC}" dt="2023-06-19T12:56:55.153" v="1490" actId="1076"/>
          <ac:picMkLst>
            <pc:docMk/>
            <pc:sldMk cId="611160831" sldId="410"/>
            <ac:picMk id="5" creationId="{33A4FAF3-22E1-B8ED-D5AF-A5CFBA2291D0}"/>
          </ac:picMkLst>
        </pc:picChg>
      </pc:sldChg>
      <pc:sldChg chg="delSp modSp add mod ord modTransition">
        <pc:chgData name="Edvinas K" userId="7d071e26f81614c5" providerId="LiveId" clId="{AF1C6905-0511-49C8-B560-366C8D4D57FC}" dt="2023-06-19T15:00:53.241" v="2878"/>
        <pc:sldMkLst>
          <pc:docMk/>
          <pc:sldMk cId="3923655991" sldId="411"/>
        </pc:sldMkLst>
        <pc:spChg chg="mod">
          <ac:chgData name="Edvinas K" userId="7d071e26f81614c5" providerId="LiveId" clId="{AF1C6905-0511-49C8-B560-366C8D4D57FC}" dt="2023-06-19T13:01:56.867" v="1772" actId="20577"/>
          <ac:spMkLst>
            <pc:docMk/>
            <pc:sldMk cId="3923655991" sldId="411"/>
            <ac:spMk id="7" creationId="{8393EA32-1E5C-4940-ABB7-ACA92E12BC62}"/>
          </ac:spMkLst>
        </pc:spChg>
        <pc:spChg chg="mod">
          <ac:chgData name="Edvinas K" userId="7d071e26f81614c5" providerId="LiveId" clId="{AF1C6905-0511-49C8-B560-366C8D4D57FC}" dt="2023-06-19T12:57:16.763" v="1501" actId="20577"/>
          <ac:spMkLst>
            <pc:docMk/>
            <pc:sldMk cId="3923655991" sldId="411"/>
            <ac:spMk id="10" creationId="{5370151D-47F6-1A41-84B1-BB942B57263B}"/>
          </ac:spMkLst>
        </pc:spChg>
        <pc:picChg chg="del">
          <ac:chgData name="Edvinas K" userId="7d071e26f81614c5" providerId="LiveId" clId="{AF1C6905-0511-49C8-B560-366C8D4D57FC}" dt="2023-06-19T12:59:33.396" v="1600" actId="478"/>
          <ac:picMkLst>
            <pc:docMk/>
            <pc:sldMk cId="3923655991" sldId="411"/>
            <ac:picMk id="3" creationId="{E48AB1E1-071C-570A-E3FD-7F8A10835C25}"/>
          </ac:picMkLst>
        </pc:picChg>
        <pc:picChg chg="mod">
          <ac:chgData name="Edvinas K" userId="7d071e26f81614c5" providerId="LiveId" clId="{AF1C6905-0511-49C8-B560-366C8D4D57FC}" dt="2023-06-19T13:01:39.009" v="1749" actId="1076"/>
          <ac:picMkLst>
            <pc:docMk/>
            <pc:sldMk cId="3923655991" sldId="411"/>
            <ac:picMk id="6" creationId="{9BD39082-EE2F-9B4F-A3C9-2A11A9B5629A}"/>
          </ac:picMkLst>
        </pc:picChg>
      </pc:sldChg>
      <pc:sldChg chg="addSp delSp modSp add mod modTransition">
        <pc:chgData name="Edvinas K" userId="7d071e26f81614c5" providerId="LiveId" clId="{AF1C6905-0511-49C8-B560-366C8D4D57FC}" dt="2023-06-19T15:00:53.241" v="2878"/>
        <pc:sldMkLst>
          <pc:docMk/>
          <pc:sldMk cId="3383378297" sldId="412"/>
        </pc:sldMkLst>
        <pc:spChg chg="mod">
          <ac:chgData name="Edvinas K" userId="7d071e26f81614c5" providerId="LiveId" clId="{AF1C6905-0511-49C8-B560-366C8D4D57FC}" dt="2023-06-19T13:08:11.005" v="2858" actId="20577"/>
          <ac:spMkLst>
            <pc:docMk/>
            <pc:sldMk cId="3383378297" sldId="412"/>
            <ac:spMk id="7" creationId="{8393EA32-1E5C-4940-ABB7-ACA92E12BC62}"/>
          </ac:spMkLst>
        </pc:spChg>
        <pc:spChg chg="mod">
          <ac:chgData name="Edvinas K" userId="7d071e26f81614c5" providerId="LiveId" clId="{AF1C6905-0511-49C8-B560-366C8D4D57FC}" dt="2023-06-19T12:57:26.383" v="1513" actId="20577"/>
          <ac:spMkLst>
            <pc:docMk/>
            <pc:sldMk cId="3383378297" sldId="412"/>
            <ac:spMk id="10" creationId="{5370151D-47F6-1A41-84B1-BB942B57263B}"/>
          </ac:spMkLst>
        </pc:spChg>
        <pc:picChg chg="add del">
          <ac:chgData name="Edvinas K" userId="7d071e26f81614c5" providerId="LiveId" clId="{AF1C6905-0511-49C8-B560-366C8D4D57FC}" dt="2023-06-19T13:02:13.913" v="1786" actId="478"/>
          <ac:picMkLst>
            <pc:docMk/>
            <pc:sldMk cId="3383378297" sldId="412"/>
            <ac:picMk id="3" creationId="{E48AB1E1-071C-570A-E3FD-7F8A10835C25}"/>
          </ac:picMkLst>
        </pc:picChg>
        <pc:picChg chg="mod">
          <ac:chgData name="Edvinas K" userId="7d071e26f81614c5" providerId="LiveId" clId="{AF1C6905-0511-49C8-B560-366C8D4D57FC}" dt="2023-06-19T12:58:24.056" v="1517" actId="1076"/>
          <ac:picMkLst>
            <pc:docMk/>
            <pc:sldMk cId="3383378297" sldId="412"/>
            <ac:picMk id="6" creationId="{9BD39082-EE2F-9B4F-A3C9-2A11A9B5629A}"/>
          </ac:picMkLst>
        </pc:picChg>
      </pc:sldChg>
      <pc:sldMasterChg chg="modTransition modSldLayout">
        <pc:chgData name="Edvinas K" userId="7d071e26f81614c5" providerId="LiveId" clId="{AF1C6905-0511-49C8-B560-366C8D4D57FC}" dt="2023-06-19T15:00:53.241" v="2878"/>
        <pc:sldMasterMkLst>
          <pc:docMk/>
          <pc:sldMasterMk cId="0" sldId="2147483648"/>
        </pc:sldMasterMkLst>
        <pc:sldLayoutChg chg="modTransition">
          <pc:chgData name="Edvinas K" userId="7d071e26f81614c5" providerId="LiveId" clId="{AF1C6905-0511-49C8-B560-366C8D4D57FC}" dt="2023-06-19T15:00:53.241" v="2878"/>
          <pc:sldLayoutMkLst>
            <pc:docMk/>
            <pc:sldMasterMk cId="0" sldId="2147483648"/>
            <pc:sldLayoutMk cId="0" sldId="2147483649"/>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1"/>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2"/>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4"/>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5"/>
          </pc:sldLayoutMkLst>
        </pc:sldLayoutChg>
        <pc:sldLayoutChg chg="modTransition">
          <pc:chgData name="Edvinas K" userId="7d071e26f81614c5" providerId="LiveId" clId="{AF1C6905-0511-49C8-B560-366C8D4D57FC}" dt="2023-06-19T15:00:53.241" v="2878"/>
          <pc:sldLayoutMkLst>
            <pc:docMk/>
            <pc:sldMasterMk cId="0" sldId="2147483648"/>
            <pc:sldLayoutMk cId="1557821446" sldId="2147483656"/>
          </pc:sldLayoutMkLst>
        </pc:sldLayoutChg>
        <pc:sldLayoutChg chg="modTransition">
          <pc:chgData name="Edvinas K" userId="7d071e26f81614c5" providerId="LiveId" clId="{AF1C6905-0511-49C8-B560-366C8D4D57FC}" dt="2023-06-19T15:00:53.241" v="2878"/>
          <pc:sldLayoutMkLst>
            <pc:docMk/>
            <pc:sldMasterMk cId="0" sldId="2147483648"/>
            <pc:sldLayoutMk cId="3082070048" sldId="2147483657"/>
          </pc:sldLayoutMkLst>
        </pc:sldLayoutChg>
      </pc:sldMasterChg>
      <pc:sldMasterChg chg="del delSldLayout">
        <pc:chgData name="Edvinas K" userId="7d071e26f81614c5" providerId="LiveId" clId="{AF1C6905-0511-49C8-B560-366C8D4D57FC}" dt="2023-06-19T06:28:57.831" v="14" actId="47"/>
        <pc:sldMasterMkLst>
          <pc:docMk/>
          <pc:sldMasterMk cId="14586663" sldId="2147483685"/>
        </pc:sldMasterMkLst>
        <pc:sldLayoutChg chg="del">
          <pc:chgData name="Edvinas K" userId="7d071e26f81614c5" providerId="LiveId" clId="{AF1C6905-0511-49C8-B560-366C8D4D57FC}" dt="2023-06-19T06:28:57.831" v="14" actId="47"/>
          <pc:sldLayoutMkLst>
            <pc:docMk/>
            <pc:sldMasterMk cId="14586663" sldId="2147483685"/>
            <pc:sldLayoutMk cId="1565597752" sldId="2147483686"/>
          </pc:sldLayoutMkLst>
        </pc:sldLayoutChg>
        <pc:sldLayoutChg chg="del">
          <pc:chgData name="Edvinas K" userId="7d071e26f81614c5" providerId="LiveId" clId="{AF1C6905-0511-49C8-B560-366C8D4D57FC}" dt="2023-06-19T06:28:57.831" v="14" actId="47"/>
          <pc:sldLayoutMkLst>
            <pc:docMk/>
            <pc:sldMasterMk cId="14586663" sldId="2147483685"/>
            <pc:sldLayoutMk cId="167496522" sldId="2147483687"/>
          </pc:sldLayoutMkLst>
        </pc:sldLayoutChg>
        <pc:sldLayoutChg chg="del">
          <pc:chgData name="Edvinas K" userId="7d071e26f81614c5" providerId="LiveId" clId="{AF1C6905-0511-49C8-B560-366C8D4D57FC}" dt="2023-06-19T06:28:57.831" v="14" actId="47"/>
          <pc:sldLayoutMkLst>
            <pc:docMk/>
            <pc:sldMasterMk cId="14586663" sldId="2147483685"/>
            <pc:sldLayoutMk cId="711405493" sldId="2147483688"/>
          </pc:sldLayoutMkLst>
        </pc:sldLayoutChg>
        <pc:sldLayoutChg chg="del">
          <pc:chgData name="Edvinas K" userId="7d071e26f81614c5" providerId="LiveId" clId="{AF1C6905-0511-49C8-B560-366C8D4D57FC}" dt="2023-06-19T06:28:57.831" v="14" actId="47"/>
          <pc:sldLayoutMkLst>
            <pc:docMk/>
            <pc:sldMasterMk cId="14586663" sldId="2147483685"/>
            <pc:sldLayoutMk cId="2170180334" sldId="2147483689"/>
          </pc:sldLayoutMkLst>
        </pc:sldLayoutChg>
        <pc:sldLayoutChg chg="del">
          <pc:chgData name="Edvinas K" userId="7d071e26f81614c5" providerId="LiveId" clId="{AF1C6905-0511-49C8-B560-366C8D4D57FC}" dt="2023-06-19T06:28:57.831" v="14" actId="47"/>
          <pc:sldLayoutMkLst>
            <pc:docMk/>
            <pc:sldMasterMk cId="14586663" sldId="2147483685"/>
            <pc:sldLayoutMk cId="1256391893" sldId="2147483690"/>
          </pc:sldLayoutMkLst>
        </pc:sldLayoutChg>
        <pc:sldLayoutChg chg="del">
          <pc:chgData name="Edvinas K" userId="7d071e26f81614c5" providerId="LiveId" clId="{AF1C6905-0511-49C8-B560-366C8D4D57FC}" dt="2023-06-19T06:28:57.831" v="14" actId="47"/>
          <pc:sldLayoutMkLst>
            <pc:docMk/>
            <pc:sldMasterMk cId="14586663" sldId="2147483685"/>
            <pc:sldLayoutMk cId="2029085676" sldId="2147483691"/>
          </pc:sldLayoutMkLst>
        </pc:sldLayoutChg>
        <pc:sldLayoutChg chg="del">
          <pc:chgData name="Edvinas K" userId="7d071e26f81614c5" providerId="LiveId" clId="{AF1C6905-0511-49C8-B560-366C8D4D57FC}" dt="2023-06-19T06:28:57.831" v="14" actId="47"/>
          <pc:sldLayoutMkLst>
            <pc:docMk/>
            <pc:sldMasterMk cId="14586663" sldId="2147483685"/>
            <pc:sldLayoutMk cId="2179736073" sldId="2147483692"/>
          </pc:sldLayoutMkLst>
        </pc:sldLayoutChg>
        <pc:sldLayoutChg chg="del">
          <pc:chgData name="Edvinas K" userId="7d071e26f81614c5" providerId="LiveId" clId="{AF1C6905-0511-49C8-B560-366C8D4D57FC}" dt="2023-06-19T06:28:57.831" v="14" actId="47"/>
          <pc:sldLayoutMkLst>
            <pc:docMk/>
            <pc:sldMasterMk cId="14586663" sldId="2147483685"/>
            <pc:sldLayoutMk cId="271830527" sldId="2147483693"/>
          </pc:sldLayoutMkLst>
        </pc:sldLayoutChg>
        <pc:sldLayoutChg chg="del">
          <pc:chgData name="Edvinas K" userId="7d071e26f81614c5" providerId="LiveId" clId="{AF1C6905-0511-49C8-B560-366C8D4D57FC}" dt="2023-06-19T06:28:57.831" v="14" actId="47"/>
          <pc:sldLayoutMkLst>
            <pc:docMk/>
            <pc:sldMasterMk cId="14586663" sldId="2147483685"/>
            <pc:sldLayoutMk cId="3890070212" sldId="2147483694"/>
          </pc:sldLayoutMkLst>
        </pc:sldLayoutChg>
        <pc:sldLayoutChg chg="del">
          <pc:chgData name="Edvinas K" userId="7d071e26f81614c5" providerId="LiveId" clId="{AF1C6905-0511-49C8-B560-366C8D4D57FC}" dt="2023-06-19T06:28:57.831" v="14" actId="47"/>
          <pc:sldLayoutMkLst>
            <pc:docMk/>
            <pc:sldMasterMk cId="14586663" sldId="2147483685"/>
            <pc:sldLayoutMk cId="359997005" sldId="2147483695"/>
          </pc:sldLayoutMkLst>
        </pc:sldLayoutChg>
        <pc:sldLayoutChg chg="del">
          <pc:chgData name="Edvinas K" userId="7d071e26f81614c5" providerId="LiveId" clId="{AF1C6905-0511-49C8-B560-366C8D4D57FC}" dt="2023-06-19T06:28:57.831" v="14" actId="47"/>
          <pc:sldLayoutMkLst>
            <pc:docMk/>
            <pc:sldMasterMk cId="14586663" sldId="2147483685"/>
            <pc:sldLayoutMk cId="3208488799" sldId="2147483696"/>
          </pc:sldLayoutMkLst>
        </pc:sldLayoutChg>
        <pc:sldLayoutChg chg="del">
          <pc:chgData name="Edvinas K" userId="7d071e26f81614c5" providerId="LiveId" clId="{AF1C6905-0511-49C8-B560-366C8D4D57FC}" dt="2023-06-19T06:28:57.831" v="14" actId="47"/>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98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0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29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786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72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77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697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4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22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610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1220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70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39.svg"/><Relationship Id="rId2" Type="http://schemas.openxmlformats.org/officeDocument/2006/relationships/hyperlink" Target="https://learn.microsoft.com/en-us/dotnet/csharp/language-reference/statements/iteration-statements" TargetMode="Externa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err="1"/>
              <a:t>Ciklai</a:t>
            </a:r>
            <a:r>
              <a:rPr lang="en-US" dirty="0"/>
              <a:t> - While</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pavyzdžiai realybėje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26450" y="2671900"/>
            <a:ext cx="4701200" cy="3937472"/>
          </a:xfrm>
          <a:prstGeom prst="rect">
            <a:avLst/>
          </a:prstGeom>
          <a:noFill/>
          <a:ln>
            <a:noFill/>
          </a:ln>
        </p:spPr>
        <p:txBody>
          <a:bodyPr spcFirstLastPara="1" wrap="square" lIns="91425" tIns="45700" rIns="91425" bIns="45700" anchor="t" anchorCtr="0">
            <a:normAutofit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Galima lyginti "while" ciklą su mokytojo konsultacijomis.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Pavyzdžiui, jei esate studentas ir turite klausimų dėl tam tikros temos, galite eiti pas savo mokytoją konsultacijai.</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 Įeinate į kabinetą, pateikiate klausimus ir girdite atsakymą.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Galbūt turite daugiau klausimų, todėl pakartojate konsultaciją, kol visi jūsų klausimai bus išsprendžiami ir jūsų supratimas bus užtikrintas.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Šioje analogijoje konsultacija atlieka "while" ciklo funkciją, o jūsų klausimai ir atsakymai yra kiekviena iteracija, kol pasieksite supratimo tikslą.</a:t>
            </a:r>
            <a:endParaRPr lang="lt-LT" sz="1400" dirty="0">
              <a:solidFill>
                <a:schemeClr val="tx1"/>
              </a:solidFill>
            </a:endParaRPr>
          </a:p>
        </p:txBody>
      </p:sp>
      <p:pic>
        <p:nvPicPr>
          <p:cNvPr id="3" name="Graphic 2" descr="Person wearing sweater">
            <a:extLst>
              <a:ext uri="{FF2B5EF4-FFF2-40B4-BE49-F238E27FC236}">
                <a16:creationId xmlns:a16="http://schemas.microsoft.com/office/drawing/2014/main" id="{5BF881FD-353B-7D07-7F02-3E2606961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067800" y="3181868"/>
            <a:ext cx="2559050" cy="3277910"/>
          </a:xfrm>
          <a:prstGeom prst="rect">
            <a:avLst/>
          </a:prstGeom>
        </p:spPr>
      </p:pic>
      <p:pic>
        <p:nvPicPr>
          <p:cNvPr id="5" name="Graphic 4" descr="Woman holding a laptop">
            <a:extLst>
              <a:ext uri="{FF2B5EF4-FFF2-40B4-BE49-F238E27FC236}">
                <a16:creationId xmlns:a16="http://schemas.microsoft.com/office/drawing/2014/main" id="{085743A7-E52C-93B3-CC3A-59A38D3EDD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4400" y="3504821"/>
            <a:ext cx="2908300" cy="2954957"/>
          </a:xfrm>
          <a:prstGeom prst="rect">
            <a:avLst/>
          </a:prstGeom>
        </p:spPr>
      </p:pic>
    </p:spTree>
    <p:extLst>
      <p:ext uri="{BB962C8B-B14F-4D97-AF65-F5344CB8AC3E}">
        <p14:creationId xmlns:p14="http://schemas.microsoft.com/office/powerpoint/2010/main" val="1301772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in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836750" y="2614725"/>
            <a:ext cx="4701200" cy="3937472"/>
          </a:xfrm>
          <a:prstGeom prst="rect">
            <a:avLst/>
          </a:prstGeom>
          <a:noFill/>
          <a:ln>
            <a:noFill/>
          </a:ln>
        </p:spPr>
        <p:txBody>
          <a:bodyPr spcFirstLastPara="1" wrap="square" lIns="91425" tIns="45700" rIns="91425" bIns="45700" anchor="t" anchorCtr="0">
            <a:normAutofit fontScale="92500"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"While" ciklas gali būti naudingas ir galingas įrankis programavime, kuris leidžia mums kurti sudėtingesnes programos loginės struktūros.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Be to, vienas iš šios struktūros variantų yra vadinamas "while" ciklas viduje kito "while" ciklo. Tai reiškia, kad vienas "while" ciklas gali būti įterptas į kito "while" ciklo kūną, leidžiant mums dar labiau išplėsti ir kontroluoti vykdymo eigą.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 ciklų kaskadavimo technika gali būti pritaikoma sprendžiant įvairias užduotis ir problemas.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Svarbu tikrinti sąlygas ir tinkamai valdyti kiekvieno ciklo vykdymą, kad būtų išvengta begalinio kilpavimo.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Tinkamai naudojant "while" ciklą viduje kito "while" ciklo, galima sukurti efektyvias ir lankstias programų struktūras, kurios atitinka konkrečius užduočių reikalavimus.</a:t>
            </a:r>
            <a:endParaRPr lang="lt-LT" sz="1400" dirty="0">
              <a:solidFill>
                <a:schemeClr val="tx1"/>
              </a:solidFill>
            </a:endParaRPr>
          </a:p>
        </p:txBody>
      </p:sp>
      <p:pic>
        <p:nvPicPr>
          <p:cNvPr id="5" name="Picture 4">
            <a:extLst>
              <a:ext uri="{FF2B5EF4-FFF2-40B4-BE49-F238E27FC236}">
                <a16:creationId xmlns:a16="http://schemas.microsoft.com/office/drawing/2014/main" id="{CAD50951-F1C2-6002-2402-8D77A6A2284A}"/>
              </a:ext>
            </a:extLst>
          </p:cNvPr>
          <p:cNvPicPr>
            <a:picLocks noChangeAspect="1"/>
          </p:cNvPicPr>
          <p:nvPr/>
        </p:nvPicPr>
        <p:blipFill>
          <a:blip r:embed="rId3"/>
          <a:stretch>
            <a:fillRect/>
          </a:stretch>
        </p:blipFill>
        <p:spPr>
          <a:xfrm>
            <a:off x="654050" y="2512020"/>
            <a:ext cx="5686985" cy="304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0295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"while" ciklą, kuris spausdina skaičius nuo 1 iki 5 į konsolę.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Modifikuokite pirmą užduotį, kad po pirmojo ciklo eitų antrasis ciklas, kuris spausdintų skaičius nuo 5 iki 1.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"while" ciklą, kuris spausdina visus lyginius skaičius nuo 2 iki 10 į konsolę.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Modifikuokite antrą užduotį, kad po pirmojo ciklo eitų antrasis ciklas, kuris spausdintų nelyginius skaičius nuo 1 iki 9.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"while" ciklą, kuris prašo įvesti skaičius iš vartotojo tol, kol įvestas skaičius yra didesnis nei 100.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Modifikuokite trečią užduotį, kad po pirmojo ciklo eitų antrasis ciklas, kuris prašytų įvesti skaičius tol, kol įvestas skaičius yra teigiamas.</a:t>
            </a: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"while" ciklą, kuris skaičiuoja ir spausdina faktorialą iš įvesto skaičiaus.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Modifikuokite ketvirtą užduotį, kad po pirmojo ciklo eitų antrasis ciklas, kuris apskaičiuotų ir spausdintų visų įvestų skaičių faktorialus tol, kol nebūna įvestas neigiamas skaičius.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prašytų vartotojo įvesti teigiamą skaičių ir tuomet išvestų skaitmenis atskirai. Pavyzdžiui, įvedus skaičių 12345, programa turėtų išvesti šiuos skaitmenis vieną po kito: 1, 2, 3, 4, 5.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prašytų vartotojo įvesti skaičių n ir tuomet išvestų trikampį iš žvaigždučių naudojant "while" ciklus. Pavyzdžiui, įvedus skaičių 5, programa turėtų išvesti tokį trikampį:</a:t>
            </a:r>
            <a:endParaRPr lang="lt-LT" sz="1400" dirty="0"/>
          </a:p>
          <a:p>
            <a:pPr marL="285750" lvl="1"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678A157C-FDA5-D9F9-A3C6-BDD86AB87900}"/>
              </a:ext>
            </a:extLst>
          </p:cNvPr>
          <p:cNvPicPr>
            <a:picLocks noChangeAspect="1"/>
          </p:cNvPicPr>
          <p:nvPr/>
        </p:nvPicPr>
        <p:blipFill>
          <a:blip r:embed="rId3"/>
          <a:stretch>
            <a:fillRect/>
          </a:stretch>
        </p:blipFill>
        <p:spPr>
          <a:xfrm>
            <a:off x="2218044" y="5124450"/>
            <a:ext cx="551328" cy="11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530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sveikąjį skaičių ir tą skaičių grąžina. Jeigu vartotojas įveda blogą skaičių, tai programa turi informuoti, kad įvestas blogas skaičius ir prašyti įvesti vėl. Kol vartotojas neįveda tinkamo skaičiaus metodas turi vis prašyti įvesti simbolius.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paprašytų vartotojo įvesti skaičių, kurį nori pakelti laipsniu ir tada paprašytų įvesti laipsnio skaičių, kuriuo nori pakelti. Skaičių pakeltą duotu laipsniu turėtų išvesti į ekraną.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išvestu vienoje eilutėje skaičių grupes tokiu principu: -&gt; 1 -&gt; 11 -&gt; 111 -&gt; 1111 -&gt; 11111 -&gt; .......  Programa turi paprašyti nurodyti skaičių ir grupių kiekį. Tikrinkite ar buvo įvestas skaitmuo, o ne tekstas.</a:t>
            </a:r>
            <a:endParaRPr lang="en-US" sz="1400" dirty="0"/>
          </a:p>
        </p:txBody>
      </p:sp>
    </p:spTree>
    <p:extLst>
      <p:ext uri="{BB962C8B-B14F-4D97-AF65-F5344CB8AC3E}">
        <p14:creationId xmlns:p14="http://schemas.microsoft.com/office/powerpoint/2010/main" val="1204111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sveikąjį skaičių ir pagal įvestą skaičių turėtų atitinkamai nupiešti trikampį kaip duota pavyzdyje: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prašytų vartotojo įvesti sumą pinigų, kurią jis nori išgryninti bankomate. Programa turi išvesti į ekraną naudodama While loop kada ir kokią kupiurą atiduoda vartotojui. Pvz: 50 eurų, 50 eurų, 20 eurų, 10 eurų (Vartotojas įvedė 130 eurų).</a:t>
            </a:r>
          </a:p>
          <a:p>
            <a:pPr marL="285750" indent="-285750">
              <a:lnSpc>
                <a:spcPct val="150000"/>
              </a:lnSpc>
              <a:spcBef>
                <a:spcPts val="0"/>
              </a:spcBef>
              <a:buSzPts val="110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E48AB1E1-071C-570A-E3FD-7F8A10835C25}"/>
              </a:ext>
            </a:extLst>
          </p:cNvPr>
          <p:cNvPicPr>
            <a:picLocks noChangeAspect="1"/>
          </p:cNvPicPr>
          <p:nvPr/>
        </p:nvPicPr>
        <p:blipFill>
          <a:blip r:embed="rId3"/>
          <a:stretch>
            <a:fillRect/>
          </a:stretch>
        </p:blipFill>
        <p:spPr>
          <a:xfrm>
            <a:off x="7370702" y="2238270"/>
            <a:ext cx="866896" cy="1505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851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480391" y="24598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Do While ciklas yra kita iteracijos kontrolės struktūra, kuri naudojama programavime.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Šis ciklas labai panašus į "while" ciklą, tačiau turi svarbų skirtumą: sąlyga tikrinama po kiekvienos ciklo iteracijos.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reiškia, kad ciklas visada vykdomas bent vieną kartą, net jei sąlyga nuo pradžių yra neteisinga.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Šis ciklas yra naudingas, kai norime užtikrinti, kad tam tikri veiksmai būtų įvykdyti bent vieną kartą, nepriklausomai nuo sąlygos teisingumo. Taip pat jis gali būti naudojamas, kai norime leisti vartotojui atlikti tam tikrus veiksmus ir tikrinti sąlygą tik po to, kai veiksmai yra vykdomi bent vieną kartą.</a:t>
            </a:r>
            <a:endParaRPr lang="lt-LT" sz="1400" dirty="0">
              <a:solidFill>
                <a:schemeClr val="tx1"/>
              </a:solidFill>
            </a:endParaRPr>
          </a:p>
        </p:txBody>
      </p:sp>
      <p:pic>
        <p:nvPicPr>
          <p:cNvPr id="3" name="Picture 2">
            <a:extLst>
              <a:ext uri="{FF2B5EF4-FFF2-40B4-BE49-F238E27FC236}">
                <a16:creationId xmlns:a16="http://schemas.microsoft.com/office/drawing/2014/main" id="{FA821A66-FF80-3DD6-606D-C34F7D2A29B7}"/>
              </a:ext>
            </a:extLst>
          </p:cNvPr>
          <p:cNvPicPr>
            <a:picLocks noChangeAspect="1"/>
          </p:cNvPicPr>
          <p:nvPr/>
        </p:nvPicPr>
        <p:blipFill>
          <a:blip r:embed="rId3"/>
          <a:stretch>
            <a:fillRect/>
          </a:stretch>
        </p:blipFill>
        <p:spPr>
          <a:xfrm>
            <a:off x="5496033" y="3039027"/>
            <a:ext cx="6215576" cy="1495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439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580100" y="24344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Galime turėti situaciją, kai norime parodyti pranešimą ir paklausti vartotojo, ar jis nori tęsti arba baigti programą.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Nors vartotojo pirmasis atsakymas gali būti "ne", mes vis tiek norime parodyti pranešimą bent vieną kartą.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Tuo atveju, "DoWhile" ciklas būtų tinkamas pasirinkimas, nes jis užtikrintų, kad pranešimas būtų parodytas ir vartotojui būtų suteikta galimybė atlikti veiksmą, net jei pirmasis atsakymas yra "ne".</a:t>
            </a:r>
            <a:endParaRPr lang="lt-LT" sz="1400" dirty="0">
              <a:solidFill>
                <a:schemeClr val="tx1"/>
              </a:solidFill>
            </a:endParaRPr>
          </a:p>
        </p:txBody>
      </p:sp>
      <p:pic>
        <p:nvPicPr>
          <p:cNvPr id="3" name="Picture 2">
            <a:extLst>
              <a:ext uri="{FF2B5EF4-FFF2-40B4-BE49-F238E27FC236}">
                <a16:creationId xmlns:a16="http://schemas.microsoft.com/office/drawing/2014/main" id="{F5EDFA9C-40CF-85BD-6069-F80D6367BDD0}"/>
              </a:ext>
            </a:extLst>
          </p:cNvPr>
          <p:cNvPicPr>
            <a:picLocks noChangeAspect="1"/>
          </p:cNvPicPr>
          <p:nvPr/>
        </p:nvPicPr>
        <p:blipFill>
          <a:blip r:embed="rId3"/>
          <a:stretch>
            <a:fillRect/>
          </a:stretch>
        </p:blipFill>
        <p:spPr>
          <a:xfrm>
            <a:off x="469151" y="3035133"/>
            <a:ext cx="5804640" cy="1150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2243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 pavyzdys realybėje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579350" y="25360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Galime įsivaizduoti, kad einame į šokio pamokas ir mokomės naujo šokio. Įeidami į pamokas, nežinome, ar mums gerai seksis. Tačiau mokytojas mus paskatina pradėti šokti ir nuolat mums sako, kad pratimai bus kartojami, kol pasieksime tam tikrą šokio lygį.</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Taigi, pradedame šokti ir mokytis šokio žingsnių. Nepriklausomai nuo to, ar mums pavyksta šokį atlikti teisingai, ar ne, mes tęsiame mokymąsi ir kartojame šokio žingsnius. Tik po kiekvienos šokio iteracijos mokytojas tikrina mūsų pažangą ir sako, ką reikėtų tobulinti ar koreguoti.</a:t>
            </a:r>
            <a:endParaRPr lang="lt-LT" sz="1400" dirty="0">
              <a:solidFill>
                <a:schemeClr val="tx1"/>
              </a:solidFill>
            </a:endParaRPr>
          </a:p>
        </p:txBody>
      </p:sp>
      <p:pic>
        <p:nvPicPr>
          <p:cNvPr id="3" name="Graphic 2" descr="Dancing outline">
            <a:extLst>
              <a:ext uri="{FF2B5EF4-FFF2-40B4-BE49-F238E27FC236}">
                <a16:creationId xmlns:a16="http://schemas.microsoft.com/office/drawing/2014/main" id="{E0FD5AFD-3758-7EAA-EADB-AFE69AD364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875606" y="2536078"/>
            <a:ext cx="2900094" cy="2626500"/>
          </a:xfrm>
          <a:prstGeom prst="rect">
            <a:avLst/>
          </a:prstGeom>
        </p:spPr>
      </p:pic>
      <p:pic>
        <p:nvPicPr>
          <p:cNvPr id="5" name="Graphic 4" descr="Dancing with solid fill">
            <a:extLst>
              <a:ext uri="{FF2B5EF4-FFF2-40B4-BE49-F238E27FC236}">
                <a16:creationId xmlns:a16="http://schemas.microsoft.com/office/drawing/2014/main" id="{33A4FAF3-22E1-B8ED-D5AF-A5CFBA2291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75700" y="3259475"/>
            <a:ext cx="2626500" cy="2626500"/>
          </a:xfrm>
          <a:prstGeom prst="rect">
            <a:avLst/>
          </a:prstGeom>
        </p:spPr>
      </p:pic>
    </p:spTree>
    <p:extLst>
      <p:ext uri="{BB962C8B-B14F-4D97-AF65-F5344CB8AC3E}">
        <p14:creationId xmlns:p14="http://schemas.microsoft.com/office/powerpoint/2010/main" val="611160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3707" y="15910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leistų vartotojui įvesti skaičius, kol jis pasirenka baigti. Programa turi skaičiuoti visų įvestų skaičių sumą ir ją atvaizduoti. Vartotojui turi būti leidžiama įvesti bet kokį skaičių, ir jei jis nori tęsti įvedimą, programa turi leisti tai padaryti. Jei vartotojas įveda „Baigti“ (Nesvarbu ar upper ar lower case) į ekraną turėtų atspausdinti galutinį rezultatą.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Slaptažodžio patikrinimas. Parašykite programą, kuri leidžia vartotojui įvesti slaptažodį, kol jis įveda teisingą slaptažodį. Pradinis teisingas slaptažodis gali būti nustatytas programos koduose. Vartotojui turi būti leidžiama įvesti slaptažodį daug kartų, kol jis įveda teisingą slaptažodį</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sugeneruoja atsitiktinį skaičių nuo 1 iki 100 (Math.Random). Vartotojui turi būti leidžiama spėti šį skaičių. Programa turi parodyti, ar vartotojo spėjimas yra didesnis arba mažesnis už sugeneruotą skaičių. Vartotojui bus leidžiama spėti tol, kol jis atspės teisingą skaičių</a:t>
            </a:r>
            <a:endParaRPr lang="en-US" sz="1400" dirty="0"/>
          </a:p>
        </p:txBody>
      </p:sp>
    </p:spTree>
    <p:extLst>
      <p:ext uri="{BB962C8B-B14F-4D97-AF65-F5344CB8AC3E}">
        <p14:creationId xmlns:p14="http://schemas.microsoft.com/office/powerpoint/2010/main" val="3923655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err="1"/>
              <a:t>Ciklai</a:t>
            </a:r>
            <a:r>
              <a:rPr lang="en-US" dirty="0"/>
              <a:t> - While</a:t>
            </a:r>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xfrm>
            <a:off x="1398588" y="3142610"/>
            <a:ext cx="4235730" cy="9017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While</a:t>
            </a:r>
            <a:endParaRPr dirty="0"/>
          </a:p>
        </p:txBody>
      </p:sp>
      <p:sp>
        <p:nvSpPr>
          <p:cNvPr id="221" name="Text Placeholder 4"/>
          <p:cNvSpPr>
            <a:spLocks noGrp="1"/>
          </p:cNvSpPr>
          <p:nvPr>
            <p:ph type="body" idx="22"/>
          </p:nvPr>
        </p:nvSpPr>
        <p:spPr>
          <a:xfrm>
            <a:off x="6980536" y="3142610"/>
            <a:ext cx="4235730" cy="9017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Do While</a:t>
            </a:r>
            <a:endParaRPr lang="en-US" dirty="0"/>
          </a:p>
        </p:txBody>
      </p:sp>
      <p:grpSp>
        <p:nvGrpSpPr>
          <p:cNvPr id="228" name="Oval 12"/>
          <p:cNvGrpSpPr/>
          <p:nvPr/>
        </p:nvGrpSpPr>
        <p:grpSpPr>
          <a:xfrm>
            <a:off x="480390" y="3227722"/>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6062338" y="3227722"/>
            <a:ext cx="731478" cy="731478"/>
            <a:chOff x="0" y="0"/>
            <a:chExt cx="731476" cy="731476"/>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lt-LT" dirty="0"/>
                <a:t>4</a:t>
              </a:r>
              <a:endParaRPr dirty="0"/>
            </a:p>
          </p:txBody>
        </p:sp>
      </p:grpSp>
      <p:sp>
        <p:nvSpPr>
          <p:cNvPr id="10" name="Text Placeholder 3">
            <a:extLst>
              <a:ext uri="{FF2B5EF4-FFF2-40B4-BE49-F238E27FC236}">
                <a16:creationId xmlns:a16="http://schemas.microsoft.com/office/drawing/2014/main" id="{21E4FDFE-8A1A-8869-5F3B-22B967362887}"/>
              </a:ext>
            </a:extLst>
          </p:cNvPr>
          <p:cNvSpPr txBox="1">
            <a:spLocks/>
          </p:cNvSpPr>
          <p:nvPr/>
        </p:nvSpPr>
        <p:spPr>
          <a:xfrm>
            <a:off x="1398588" y="4148580"/>
            <a:ext cx="4235730" cy="901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a:t>
            </a:r>
            <a:r>
              <a:rPr lang="en-US" dirty="0"/>
              <a:t> </a:t>
            </a:r>
            <a:r>
              <a:rPr lang="en-US" dirty="0" err="1"/>
              <a:t>pavyzd</a:t>
            </a:r>
            <a:r>
              <a:rPr lang="lt-LT" dirty="0"/>
              <a:t>žiai realybėje</a:t>
            </a:r>
          </a:p>
        </p:txBody>
      </p:sp>
      <p:grpSp>
        <p:nvGrpSpPr>
          <p:cNvPr id="11" name="Oval 12">
            <a:extLst>
              <a:ext uri="{FF2B5EF4-FFF2-40B4-BE49-F238E27FC236}">
                <a16:creationId xmlns:a16="http://schemas.microsoft.com/office/drawing/2014/main" id="{7814BCD5-E99A-573F-280A-3998F9C8F5A2}"/>
              </a:ext>
            </a:extLst>
          </p:cNvPr>
          <p:cNvGrpSpPr/>
          <p:nvPr/>
        </p:nvGrpSpPr>
        <p:grpSpPr>
          <a:xfrm>
            <a:off x="480390" y="4233692"/>
            <a:ext cx="731478" cy="731478"/>
            <a:chOff x="0" y="0"/>
            <a:chExt cx="731476" cy="731476"/>
          </a:xfrm>
        </p:grpSpPr>
        <p:sp>
          <p:nvSpPr>
            <p:cNvPr id="12" name="Circle">
              <a:extLst>
                <a:ext uri="{FF2B5EF4-FFF2-40B4-BE49-F238E27FC236}">
                  <a16:creationId xmlns:a16="http://schemas.microsoft.com/office/drawing/2014/main" id="{7083B3DB-79EF-C71D-4EB5-FB65DFDCCFA9}"/>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3" name="01">
              <a:extLst>
                <a:ext uri="{FF2B5EF4-FFF2-40B4-BE49-F238E27FC236}">
                  <a16:creationId xmlns:a16="http://schemas.microsoft.com/office/drawing/2014/main" id="{3A838007-9548-5957-A8F7-17B4AD0C23A1}"/>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en-US" dirty="0"/>
                <a:t>2</a:t>
              </a:r>
              <a:endParaRPr dirty="0"/>
            </a:p>
          </p:txBody>
        </p:sp>
      </p:grpSp>
      <p:sp>
        <p:nvSpPr>
          <p:cNvPr id="14" name="Text Placeholder 3">
            <a:extLst>
              <a:ext uri="{FF2B5EF4-FFF2-40B4-BE49-F238E27FC236}">
                <a16:creationId xmlns:a16="http://schemas.microsoft.com/office/drawing/2014/main" id="{04878470-B699-638A-3CB3-4C212D4C5E6F}"/>
              </a:ext>
            </a:extLst>
          </p:cNvPr>
          <p:cNvSpPr txBox="1">
            <a:spLocks/>
          </p:cNvSpPr>
          <p:nvPr/>
        </p:nvSpPr>
        <p:spPr>
          <a:xfrm>
            <a:off x="1397606" y="5143292"/>
            <a:ext cx="4235730" cy="901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 in While</a:t>
            </a:r>
          </a:p>
        </p:txBody>
      </p:sp>
      <p:grpSp>
        <p:nvGrpSpPr>
          <p:cNvPr id="15" name="Oval 12">
            <a:extLst>
              <a:ext uri="{FF2B5EF4-FFF2-40B4-BE49-F238E27FC236}">
                <a16:creationId xmlns:a16="http://schemas.microsoft.com/office/drawing/2014/main" id="{FC31AFCF-7EA3-6677-3546-D318FE747D77}"/>
              </a:ext>
            </a:extLst>
          </p:cNvPr>
          <p:cNvGrpSpPr/>
          <p:nvPr/>
        </p:nvGrpSpPr>
        <p:grpSpPr>
          <a:xfrm>
            <a:off x="479408" y="5228404"/>
            <a:ext cx="731478" cy="731478"/>
            <a:chOff x="0" y="0"/>
            <a:chExt cx="731476" cy="731476"/>
          </a:xfrm>
        </p:grpSpPr>
        <p:sp>
          <p:nvSpPr>
            <p:cNvPr id="16" name="Circle">
              <a:extLst>
                <a:ext uri="{FF2B5EF4-FFF2-40B4-BE49-F238E27FC236}">
                  <a16:creationId xmlns:a16="http://schemas.microsoft.com/office/drawing/2014/main" id="{2800D531-13CE-705A-A832-6AC00FF3C455}"/>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7" name="01">
              <a:extLst>
                <a:ext uri="{FF2B5EF4-FFF2-40B4-BE49-F238E27FC236}">
                  <a16:creationId xmlns:a16="http://schemas.microsoft.com/office/drawing/2014/main" id="{1C98AFFE-A7D1-2550-3C2B-1C16CE764030}"/>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en-US" dirty="0"/>
                <a:t>3</a:t>
              </a:r>
              <a:endParaRPr dirty="0"/>
            </a:p>
          </p:txBody>
        </p:sp>
      </p:grpSp>
      <p:sp>
        <p:nvSpPr>
          <p:cNvPr id="18" name="Text Placeholder 4">
            <a:extLst>
              <a:ext uri="{FF2B5EF4-FFF2-40B4-BE49-F238E27FC236}">
                <a16:creationId xmlns:a16="http://schemas.microsoft.com/office/drawing/2014/main" id="{CB27EDD4-495F-8B31-8049-849C6C04C02E}"/>
              </a:ext>
            </a:extLst>
          </p:cNvPr>
          <p:cNvSpPr txBox="1">
            <a:spLocks/>
          </p:cNvSpPr>
          <p:nvPr/>
        </p:nvSpPr>
        <p:spPr>
          <a:xfrm>
            <a:off x="7000814" y="4148580"/>
            <a:ext cx="4235730" cy="901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600" dirty="0"/>
              <a:t>Do While pavyzdys realybėje</a:t>
            </a:r>
            <a:endParaRPr lang="en-US" dirty="0"/>
          </a:p>
        </p:txBody>
      </p:sp>
      <p:grpSp>
        <p:nvGrpSpPr>
          <p:cNvPr id="19" name="Oval 13">
            <a:extLst>
              <a:ext uri="{FF2B5EF4-FFF2-40B4-BE49-F238E27FC236}">
                <a16:creationId xmlns:a16="http://schemas.microsoft.com/office/drawing/2014/main" id="{2AEBE8C6-4641-BAAE-4D2C-2D1E1E5F7376}"/>
              </a:ext>
            </a:extLst>
          </p:cNvPr>
          <p:cNvGrpSpPr/>
          <p:nvPr/>
        </p:nvGrpSpPr>
        <p:grpSpPr>
          <a:xfrm>
            <a:off x="6082616" y="4233692"/>
            <a:ext cx="731478" cy="731478"/>
            <a:chOff x="0" y="0"/>
            <a:chExt cx="731476" cy="731476"/>
          </a:xfrm>
        </p:grpSpPr>
        <p:sp>
          <p:nvSpPr>
            <p:cNvPr id="20" name="Circle">
              <a:extLst>
                <a:ext uri="{FF2B5EF4-FFF2-40B4-BE49-F238E27FC236}">
                  <a16:creationId xmlns:a16="http://schemas.microsoft.com/office/drawing/2014/main" id="{296EDE3B-0C88-D19D-814C-23A77EBBA824}"/>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1" name="02">
              <a:extLst>
                <a:ext uri="{FF2B5EF4-FFF2-40B4-BE49-F238E27FC236}">
                  <a16:creationId xmlns:a16="http://schemas.microsoft.com/office/drawing/2014/main" id="{782286B4-517B-F9F6-6AB4-1C772302860B}"/>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a:t>
              </a:r>
              <a:r>
                <a:rPr lang="lt-LT" dirty="0"/>
                <a:t>4</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Ciklai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Projektas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Pratęskite savo 3 pamokos projektą parašydami žaidimui meniu ir scenarijus, kuriuose naudotų while arba doWhile ciklus ir Math.Random(). Žaidimo pradžioje turėtumėte paprašyti vartotojo vardo, taip pat žaidimas turėtų kaupti virtualius taškus už gerus sprendimus. Pvz jei žaidėjas ateina į pelkę ir ten sutinka žmogėdrą tai žaidėjas turėtų turėti galimybę kovoti su žmogėdra kol žaidėjas turi daugiau nei 100 gyvybės taškų. Žaidėjo kovos mechanizmas galėtų remtis į „popierius, žirklės, akmuo“ principą. Žaidėjas turi rinktis vieną iš 3 atakų, o žmogėdrai atsitiktiniu būdu būna generuojama ataka, ciklo metu patikrinama ar žaidėjas prarado gyvybės taškų ar atėmė žmogėdrai. Pvz aukšta ataka įveikia žemą ataką, žema ataka įveikia vidutinę ataką, vidutinė ataka įveikia aukštą ir pnš.</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383378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Ciklai - While</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https://learn.microsoft.com/en-us/dotnet/csharp/language-reference/statements/iteration-statements</a:t>
            </a: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Nuorodos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"While" ciklas yra vienas iš pagrindinių ciklų, naudojamų "C#" programavimo kalboje.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Šis ciklas leidžia vykdyti tam tikrą kodą tol, kol tam tikra sąlyga išlieka teisinga.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puiki priemonė kartoti tam tikrus veiksmus, kol įvyksta tam tikra sąlyga, arba tol, kol sąlyga tampa neteisinga.</a:t>
            </a:r>
            <a:endParaRPr lang="lt-LT" sz="1400" dirty="0">
              <a:solidFill>
                <a:schemeClr val="tx1"/>
              </a:solidFill>
            </a:endParaRPr>
          </a:p>
        </p:txBody>
      </p:sp>
      <p:pic>
        <p:nvPicPr>
          <p:cNvPr id="3" name="Graphic 2" descr="Circles with arrows outline">
            <a:extLst>
              <a:ext uri="{FF2B5EF4-FFF2-40B4-BE49-F238E27FC236}">
                <a16:creationId xmlns:a16="http://schemas.microsoft.com/office/drawing/2014/main" id="{05C53FA1-984C-A94D-D1CB-78B372CE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4977" y="1649761"/>
            <a:ext cx="2990850" cy="2990850"/>
          </a:xfrm>
          <a:prstGeom prst="rect">
            <a:avLst/>
          </a:prstGeom>
        </p:spPr>
      </p:pic>
      <p:pic>
        <p:nvPicPr>
          <p:cNvPr id="5" name="Graphic 4" descr="Woman with a prosthetic arm">
            <a:extLst>
              <a:ext uri="{FF2B5EF4-FFF2-40B4-BE49-F238E27FC236}">
                <a16:creationId xmlns:a16="http://schemas.microsoft.com/office/drawing/2014/main" id="{3090AEDE-5CD4-30BE-A6DF-05C31C178B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626350" y="2774664"/>
            <a:ext cx="3498850" cy="3555283"/>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652600" y="261472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"While" ciklas turi paprastą struktūrą. Pirmiausia nurodome sąlygą, kurią norime patikrinti prieš kiekvieną ciklo iteraciją.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 sąlyga yra teisinga, ciklo kūnas (kodas, kurį norime vykdyti) bus įvykdomas.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Po to ciklas grįžta į sąlygos patikrinimą, ir šis procesas kartojamas, kol sąlyga tampa neteisinga.</a:t>
            </a:r>
            <a:endParaRPr lang="lt-LT" sz="1400" dirty="0">
              <a:solidFill>
                <a:schemeClr val="tx1"/>
              </a:solidFill>
            </a:endParaRPr>
          </a:p>
        </p:txBody>
      </p:sp>
      <p:pic>
        <p:nvPicPr>
          <p:cNvPr id="3" name="Picture 2">
            <a:extLst>
              <a:ext uri="{FF2B5EF4-FFF2-40B4-BE49-F238E27FC236}">
                <a16:creationId xmlns:a16="http://schemas.microsoft.com/office/drawing/2014/main" id="{992231E5-23E8-12FD-5560-12115100C20E}"/>
              </a:ext>
            </a:extLst>
          </p:cNvPr>
          <p:cNvPicPr>
            <a:picLocks noChangeAspect="1"/>
          </p:cNvPicPr>
          <p:nvPr/>
        </p:nvPicPr>
        <p:blipFill>
          <a:blip r:embed="rId3"/>
          <a:stretch>
            <a:fillRect/>
          </a:stretch>
        </p:blipFill>
        <p:spPr>
          <a:xfrm>
            <a:off x="982442" y="2993922"/>
            <a:ext cx="3153215" cy="1467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8898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"While" ciklas turi didelį lankstumą, nes sąlygą galime patikrinti bet kuriuo metu ir atlikti įvairius veiksmus ciklo kūne.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leidžia mums pritaikyti ciklą daugybei skirtingų situacijų.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Pavyzdžiui, galime naudoti "while" ciklą skaityti ir apdoroti įvestis iš vartotojo tol, kol gausime norimą rezultatą.</a:t>
            </a:r>
            <a:endParaRPr lang="lt-LT" sz="1400" dirty="0">
              <a:solidFill>
                <a:schemeClr val="tx1"/>
              </a:solidFill>
            </a:endParaRPr>
          </a:p>
        </p:txBody>
      </p:sp>
      <p:pic>
        <p:nvPicPr>
          <p:cNvPr id="3" name="Picture 2">
            <a:extLst>
              <a:ext uri="{FF2B5EF4-FFF2-40B4-BE49-F238E27FC236}">
                <a16:creationId xmlns:a16="http://schemas.microsoft.com/office/drawing/2014/main" id="{46454145-E5A9-1493-94C6-509AF72BEBD5}"/>
              </a:ext>
            </a:extLst>
          </p:cNvPr>
          <p:cNvPicPr>
            <a:picLocks noChangeAspect="1"/>
          </p:cNvPicPr>
          <p:nvPr/>
        </p:nvPicPr>
        <p:blipFill>
          <a:blip r:embed="rId3"/>
          <a:stretch>
            <a:fillRect/>
          </a:stretch>
        </p:blipFill>
        <p:spPr>
          <a:xfrm>
            <a:off x="5914806" y="2442971"/>
            <a:ext cx="5334744"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2285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912950" y="2671900"/>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Svarbu užtikrinti, kad sąlyga cikle galiausiai taptų neteisinga, kad nebūtų užstrigta begalinė ciklo vykdymo kilpa.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Norint tai užtikrinti, turime kiekvienoje ciklo iteracijoje atnaujinti sąlygą.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gali būti padaryta pakeičiant reikšmes, pridė</a:t>
            </a:r>
            <a:r>
              <a:rPr lang="en-US" sz="1600" kern="1200" spc="-1" dirty="0">
                <a:solidFill>
                  <a:prstClr val="black"/>
                </a:solidFill>
                <a:ea typeface="+mn-lt"/>
              </a:rPr>
              <a:t>d</a:t>
            </a:r>
            <a:r>
              <a:rPr lang="lt-LT" sz="1600" kern="1200" spc="-1" dirty="0">
                <a:solidFill>
                  <a:prstClr val="black"/>
                </a:solidFill>
                <a:ea typeface="+mn-lt"/>
              </a:rPr>
              <a:t>ant arba at</a:t>
            </a:r>
            <a:r>
              <a:rPr lang="en-US" sz="1600" kern="1200" spc="-1" dirty="0" err="1">
                <a:solidFill>
                  <a:prstClr val="black"/>
                </a:solidFill>
                <a:ea typeface="+mn-lt"/>
              </a:rPr>
              <a:t>i</a:t>
            </a:r>
            <a:r>
              <a:rPr lang="lt-LT" sz="1600" kern="1200" spc="-1" dirty="0">
                <a:solidFill>
                  <a:prstClr val="black"/>
                </a:solidFill>
                <a:ea typeface="+mn-lt"/>
              </a:rPr>
              <a:t>mant, arba kitais būdais modifikuojant sąlygą, kad ji galiausiai taptų neteisinga.</a:t>
            </a:r>
            <a:endParaRPr lang="lt-LT" sz="1400" dirty="0">
              <a:solidFill>
                <a:schemeClr val="tx1"/>
              </a:solidFill>
            </a:endParaRPr>
          </a:p>
        </p:txBody>
      </p:sp>
      <p:pic>
        <p:nvPicPr>
          <p:cNvPr id="3" name="Graphic 2" descr="Clipboard Checked with solid fill">
            <a:extLst>
              <a:ext uri="{FF2B5EF4-FFF2-40B4-BE49-F238E27FC236}">
                <a16:creationId xmlns:a16="http://schemas.microsoft.com/office/drawing/2014/main" id="{4EC267C7-21E4-CA65-A285-AC22BA9AA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9952" y="1436551"/>
            <a:ext cx="2749550" cy="2749550"/>
          </a:xfrm>
          <a:prstGeom prst="rect">
            <a:avLst/>
          </a:prstGeom>
        </p:spPr>
      </p:pic>
      <p:pic>
        <p:nvPicPr>
          <p:cNvPr id="5" name="Graphic 4" descr="Man holding sign">
            <a:extLst>
              <a:ext uri="{FF2B5EF4-FFF2-40B4-BE49-F238E27FC236}">
                <a16:creationId xmlns:a16="http://schemas.microsoft.com/office/drawing/2014/main" id="{D50C8FAD-1EDE-5C60-3827-3779A8EA43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15" y="2100872"/>
            <a:ext cx="2152650" cy="4495800"/>
          </a:xfrm>
          <a:prstGeom prst="rect">
            <a:avLst/>
          </a:prstGeom>
        </p:spPr>
      </p:pic>
    </p:spTree>
    <p:extLst>
      <p:ext uri="{BB962C8B-B14F-4D97-AF65-F5344CB8AC3E}">
        <p14:creationId xmlns:p14="http://schemas.microsoft.com/office/powerpoint/2010/main" val="4186881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"While" ciklas yra labai naudingas tais atvejais, kai turime nežinomą arba kintantį iteracijų skaičių.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Pavyzdžiui, galime naudoti "while" ciklą skaityti duomenis iš failo tol, kol pasieksime failo pabaigą.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leidžia mums veiksmingai dirbti su duomenimis, kurių apimtis gali skirtis kiekvieną kartą.</a:t>
            </a:r>
            <a:endParaRPr lang="lt-LT" sz="1400" dirty="0">
              <a:solidFill>
                <a:schemeClr val="tx1"/>
              </a:solidFill>
            </a:endParaRPr>
          </a:p>
        </p:txBody>
      </p:sp>
      <p:pic>
        <p:nvPicPr>
          <p:cNvPr id="3" name="Picture 2">
            <a:extLst>
              <a:ext uri="{FF2B5EF4-FFF2-40B4-BE49-F238E27FC236}">
                <a16:creationId xmlns:a16="http://schemas.microsoft.com/office/drawing/2014/main" id="{813FBEE4-81A4-DE40-2573-64F3150B43CD}"/>
              </a:ext>
            </a:extLst>
          </p:cNvPr>
          <p:cNvPicPr>
            <a:picLocks noChangeAspect="1"/>
          </p:cNvPicPr>
          <p:nvPr/>
        </p:nvPicPr>
        <p:blipFill>
          <a:blip r:embed="rId3"/>
          <a:stretch>
            <a:fillRect/>
          </a:stretch>
        </p:blipFill>
        <p:spPr>
          <a:xfrm>
            <a:off x="5691165" y="2109373"/>
            <a:ext cx="5590135" cy="3376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310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pavyzdžiai realybėje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Galima palyginti "while" ciklą su pirkėju apsipirkimo centre. Pirkėjas gali vykdyti tam tikras prekių paieškos ir pirkimo operacijas tol, kol parduotuvėje yra prekių norimam pirkimo sąraše.</a:t>
            </a:r>
            <a:endParaRPr lang="lt-LT" sz="1400" dirty="0">
              <a:solidFill>
                <a:schemeClr val="tx1"/>
              </a:solidFill>
            </a:endParaRPr>
          </a:p>
        </p:txBody>
      </p:sp>
      <p:pic>
        <p:nvPicPr>
          <p:cNvPr id="3" name="Graphic 2" descr="Shopping cart outline">
            <a:extLst>
              <a:ext uri="{FF2B5EF4-FFF2-40B4-BE49-F238E27FC236}">
                <a16:creationId xmlns:a16="http://schemas.microsoft.com/office/drawing/2014/main" id="{C21489CF-450D-743B-07DA-3F3CF3649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3891" y="4242628"/>
            <a:ext cx="1955800" cy="1955800"/>
          </a:xfrm>
          <a:prstGeom prst="rect">
            <a:avLst/>
          </a:prstGeom>
        </p:spPr>
      </p:pic>
      <p:pic>
        <p:nvPicPr>
          <p:cNvPr id="5" name="Graphic 4" descr="Bento Box outline">
            <a:extLst>
              <a:ext uri="{FF2B5EF4-FFF2-40B4-BE49-F238E27FC236}">
                <a16:creationId xmlns:a16="http://schemas.microsoft.com/office/drawing/2014/main" id="{73A69B66-83A3-CF57-BD53-ADA4B7B29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24379" y="2418415"/>
            <a:ext cx="2120106" cy="2120106"/>
          </a:xfrm>
          <a:prstGeom prst="rect">
            <a:avLst/>
          </a:prstGeom>
        </p:spPr>
      </p:pic>
      <p:pic>
        <p:nvPicPr>
          <p:cNvPr id="7" name="Graphic 6" descr="Clipboard Partially Checked with solid fill">
            <a:extLst>
              <a:ext uri="{FF2B5EF4-FFF2-40B4-BE49-F238E27FC236}">
                <a16:creationId xmlns:a16="http://schemas.microsoft.com/office/drawing/2014/main" id="{6C4612E9-DB29-E02D-F31E-06123605AD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7287" y="4957003"/>
            <a:ext cx="1241425" cy="1241425"/>
          </a:xfrm>
          <a:prstGeom prst="rect">
            <a:avLst/>
          </a:prstGeom>
        </p:spPr>
      </p:pic>
      <p:pic>
        <p:nvPicPr>
          <p:cNvPr id="9" name="Graphic 8" descr="Man with facial hair">
            <a:extLst>
              <a:ext uri="{FF2B5EF4-FFF2-40B4-BE49-F238E27FC236}">
                <a16:creationId xmlns:a16="http://schemas.microsoft.com/office/drawing/2014/main" id="{09D4B649-7138-9D22-C6DD-8EA0ADEBFE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3400" y="2881312"/>
            <a:ext cx="2447925" cy="3317116"/>
          </a:xfrm>
          <a:prstGeom prst="rect">
            <a:avLst/>
          </a:prstGeom>
        </p:spPr>
      </p:pic>
    </p:spTree>
    <p:extLst>
      <p:ext uri="{BB962C8B-B14F-4D97-AF65-F5344CB8AC3E}">
        <p14:creationId xmlns:p14="http://schemas.microsoft.com/office/powerpoint/2010/main" val="1590031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pavyzdžiai realybėje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Ciklai - While</a:t>
            </a:r>
          </a:p>
        </p:txBody>
      </p:sp>
      <p:sp>
        <p:nvSpPr>
          <p:cNvPr id="125" name="Google Shape;125;p3"/>
          <p:cNvSpPr txBox="1">
            <a:spLocks noGrp="1"/>
          </p:cNvSpPr>
          <p:nvPr>
            <p:ph type="body" idx="2"/>
          </p:nvPr>
        </p:nvSpPr>
        <p:spPr>
          <a:xfrm>
            <a:off x="6843100" y="27353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Kelionė namo: Galima lyginti "while" ciklą su kelione namo. Pavyzdžiui, kai keliaujate atostogų metu, gali būti keletas dalykų, kuriuos turite nuveikti, kol grįšite namo.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Galite turėti sąrašą vietų, kurias norite aplankyti, ir jas pereiti vieną po kito, kol pasieksite savo tikslą.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Kiekvieną kartą, kai aplankote vietą, patikrinate, ar pasiekėte savo tikslą. Jei ne, tęskite kelionę tol, kol pasieksite norimą pabaigą.</a:t>
            </a:r>
            <a:endParaRPr lang="lt-LT" sz="1400" dirty="0">
              <a:solidFill>
                <a:schemeClr val="tx1"/>
              </a:solidFill>
            </a:endParaRPr>
          </a:p>
        </p:txBody>
      </p:sp>
      <p:pic>
        <p:nvPicPr>
          <p:cNvPr id="3" name="Graphic 2" descr="Beach with lounge chair">
            <a:extLst>
              <a:ext uri="{FF2B5EF4-FFF2-40B4-BE49-F238E27FC236}">
                <a16:creationId xmlns:a16="http://schemas.microsoft.com/office/drawing/2014/main" id="{1D101268-4F4C-8CA9-93F4-D81C4BD2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30091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1EA9C-10DD-4CC6-8D29-078408DD189C}">
  <ds:schemaRefs>
    <ds:schemaRef ds:uri="http://purl.org/dc/elements/1.1/"/>
    <ds:schemaRef ds:uri="http://schemas.microsoft.com/office/infopath/2007/PartnerControl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dfba18a5-4def-493e-9a27-56c6f2b5380e"/>
    <ds:schemaRef ds:uri="8fd74652-856b-4187-813f-14c8f0d1a315"/>
    <ds:schemaRef ds:uri="http://schemas.microsoft.com/office/2006/metadata/properties"/>
  </ds:schemaRefs>
</ds:datastoreItem>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43556AC5-09B4-4DFD-B876-B823C07FC345}"/>
</file>

<file path=docProps/app.xml><?xml version="1.0" encoding="utf-8"?>
<Properties xmlns="http://schemas.openxmlformats.org/officeDocument/2006/extended-properties" xmlns:vt="http://schemas.openxmlformats.org/officeDocument/2006/docPropsVTypes">
  <TotalTime>629</TotalTime>
  <Words>1808</Words>
  <Application>Microsoft Office PowerPoint</Application>
  <PresentationFormat>Widescreen</PresentationFormat>
  <Paragraphs>129</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Courier New</vt:lpstr>
      <vt:lpstr>Office Theme</vt:lpstr>
      <vt:lpstr>Ciklai - While</vt:lpstr>
      <vt:lpstr>Šiandien išmoksite</vt:lpstr>
      <vt:lpstr>While</vt:lpstr>
      <vt:lpstr>While</vt:lpstr>
      <vt:lpstr>While</vt:lpstr>
      <vt:lpstr>While</vt:lpstr>
      <vt:lpstr>While</vt:lpstr>
      <vt:lpstr>While pavyzdžiai realybėje</vt:lpstr>
      <vt:lpstr>While pavyzdžiai realybėje</vt:lpstr>
      <vt:lpstr>While pavyzdžiai realybėje</vt:lpstr>
      <vt:lpstr>While in While</vt:lpstr>
      <vt:lpstr>PowerPoint Presentation</vt:lpstr>
      <vt:lpstr>PowerPoint Presentation</vt:lpstr>
      <vt:lpstr>PowerPoint Presentation</vt:lpstr>
      <vt:lpstr>PowerPoint Presentation</vt:lpstr>
      <vt:lpstr>Do While</vt:lpstr>
      <vt:lpstr>Do While</vt:lpstr>
      <vt:lpstr>Do While pavyzdys realybėje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Edvinas K</cp:lastModifiedBy>
  <cp:revision>419</cp:revision>
  <dcterms:modified xsi:type="dcterms:W3CDTF">2023-06-19T15:00:56Z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