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7"/>
  </p:notesMasterIdLst>
  <p:sldIdLst>
    <p:sldId id="257" r:id="rId5"/>
    <p:sldId id="280" r:id="rId6"/>
    <p:sldId id="364" r:id="rId7"/>
    <p:sldId id="366" r:id="rId8"/>
    <p:sldId id="367" r:id="rId9"/>
    <p:sldId id="368" r:id="rId10"/>
    <p:sldId id="369" r:id="rId11"/>
    <p:sldId id="370" r:id="rId12"/>
    <p:sldId id="365" r:id="rId13"/>
    <p:sldId id="334" r:id="rId14"/>
    <p:sldId id="398" r:id="rId15"/>
    <p:sldId id="396"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FA5F79-CDFF-4616-8C26-61A1F0E07C96}" v="18" dt="2023-06-21T14:27:43.23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vinas K" userId="7d071e26f81614c5" providerId="LiveId" clId="{B0FA5F79-CDFF-4616-8C26-61A1F0E07C96}"/>
    <pc:docChg chg="undo redo custSel addSld delSld modSld delMainMaster modMainMaster">
      <pc:chgData name="Edvinas K" userId="7d071e26f81614c5" providerId="LiveId" clId="{B0FA5F79-CDFF-4616-8C26-61A1F0E07C96}" dt="2023-06-21T14:27:47.362" v="1495" actId="1076"/>
      <pc:docMkLst>
        <pc:docMk/>
      </pc:docMkLst>
      <pc:sldChg chg="modSp mod modTransition">
        <pc:chgData name="Edvinas K" userId="7d071e26f81614c5" providerId="LiveId" clId="{B0FA5F79-CDFF-4616-8C26-61A1F0E07C96}" dt="2023-06-21T12:45:04.295" v="1455"/>
        <pc:sldMkLst>
          <pc:docMk/>
          <pc:sldMk cId="0" sldId="257"/>
        </pc:sldMkLst>
        <pc:spChg chg="mod">
          <ac:chgData name="Edvinas K" userId="7d071e26f81614c5" providerId="LiveId" clId="{B0FA5F79-CDFF-4616-8C26-61A1F0E07C96}" dt="2023-06-19T16:49:39.484" v="11" actId="20577"/>
          <ac:spMkLst>
            <pc:docMk/>
            <pc:sldMk cId="0" sldId="257"/>
            <ac:spMk id="150" creationId="{00000000-0000-0000-0000-000000000000}"/>
          </ac:spMkLst>
        </pc:spChg>
      </pc:sldChg>
      <pc:sldChg chg="del">
        <pc:chgData name="Edvinas K" userId="7d071e26f81614c5" providerId="LiveId" clId="{B0FA5F79-CDFF-4616-8C26-61A1F0E07C96}" dt="2023-06-20T16:24:18.042" v="106" actId="47"/>
        <pc:sldMkLst>
          <pc:docMk/>
          <pc:sldMk cId="0" sldId="277"/>
        </pc:sldMkLst>
      </pc:sldChg>
      <pc:sldChg chg="addSp delSp modSp mod modTransition">
        <pc:chgData name="Edvinas K" userId="7d071e26f81614c5" providerId="LiveId" clId="{B0FA5F79-CDFF-4616-8C26-61A1F0E07C96}" dt="2023-06-21T14:21:37.380" v="1458"/>
        <pc:sldMkLst>
          <pc:docMk/>
          <pc:sldMk cId="227813620" sldId="280"/>
        </pc:sldMkLst>
        <pc:spChg chg="add del mod">
          <ac:chgData name="Edvinas K" userId="7d071e26f81614c5" providerId="LiveId" clId="{B0FA5F79-CDFF-4616-8C26-61A1F0E07C96}" dt="2023-06-21T08:34:23.640" v="1038" actId="478"/>
          <ac:spMkLst>
            <pc:docMk/>
            <pc:sldMk cId="227813620" sldId="280"/>
            <ac:spMk id="3" creationId="{28F49BA9-FC8A-36EF-22FD-690F828EFEA2}"/>
          </ac:spMkLst>
        </pc:spChg>
        <pc:spChg chg="add del mod">
          <ac:chgData name="Edvinas K" userId="7d071e26f81614c5" providerId="LiveId" clId="{B0FA5F79-CDFF-4616-8C26-61A1F0E07C96}" dt="2023-06-21T08:34:23.640" v="1038" actId="478"/>
          <ac:spMkLst>
            <pc:docMk/>
            <pc:sldMk cId="227813620" sldId="280"/>
            <ac:spMk id="5" creationId="{373AF6B3-6311-2A30-6A79-4635E4C5BD96}"/>
          </ac:spMkLst>
        </pc:spChg>
        <pc:spChg chg="add del mod">
          <ac:chgData name="Edvinas K" userId="7d071e26f81614c5" providerId="LiveId" clId="{B0FA5F79-CDFF-4616-8C26-61A1F0E07C96}" dt="2023-06-21T08:34:26.957" v="1040" actId="478"/>
          <ac:spMkLst>
            <pc:docMk/>
            <pc:sldMk cId="227813620" sldId="280"/>
            <ac:spMk id="7" creationId="{044FB8D8-66C0-027A-A5D9-43D908047997}"/>
          </ac:spMkLst>
        </pc:spChg>
        <pc:spChg chg="add del mod">
          <ac:chgData name="Edvinas K" userId="7d071e26f81614c5" providerId="LiveId" clId="{B0FA5F79-CDFF-4616-8C26-61A1F0E07C96}" dt="2023-06-21T08:34:26.957" v="1040" actId="478"/>
          <ac:spMkLst>
            <pc:docMk/>
            <pc:sldMk cId="227813620" sldId="280"/>
            <ac:spMk id="9" creationId="{C3B45AE5-DB40-7211-75EF-E75D05FE058D}"/>
          </ac:spMkLst>
        </pc:spChg>
        <pc:spChg chg="add del mod">
          <ac:chgData name="Edvinas K" userId="7d071e26f81614c5" providerId="LiveId" clId="{B0FA5F79-CDFF-4616-8C26-61A1F0E07C96}" dt="2023-06-21T08:34:26.957" v="1040" actId="478"/>
          <ac:spMkLst>
            <pc:docMk/>
            <pc:sldMk cId="227813620" sldId="280"/>
            <ac:spMk id="11" creationId="{334110B5-4B04-29A1-DFAA-57F4F1ED941A}"/>
          </ac:spMkLst>
        </pc:spChg>
        <pc:spChg chg="add del mod">
          <ac:chgData name="Edvinas K" userId="7d071e26f81614c5" providerId="LiveId" clId="{B0FA5F79-CDFF-4616-8C26-61A1F0E07C96}" dt="2023-06-21T08:34:49.772" v="1042"/>
          <ac:spMkLst>
            <pc:docMk/>
            <pc:sldMk cId="227813620" sldId="280"/>
            <ac:spMk id="12" creationId="{61B2F194-5E1A-ED53-012A-8985C5ADAA54}"/>
          </ac:spMkLst>
        </pc:spChg>
        <pc:spChg chg="mod">
          <ac:chgData name="Edvinas K" userId="7d071e26f81614c5" providerId="LiveId" clId="{B0FA5F79-CDFF-4616-8C26-61A1F0E07C96}" dt="2023-06-21T08:34:47.490" v="1041"/>
          <ac:spMkLst>
            <pc:docMk/>
            <pc:sldMk cId="227813620" sldId="280"/>
            <ac:spMk id="14" creationId="{933315F1-C356-7D41-EC19-59186F07EBEB}"/>
          </ac:spMkLst>
        </pc:spChg>
        <pc:spChg chg="mod">
          <ac:chgData name="Edvinas K" userId="7d071e26f81614c5" providerId="LiveId" clId="{B0FA5F79-CDFF-4616-8C26-61A1F0E07C96}" dt="2023-06-21T08:34:47.490" v="1041"/>
          <ac:spMkLst>
            <pc:docMk/>
            <pc:sldMk cId="227813620" sldId="280"/>
            <ac:spMk id="15" creationId="{F2D16BA0-12A2-7685-8513-064BF65D92E3}"/>
          </ac:spMkLst>
        </pc:spChg>
        <pc:spChg chg="add mod">
          <ac:chgData name="Edvinas K" userId="7d071e26f81614c5" providerId="LiveId" clId="{B0FA5F79-CDFF-4616-8C26-61A1F0E07C96}" dt="2023-06-21T08:35:09.213" v="1067" actId="20577"/>
          <ac:spMkLst>
            <pc:docMk/>
            <pc:sldMk cId="227813620" sldId="280"/>
            <ac:spMk id="16" creationId="{E259A4A3-C34D-4BF6-0496-400F98DA92F4}"/>
          </ac:spMkLst>
        </pc:spChg>
        <pc:spChg chg="mod">
          <ac:chgData name="Edvinas K" userId="7d071e26f81614c5" providerId="LiveId" clId="{B0FA5F79-CDFF-4616-8C26-61A1F0E07C96}" dt="2023-06-21T08:34:50.261" v="1043"/>
          <ac:spMkLst>
            <pc:docMk/>
            <pc:sldMk cId="227813620" sldId="280"/>
            <ac:spMk id="18" creationId="{1F7368ED-2AC6-6EC4-2AC5-413E503AA4AC}"/>
          </ac:spMkLst>
        </pc:spChg>
        <pc:spChg chg="mod">
          <ac:chgData name="Edvinas K" userId="7d071e26f81614c5" providerId="LiveId" clId="{B0FA5F79-CDFF-4616-8C26-61A1F0E07C96}" dt="2023-06-21T08:35:03.468" v="1050" actId="20577"/>
          <ac:spMkLst>
            <pc:docMk/>
            <pc:sldMk cId="227813620" sldId="280"/>
            <ac:spMk id="19" creationId="{33A4E26E-4C64-EE62-748F-ABC597501A22}"/>
          </ac:spMkLst>
        </pc:spChg>
        <pc:spChg chg="mod">
          <ac:chgData name="Edvinas K" userId="7d071e26f81614c5" providerId="LiveId" clId="{B0FA5F79-CDFF-4616-8C26-61A1F0E07C96}" dt="2023-06-21T14:21:37.380" v="1458"/>
          <ac:spMkLst>
            <pc:docMk/>
            <pc:sldMk cId="227813620" sldId="280"/>
            <ac:spMk id="218" creationId="{00000000-0000-0000-0000-000000000000}"/>
          </ac:spMkLst>
        </pc:spChg>
        <pc:spChg chg="mod">
          <ac:chgData name="Edvinas K" userId="7d071e26f81614c5" providerId="LiveId" clId="{B0FA5F79-CDFF-4616-8C26-61A1F0E07C96}" dt="2023-06-21T08:34:10.118" v="1036" actId="20577"/>
          <ac:spMkLst>
            <pc:docMk/>
            <pc:sldMk cId="227813620" sldId="280"/>
            <ac:spMk id="220" creationId="{00000000-0000-0000-0000-000000000000}"/>
          </ac:spMkLst>
        </pc:spChg>
        <pc:spChg chg="del">
          <ac:chgData name="Edvinas K" userId="7d071e26f81614c5" providerId="LiveId" clId="{B0FA5F79-CDFF-4616-8C26-61A1F0E07C96}" dt="2023-06-21T08:34:20.809" v="1037" actId="478"/>
          <ac:spMkLst>
            <pc:docMk/>
            <pc:sldMk cId="227813620" sldId="280"/>
            <ac:spMk id="221" creationId="{00000000-0000-0000-0000-000000000000}"/>
          </ac:spMkLst>
        </pc:spChg>
        <pc:spChg chg="del">
          <ac:chgData name="Edvinas K" userId="7d071e26f81614c5" providerId="LiveId" clId="{B0FA5F79-CDFF-4616-8C26-61A1F0E07C96}" dt="2023-06-21T08:34:20.809" v="1037" actId="478"/>
          <ac:spMkLst>
            <pc:docMk/>
            <pc:sldMk cId="227813620" sldId="280"/>
            <ac:spMk id="222" creationId="{00000000-0000-0000-0000-000000000000}"/>
          </ac:spMkLst>
        </pc:spChg>
        <pc:spChg chg="del">
          <ac:chgData name="Edvinas K" userId="7d071e26f81614c5" providerId="LiveId" clId="{B0FA5F79-CDFF-4616-8C26-61A1F0E07C96}" dt="2023-06-21T08:34:25.375" v="1039" actId="478"/>
          <ac:spMkLst>
            <pc:docMk/>
            <pc:sldMk cId="227813620" sldId="280"/>
            <ac:spMk id="223" creationId="{00000000-0000-0000-0000-000000000000}"/>
          </ac:spMkLst>
        </pc:spChg>
        <pc:spChg chg="del">
          <ac:chgData name="Edvinas K" userId="7d071e26f81614c5" providerId="LiveId" clId="{B0FA5F79-CDFF-4616-8C26-61A1F0E07C96}" dt="2023-06-21T08:34:25.375" v="1039" actId="478"/>
          <ac:spMkLst>
            <pc:docMk/>
            <pc:sldMk cId="227813620" sldId="280"/>
            <ac:spMk id="224" creationId="{00000000-0000-0000-0000-000000000000}"/>
          </ac:spMkLst>
        </pc:spChg>
        <pc:spChg chg="del">
          <ac:chgData name="Edvinas K" userId="7d071e26f81614c5" providerId="LiveId" clId="{B0FA5F79-CDFF-4616-8C26-61A1F0E07C96}" dt="2023-06-21T08:34:25.375" v="1039" actId="478"/>
          <ac:spMkLst>
            <pc:docMk/>
            <pc:sldMk cId="227813620" sldId="280"/>
            <ac:spMk id="225" creationId="{00000000-0000-0000-0000-000000000000}"/>
          </ac:spMkLst>
        </pc:spChg>
        <pc:grpChg chg="add del mod">
          <ac:chgData name="Edvinas K" userId="7d071e26f81614c5" providerId="LiveId" clId="{B0FA5F79-CDFF-4616-8C26-61A1F0E07C96}" dt="2023-06-21T08:34:49.772" v="1042"/>
          <ac:grpSpMkLst>
            <pc:docMk/>
            <pc:sldMk cId="227813620" sldId="280"/>
            <ac:grpSpMk id="13" creationId="{6499C8BF-EAE0-387E-1C67-71E8FE5E8EBC}"/>
          </ac:grpSpMkLst>
        </pc:grpChg>
        <pc:grpChg chg="add mod">
          <ac:chgData name="Edvinas K" userId="7d071e26f81614c5" providerId="LiveId" clId="{B0FA5F79-CDFF-4616-8C26-61A1F0E07C96}" dt="2023-06-21T08:34:53.833" v="1044" actId="1076"/>
          <ac:grpSpMkLst>
            <pc:docMk/>
            <pc:sldMk cId="227813620" sldId="280"/>
            <ac:grpSpMk id="17" creationId="{C2E721B8-EA99-C0DB-D568-130AF3B29B74}"/>
          </ac:grpSpMkLst>
        </pc:grpChg>
        <pc:grpChg chg="del">
          <ac:chgData name="Edvinas K" userId="7d071e26f81614c5" providerId="LiveId" clId="{B0FA5F79-CDFF-4616-8C26-61A1F0E07C96}" dt="2023-06-21T08:34:20.809" v="1037" actId="478"/>
          <ac:grpSpMkLst>
            <pc:docMk/>
            <pc:sldMk cId="227813620" sldId="280"/>
            <ac:grpSpMk id="231" creationId="{00000000-0000-0000-0000-000000000000}"/>
          </ac:grpSpMkLst>
        </pc:grpChg>
        <pc:grpChg chg="del">
          <ac:chgData name="Edvinas K" userId="7d071e26f81614c5" providerId="LiveId" clId="{B0FA5F79-CDFF-4616-8C26-61A1F0E07C96}" dt="2023-06-21T08:34:20.809" v="1037" actId="478"/>
          <ac:grpSpMkLst>
            <pc:docMk/>
            <pc:sldMk cId="227813620" sldId="280"/>
            <ac:grpSpMk id="234" creationId="{00000000-0000-0000-0000-000000000000}"/>
          </ac:grpSpMkLst>
        </pc:grpChg>
        <pc:grpChg chg="del">
          <ac:chgData name="Edvinas K" userId="7d071e26f81614c5" providerId="LiveId" clId="{B0FA5F79-CDFF-4616-8C26-61A1F0E07C96}" dt="2023-06-21T08:34:25.375" v="1039" actId="478"/>
          <ac:grpSpMkLst>
            <pc:docMk/>
            <pc:sldMk cId="227813620" sldId="280"/>
            <ac:grpSpMk id="237" creationId="{00000000-0000-0000-0000-000000000000}"/>
          </ac:grpSpMkLst>
        </pc:grpChg>
        <pc:grpChg chg="del">
          <ac:chgData name="Edvinas K" userId="7d071e26f81614c5" providerId="LiveId" clId="{B0FA5F79-CDFF-4616-8C26-61A1F0E07C96}" dt="2023-06-21T08:34:25.375" v="1039" actId="478"/>
          <ac:grpSpMkLst>
            <pc:docMk/>
            <pc:sldMk cId="227813620" sldId="280"/>
            <ac:grpSpMk id="240" creationId="{00000000-0000-0000-0000-000000000000}"/>
          </ac:grpSpMkLst>
        </pc:grpChg>
        <pc:grpChg chg="del">
          <ac:chgData name="Edvinas K" userId="7d071e26f81614c5" providerId="LiveId" clId="{B0FA5F79-CDFF-4616-8C26-61A1F0E07C96}" dt="2023-06-21T08:34:25.375" v="1039" actId="478"/>
          <ac:grpSpMkLst>
            <pc:docMk/>
            <pc:sldMk cId="227813620" sldId="280"/>
            <ac:grpSpMk id="243" creationId="{00000000-0000-0000-0000-000000000000}"/>
          </ac:grpSpMkLst>
        </pc:grpChg>
      </pc:sldChg>
      <pc:sldChg chg="modSp mod modTransition">
        <pc:chgData name="Edvinas K" userId="7d071e26f81614c5" providerId="LiveId" clId="{B0FA5F79-CDFF-4616-8C26-61A1F0E07C96}" dt="2023-06-21T14:23:34.919" v="1488"/>
        <pc:sldMkLst>
          <pc:docMk/>
          <pc:sldMk cId="572271074" sldId="334"/>
        </pc:sldMkLst>
        <pc:spChg chg="mod">
          <ac:chgData name="Edvinas K" userId="7d071e26f81614c5" providerId="LiveId" clId="{B0FA5F79-CDFF-4616-8C26-61A1F0E07C96}" dt="2023-06-21T14:23:34.919" v="1488"/>
          <ac:spMkLst>
            <pc:docMk/>
            <pc:sldMk cId="572271074" sldId="334"/>
            <ac:spMk id="7" creationId="{8393EA32-1E5C-4940-ABB7-ACA92E12BC62}"/>
          </ac:spMkLst>
        </pc:spChg>
        <pc:spChg chg="mod">
          <ac:chgData name="Edvinas K" userId="7d071e26f81614c5" providerId="LiveId" clId="{B0FA5F79-CDFF-4616-8C26-61A1F0E07C96}" dt="2023-06-21T14:22:00.945" v="1468"/>
          <ac:spMkLst>
            <pc:docMk/>
            <pc:sldMk cId="572271074" sldId="334"/>
            <ac:spMk id="194" creationId="{00000000-0000-0000-0000-000000000000}"/>
          </ac:spMkLst>
        </pc:spChg>
      </pc:sldChg>
      <pc:sldChg chg="addSp modSp mod modTransition">
        <pc:chgData name="Edvinas K" userId="7d071e26f81614c5" providerId="LiveId" clId="{B0FA5F79-CDFF-4616-8C26-61A1F0E07C96}" dt="2023-06-21T14:21:43.033" v="1461"/>
        <pc:sldMkLst>
          <pc:docMk/>
          <pc:sldMk cId="1624274024" sldId="364"/>
        </pc:sldMkLst>
        <pc:spChg chg="mod">
          <ac:chgData name="Edvinas K" userId="7d071e26f81614c5" providerId="LiveId" clId="{B0FA5F79-CDFF-4616-8C26-61A1F0E07C96}" dt="2023-06-20T16:18:33.207" v="22" actId="20577"/>
          <ac:spMkLst>
            <pc:docMk/>
            <pc:sldMk cId="1624274024" sldId="364"/>
            <ac:spMk id="123" creationId="{00000000-0000-0000-0000-000000000000}"/>
          </ac:spMkLst>
        </pc:spChg>
        <pc:spChg chg="mod">
          <ac:chgData name="Edvinas K" userId="7d071e26f81614c5" providerId="LiveId" clId="{B0FA5F79-CDFF-4616-8C26-61A1F0E07C96}" dt="2023-06-21T14:21:43.033" v="1461"/>
          <ac:spMkLst>
            <pc:docMk/>
            <pc:sldMk cId="1624274024" sldId="364"/>
            <ac:spMk id="124" creationId="{00000000-0000-0000-0000-000000000000}"/>
          </ac:spMkLst>
        </pc:spChg>
        <pc:spChg chg="mod">
          <ac:chgData name="Edvinas K" userId="7d071e26f81614c5" providerId="LiveId" clId="{B0FA5F79-CDFF-4616-8C26-61A1F0E07C96}" dt="2023-06-20T16:18:50.968" v="29" actId="20577"/>
          <ac:spMkLst>
            <pc:docMk/>
            <pc:sldMk cId="1624274024" sldId="364"/>
            <ac:spMk id="125" creationId="{00000000-0000-0000-0000-000000000000}"/>
          </ac:spMkLst>
        </pc:spChg>
        <pc:picChg chg="add mod">
          <ac:chgData name="Edvinas K" userId="7d071e26f81614c5" providerId="LiveId" clId="{B0FA5F79-CDFF-4616-8C26-61A1F0E07C96}" dt="2023-06-21T12:24:51.009" v="1162" actId="207"/>
          <ac:picMkLst>
            <pc:docMk/>
            <pc:sldMk cId="1624274024" sldId="364"/>
            <ac:picMk id="3" creationId="{2C566A64-01B5-454E-28EF-230BA8BB4299}"/>
          </ac:picMkLst>
        </pc:picChg>
        <pc:picChg chg="add mod">
          <ac:chgData name="Edvinas K" userId="7d071e26f81614c5" providerId="LiveId" clId="{B0FA5F79-CDFF-4616-8C26-61A1F0E07C96}" dt="2023-06-21T12:25:09.968" v="1167" actId="1076"/>
          <ac:picMkLst>
            <pc:docMk/>
            <pc:sldMk cId="1624274024" sldId="364"/>
            <ac:picMk id="5" creationId="{12F3090D-1FDC-EBC2-B68C-8A403F54D1A6}"/>
          </ac:picMkLst>
        </pc:picChg>
      </pc:sldChg>
      <pc:sldChg chg="addSp modSp add mod modTransition">
        <pc:chgData name="Edvinas K" userId="7d071e26f81614c5" providerId="LiveId" clId="{B0FA5F79-CDFF-4616-8C26-61A1F0E07C96}" dt="2023-06-21T14:21:58.461" v="1467"/>
        <pc:sldMkLst>
          <pc:docMk/>
          <pc:sldMk cId="2668814037" sldId="365"/>
        </pc:sldMkLst>
        <pc:spChg chg="mod">
          <ac:chgData name="Edvinas K" userId="7d071e26f81614c5" providerId="LiveId" clId="{B0FA5F79-CDFF-4616-8C26-61A1F0E07C96}" dt="2023-06-21T09:12:21.538" v="1087" actId="20577"/>
          <ac:spMkLst>
            <pc:docMk/>
            <pc:sldMk cId="2668814037" sldId="365"/>
            <ac:spMk id="123" creationId="{00000000-0000-0000-0000-000000000000}"/>
          </ac:spMkLst>
        </pc:spChg>
        <pc:spChg chg="mod">
          <ac:chgData name="Edvinas K" userId="7d071e26f81614c5" providerId="LiveId" clId="{B0FA5F79-CDFF-4616-8C26-61A1F0E07C96}" dt="2023-06-21T14:21:58.461" v="1467"/>
          <ac:spMkLst>
            <pc:docMk/>
            <pc:sldMk cId="2668814037" sldId="365"/>
            <ac:spMk id="124" creationId="{00000000-0000-0000-0000-000000000000}"/>
          </ac:spMkLst>
        </pc:spChg>
        <pc:spChg chg="mod">
          <ac:chgData name="Edvinas K" userId="7d071e26f81614c5" providerId="LiveId" clId="{B0FA5F79-CDFF-4616-8C26-61A1F0E07C96}" dt="2023-06-21T09:13:36.324" v="1094" actId="20577"/>
          <ac:spMkLst>
            <pc:docMk/>
            <pc:sldMk cId="2668814037" sldId="365"/>
            <ac:spMk id="125" creationId="{00000000-0000-0000-0000-000000000000}"/>
          </ac:spMkLst>
        </pc:spChg>
        <pc:picChg chg="add mod">
          <ac:chgData name="Edvinas K" userId="7d071e26f81614c5" providerId="LiveId" clId="{B0FA5F79-CDFF-4616-8C26-61A1F0E07C96}" dt="2023-06-21T09:11:54.330" v="1084" actId="1076"/>
          <ac:picMkLst>
            <pc:docMk/>
            <pc:sldMk cId="2668814037" sldId="365"/>
            <ac:picMk id="3" creationId="{8D4DB9C2-DC6E-5C54-E833-5125062846A8}"/>
          </ac:picMkLst>
        </pc:picChg>
      </pc:sldChg>
      <pc:sldChg chg="addSp modSp add mod modTransition">
        <pc:chgData name="Edvinas K" userId="7d071e26f81614c5" providerId="LiveId" clId="{B0FA5F79-CDFF-4616-8C26-61A1F0E07C96}" dt="2023-06-21T14:21:45.881" v="1462"/>
        <pc:sldMkLst>
          <pc:docMk/>
          <pc:sldMk cId="1067717638" sldId="366"/>
        </pc:sldMkLst>
        <pc:spChg chg="mod">
          <ac:chgData name="Edvinas K" userId="7d071e26f81614c5" providerId="LiveId" clId="{B0FA5F79-CDFF-4616-8C26-61A1F0E07C96}" dt="2023-06-21T14:21:45.881" v="1462"/>
          <ac:spMkLst>
            <pc:docMk/>
            <pc:sldMk cId="1067717638" sldId="366"/>
            <ac:spMk id="124" creationId="{00000000-0000-0000-0000-000000000000}"/>
          </ac:spMkLst>
        </pc:spChg>
        <pc:spChg chg="mod">
          <ac:chgData name="Edvinas K" userId="7d071e26f81614c5" providerId="LiveId" clId="{B0FA5F79-CDFF-4616-8C26-61A1F0E07C96}" dt="2023-06-20T16:19:29.359" v="38" actId="14100"/>
          <ac:spMkLst>
            <pc:docMk/>
            <pc:sldMk cId="1067717638" sldId="366"/>
            <ac:spMk id="125" creationId="{00000000-0000-0000-0000-000000000000}"/>
          </ac:spMkLst>
        </pc:spChg>
        <pc:picChg chg="add mod">
          <ac:chgData name="Edvinas K" userId="7d071e26f81614c5" providerId="LiveId" clId="{B0FA5F79-CDFF-4616-8C26-61A1F0E07C96}" dt="2023-06-21T12:25:54.636" v="1171" actId="1440"/>
          <ac:picMkLst>
            <pc:docMk/>
            <pc:sldMk cId="1067717638" sldId="366"/>
            <ac:picMk id="3" creationId="{42309361-0511-0388-036A-805783335D14}"/>
          </ac:picMkLst>
        </pc:picChg>
        <pc:picChg chg="add mod">
          <ac:chgData name="Edvinas K" userId="7d071e26f81614c5" providerId="LiveId" clId="{B0FA5F79-CDFF-4616-8C26-61A1F0E07C96}" dt="2023-06-21T12:26:16.510" v="1176" actId="1076"/>
          <ac:picMkLst>
            <pc:docMk/>
            <pc:sldMk cId="1067717638" sldId="366"/>
            <ac:picMk id="5" creationId="{C81EEBE2-7E07-F7A9-7489-AE51A8A7F3D6}"/>
          </ac:picMkLst>
        </pc:picChg>
      </pc:sldChg>
      <pc:sldChg chg="addSp delSp modSp add mod modTransition">
        <pc:chgData name="Edvinas K" userId="7d071e26f81614c5" providerId="LiveId" clId="{B0FA5F79-CDFF-4616-8C26-61A1F0E07C96}" dt="2023-06-21T14:21:48.673" v="1463"/>
        <pc:sldMkLst>
          <pc:docMk/>
          <pc:sldMk cId="1444415197" sldId="367"/>
        </pc:sldMkLst>
        <pc:spChg chg="mod">
          <ac:chgData name="Edvinas K" userId="7d071e26f81614c5" providerId="LiveId" clId="{B0FA5F79-CDFF-4616-8C26-61A1F0E07C96}" dt="2023-06-21T14:21:48.673" v="1463"/>
          <ac:spMkLst>
            <pc:docMk/>
            <pc:sldMk cId="1444415197" sldId="367"/>
            <ac:spMk id="124" creationId="{00000000-0000-0000-0000-000000000000}"/>
          </ac:spMkLst>
        </pc:spChg>
        <pc:spChg chg="mod">
          <ac:chgData name="Edvinas K" userId="7d071e26f81614c5" providerId="LiveId" clId="{B0FA5F79-CDFF-4616-8C26-61A1F0E07C96}" dt="2023-06-20T16:19:59.414" v="45" actId="20577"/>
          <ac:spMkLst>
            <pc:docMk/>
            <pc:sldMk cId="1444415197" sldId="367"/>
            <ac:spMk id="125" creationId="{00000000-0000-0000-0000-000000000000}"/>
          </ac:spMkLst>
        </pc:spChg>
        <pc:picChg chg="add mod">
          <ac:chgData name="Edvinas K" userId="7d071e26f81614c5" providerId="LiveId" clId="{B0FA5F79-CDFF-4616-8C26-61A1F0E07C96}" dt="2023-06-21T12:27:14.242" v="1179" actId="1076"/>
          <ac:picMkLst>
            <pc:docMk/>
            <pc:sldMk cId="1444415197" sldId="367"/>
            <ac:picMk id="3" creationId="{91B25511-F381-3D39-D761-65E13C573072}"/>
          </ac:picMkLst>
        </pc:picChg>
        <pc:picChg chg="add mod">
          <ac:chgData name="Edvinas K" userId="7d071e26f81614c5" providerId="LiveId" clId="{B0FA5F79-CDFF-4616-8C26-61A1F0E07C96}" dt="2023-06-21T12:27:37.776" v="1184" actId="207"/>
          <ac:picMkLst>
            <pc:docMk/>
            <pc:sldMk cId="1444415197" sldId="367"/>
            <ac:picMk id="5" creationId="{501D5F97-C755-599E-E9A1-4E048E00290F}"/>
          </ac:picMkLst>
        </pc:picChg>
        <pc:picChg chg="add del mod">
          <ac:chgData name="Edvinas K" userId="7d071e26f81614c5" providerId="LiveId" clId="{B0FA5F79-CDFF-4616-8C26-61A1F0E07C96}" dt="2023-06-21T12:28:25.167" v="1188" actId="21"/>
          <ac:picMkLst>
            <pc:docMk/>
            <pc:sldMk cId="1444415197" sldId="367"/>
            <ac:picMk id="7" creationId="{57D09E94-E2D5-412E-9206-CF266E2249FF}"/>
          </ac:picMkLst>
        </pc:picChg>
      </pc:sldChg>
      <pc:sldChg chg="addSp modSp add mod modTransition">
        <pc:chgData name="Edvinas K" userId="7d071e26f81614c5" providerId="LiveId" clId="{B0FA5F79-CDFF-4616-8C26-61A1F0E07C96}" dt="2023-06-21T14:21:51.973" v="1464"/>
        <pc:sldMkLst>
          <pc:docMk/>
          <pc:sldMk cId="2113557563" sldId="368"/>
        </pc:sldMkLst>
        <pc:spChg chg="mod">
          <ac:chgData name="Edvinas K" userId="7d071e26f81614c5" providerId="LiveId" clId="{B0FA5F79-CDFF-4616-8C26-61A1F0E07C96}" dt="2023-06-21T14:21:51.973" v="1464"/>
          <ac:spMkLst>
            <pc:docMk/>
            <pc:sldMk cId="2113557563" sldId="368"/>
            <ac:spMk id="124" creationId="{00000000-0000-0000-0000-000000000000}"/>
          </ac:spMkLst>
        </pc:spChg>
        <pc:spChg chg="mod">
          <ac:chgData name="Edvinas K" userId="7d071e26f81614c5" providerId="LiveId" clId="{B0FA5F79-CDFF-4616-8C26-61A1F0E07C96}" dt="2023-06-20T16:21:46.897" v="85" actId="20577"/>
          <ac:spMkLst>
            <pc:docMk/>
            <pc:sldMk cId="2113557563" sldId="368"/>
            <ac:spMk id="125" creationId="{00000000-0000-0000-0000-000000000000}"/>
          </ac:spMkLst>
        </pc:spChg>
        <pc:picChg chg="add mod">
          <ac:chgData name="Edvinas K" userId="7d071e26f81614c5" providerId="LiveId" clId="{B0FA5F79-CDFF-4616-8C26-61A1F0E07C96}" dt="2023-06-21T12:28:28.035" v="1190" actId="1076"/>
          <ac:picMkLst>
            <pc:docMk/>
            <pc:sldMk cId="2113557563" sldId="368"/>
            <ac:picMk id="2" creationId="{1D89329A-F764-69AF-D4B4-9B3A70740BDA}"/>
          </ac:picMkLst>
        </pc:picChg>
        <pc:picChg chg="add mod">
          <ac:chgData name="Edvinas K" userId="7d071e26f81614c5" providerId="LiveId" clId="{B0FA5F79-CDFF-4616-8C26-61A1F0E07C96}" dt="2023-06-21T12:29:03.947" v="1195" actId="207"/>
          <ac:picMkLst>
            <pc:docMk/>
            <pc:sldMk cId="2113557563" sldId="368"/>
            <ac:picMk id="4" creationId="{BAC88091-C7C4-92AC-89DB-A578DFE51310}"/>
          </ac:picMkLst>
        </pc:picChg>
      </pc:sldChg>
      <pc:sldChg chg="addSp modSp add mod modTransition">
        <pc:chgData name="Edvinas K" userId="7d071e26f81614c5" providerId="LiveId" clId="{B0FA5F79-CDFF-4616-8C26-61A1F0E07C96}" dt="2023-06-21T14:27:47.362" v="1495" actId="1076"/>
        <pc:sldMkLst>
          <pc:docMk/>
          <pc:sldMk cId="858137547" sldId="369"/>
        </pc:sldMkLst>
        <pc:spChg chg="mod">
          <ac:chgData name="Edvinas K" userId="7d071e26f81614c5" providerId="LiveId" clId="{B0FA5F79-CDFF-4616-8C26-61A1F0E07C96}" dt="2023-06-21T14:21:54.434" v="1465"/>
          <ac:spMkLst>
            <pc:docMk/>
            <pc:sldMk cId="858137547" sldId="369"/>
            <ac:spMk id="124" creationId="{00000000-0000-0000-0000-000000000000}"/>
          </ac:spMkLst>
        </pc:spChg>
        <pc:spChg chg="mod">
          <ac:chgData name="Edvinas K" userId="7d071e26f81614c5" providerId="LiveId" clId="{B0FA5F79-CDFF-4616-8C26-61A1F0E07C96}" dt="2023-06-20T16:22:23.744" v="90" actId="20577"/>
          <ac:spMkLst>
            <pc:docMk/>
            <pc:sldMk cId="858137547" sldId="369"/>
            <ac:spMk id="125" creationId="{00000000-0000-0000-0000-000000000000}"/>
          </ac:spMkLst>
        </pc:spChg>
        <pc:picChg chg="add mod">
          <ac:chgData name="Edvinas K" userId="7d071e26f81614c5" providerId="LiveId" clId="{B0FA5F79-CDFF-4616-8C26-61A1F0E07C96}" dt="2023-06-21T12:29:36.168" v="1199" actId="1076"/>
          <ac:picMkLst>
            <pc:docMk/>
            <pc:sldMk cId="858137547" sldId="369"/>
            <ac:picMk id="3" creationId="{13E4314D-0C04-C1B4-C223-2137B1FDEACD}"/>
          </ac:picMkLst>
        </pc:picChg>
        <pc:picChg chg="add mod">
          <ac:chgData name="Edvinas K" userId="7d071e26f81614c5" providerId="LiveId" clId="{B0FA5F79-CDFF-4616-8C26-61A1F0E07C96}" dt="2023-06-21T12:30:02.116" v="1202" actId="207"/>
          <ac:picMkLst>
            <pc:docMk/>
            <pc:sldMk cId="858137547" sldId="369"/>
            <ac:picMk id="5" creationId="{B4AAA0F1-5771-CEEA-A330-064661695006}"/>
          </ac:picMkLst>
        </pc:picChg>
        <pc:picChg chg="add mod">
          <ac:chgData name="Edvinas K" userId="7d071e26f81614c5" providerId="LiveId" clId="{B0FA5F79-CDFF-4616-8C26-61A1F0E07C96}" dt="2023-06-21T14:27:47.362" v="1495" actId="1076"/>
          <ac:picMkLst>
            <pc:docMk/>
            <pc:sldMk cId="858137547" sldId="369"/>
            <ac:picMk id="6" creationId="{D2368701-9AE1-139D-DD70-CA8E63D53CEA}"/>
          </ac:picMkLst>
        </pc:picChg>
      </pc:sldChg>
      <pc:sldChg chg="addSp delSp modSp add mod modTransition">
        <pc:chgData name="Edvinas K" userId="7d071e26f81614c5" providerId="LiveId" clId="{B0FA5F79-CDFF-4616-8C26-61A1F0E07C96}" dt="2023-06-21T14:27:42.071" v="1493" actId="21"/>
        <pc:sldMkLst>
          <pc:docMk/>
          <pc:sldMk cId="1266239698" sldId="370"/>
        </pc:sldMkLst>
        <pc:spChg chg="mod">
          <ac:chgData name="Edvinas K" userId="7d071e26f81614c5" providerId="LiveId" clId="{B0FA5F79-CDFF-4616-8C26-61A1F0E07C96}" dt="2023-06-21T14:21:56.194" v="1466"/>
          <ac:spMkLst>
            <pc:docMk/>
            <pc:sldMk cId="1266239698" sldId="370"/>
            <ac:spMk id="124" creationId="{00000000-0000-0000-0000-000000000000}"/>
          </ac:spMkLst>
        </pc:spChg>
        <pc:spChg chg="mod">
          <ac:chgData name="Edvinas K" userId="7d071e26f81614c5" providerId="LiveId" clId="{B0FA5F79-CDFF-4616-8C26-61A1F0E07C96}" dt="2023-06-20T16:23:41.291" v="104" actId="20577"/>
          <ac:spMkLst>
            <pc:docMk/>
            <pc:sldMk cId="1266239698" sldId="370"/>
            <ac:spMk id="125" creationId="{00000000-0000-0000-0000-000000000000}"/>
          </ac:spMkLst>
        </pc:spChg>
        <pc:picChg chg="add mod">
          <ac:chgData name="Edvinas K" userId="7d071e26f81614c5" providerId="LiveId" clId="{B0FA5F79-CDFF-4616-8C26-61A1F0E07C96}" dt="2023-06-21T12:31:18.907" v="1214" actId="1076"/>
          <ac:picMkLst>
            <pc:docMk/>
            <pc:sldMk cId="1266239698" sldId="370"/>
            <ac:picMk id="3" creationId="{E58DC6C0-13FA-6B65-68DC-FF674972E983}"/>
          </ac:picMkLst>
        </pc:picChg>
        <pc:picChg chg="add mod">
          <ac:chgData name="Edvinas K" userId="7d071e26f81614c5" providerId="LiveId" clId="{B0FA5F79-CDFF-4616-8C26-61A1F0E07C96}" dt="2023-06-21T12:31:28.465" v="1218" actId="1076"/>
          <ac:picMkLst>
            <pc:docMk/>
            <pc:sldMk cId="1266239698" sldId="370"/>
            <ac:picMk id="5" creationId="{8BF644F4-17D5-7FFA-55FD-1D10378EC3E5}"/>
          </ac:picMkLst>
        </pc:picChg>
        <pc:picChg chg="add del mod">
          <ac:chgData name="Edvinas K" userId="7d071e26f81614c5" providerId="LiveId" clId="{B0FA5F79-CDFF-4616-8C26-61A1F0E07C96}" dt="2023-06-21T14:27:42.071" v="1493" actId="21"/>
          <ac:picMkLst>
            <pc:docMk/>
            <pc:sldMk cId="1266239698" sldId="370"/>
            <ac:picMk id="7" creationId="{7513F923-BC89-41FD-47F6-D7E1D2293F0F}"/>
          </ac:picMkLst>
        </pc:picChg>
      </pc:sldChg>
      <pc:sldChg chg="modSp add mod modTransition">
        <pc:chgData name="Edvinas K" userId="7d071e26f81614c5" providerId="LiveId" clId="{B0FA5F79-CDFF-4616-8C26-61A1F0E07C96}" dt="2023-06-21T14:22:05.109" v="1470"/>
        <pc:sldMkLst>
          <pc:docMk/>
          <pc:sldMk cId="0" sldId="396"/>
        </pc:sldMkLst>
        <pc:spChg chg="mod">
          <ac:chgData name="Edvinas K" userId="7d071e26f81614c5" providerId="LiveId" clId="{B0FA5F79-CDFF-4616-8C26-61A1F0E07C96}" dt="2023-06-21T14:22:05.109" v="1470"/>
          <ac:spMkLst>
            <pc:docMk/>
            <pc:sldMk cId="0" sldId="396"/>
            <ac:spMk id="329" creationId="{00000000-0000-0000-0000-000000000000}"/>
          </ac:spMkLst>
        </pc:spChg>
        <pc:spChg chg="mod">
          <ac:chgData name="Edvinas K" userId="7d071e26f81614c5" providerId="LiveId" clId="{B0FA5F79-CDFF-4616-8C26-61A1F0E07C96}" dt="2023-06-21T09:20:49.121" v="1098" actId="27636"/>
          <ac:spMkLst>
            <pc:docMk/>
            <pc:sldMk cId="0" sldId="396"/>
            <ac:spMk id="330" creationId="{00000000-0000-0000-0000-000000000000}"/>
          </ac:spMkLst>
        </pc:spChg>
      </pc:sldChg>
      <pc:sldChg chg="modSp add del mod">
        <pc:chgData name="Edvinas K" userId="7d071e26f81614c5" providerId="LiveId" clId="{B0FA5F79-CDFF-4616-8C26-61A1F0E07C96}" dt="2023-06-21T12:43:09.826" v="1431" actId="47"/>
        <pc:sldMkLst>
          <pc:docMk/>
          <pc:sldMk cId="3492086344" sldId="397"/>
        </pc:sldMkLst>
        <pc:spChg chg="mod">
          <ac:chgData name="Edvinas K" userId="7d071e26f81614c5" providerId="LiveId" clId="{B0FA5F79-CDFF-4616-8C26-61A1F0E07C96}" dt="2023-06-21T09:49:54.505" v="1147" actId="21"/>
          <ac:spMkLst>
            <pc:docMk/>
            <pc:sldMk cId="3492086344" sldId="397"/>
            <ac:spMk id="7" creationId="{8393EA32-1E5C-4940-ABB7-ACA92E12BC62}"/>
          </ac:spMkLst>
        </pc:spChg>
      </pc:sldChg>
      <pc:sldChg chg="modSp add mod modTransition">
        <pc:chgData name="Edvinas K" userId="7d071e26f81614c5" providerId="LiveId" clId="{B0FA5F79-CDFF-4616-8C26-61A1F0E07C96}" dt="2023-06-21T14:22:02.807" v="1469"/>
        <pc:sldMkLst>
          <pc:docMk/>
          <pc:sldMk cId="1631595010" sldId="398"/>
        </pc:sldMkLst>
        <pc:spChg chg="mod">
          <ac:chgData name="Edvinas K" userId="7d071e26f81614c5" providerId="LiveId" clId="{B0FA5F79-CDFF-4616-8C26-61A1F0E07C96}" dt="2023-06-21T06:56:49.947" v="1024" actId="20577"/>
          <ac:spMkLst>
            <pc:docMk/>
            <pc:sldMk cId="1631595010" sldId="398"/>
            <ac:spMk id="7" creationId="{8393EA32-1E5C-4940-ABB7-ACA92E12BC62}"/>
          </ac:spMkLst>
        </pc:spChg>
        <pc:spChg chg="mod">
          <ac:chgData name="Edvinas K" userId="7d071e26f81614c5" providerId="LiveId" clId="{B0FA5F79-CDFF-4616-8C26-61A1F0E07C96}" dt="2023-06-21T06:54:09.441" v="530" actId="20577"/>
          <ac:spMkLst>
            <pc:docMk/>
            <pc:sldMk cId="1631595010" sldId="398"/>
            <ac:spMk id="10" creationId="{5370151D-47F6-1A41-84B1-BB942B57263B}"/>
          </ac:spMkLst>
        </pc:spChg>
        <pc:spChg chg="mod">
          <ac:chgData name="Edvinas K" userId="7d071e26f81614c5" providerId="LiveId" clId="{B0FA5F79-CDFF-4616-8C26-61A1F0E07C96}" dt="2023-06-21T14:22:02.807" v="1469"/>
          <ac:spMkLst>
            <pc:docMk/>
            <pc:sldMk cId="1631595010" sldId="398"/>
            <ac:spMk id="194" creationId="{00000000-0000-0000-0000-000000000000}"/>
          </ac:spMkLst>
        </pc:spChg>
      </pc:sldChg>
      <pc:sldChg chg="add del">
        <pc:chgData name="Edvinas K" userId="7d071e26f81614c5" providerId="LiveId" clId="{B0FA5F79-CDFF-4616-8C26-61A1F0E07C96}" dt="2023-06-21T12:43:15.594" v="1432" actId="47"/>
        <pc:sldMkLst>
          <pc:docMk/>
          <pc:sldMk cId="4062454946" sldId="399"/>
        </pc:sldMkLst>
      </pc:sldChg>
      <pc:sldMasterChg chg="modTransition modSldLayout">
        <pc:chgData name="Edvinas K" userId="7d071e26f81614c5" providerId="LiveId" clId="{B0FA5F79-CDFF-4616-8C26-61A1F0E07C96}" dt="2023-06-21T12:45:04.295" v="1455"/>
        <pc:sldMasterMkLst>
          <pc:docMk/>
          <pc:sldMasterMk cId="0" sldId="2147483648"/>
        </pc:sldMasterMkLst>
        <pc:sldLayoutChg chg="modTransition">
          <pc:chgData name="Edvinas K" userId="7d071e26f81614c5" providerId="LiveId" clId="{B0FA5F79-CDFF-4616-8C26-61A1F0E07C96}" dt="2023-06-21T12:45:04.295" v="1455"/>
          <pc:sldLayoutMkLst>
            <pc:docMk/>
            <pc:sldMasterMk cId="0" sldId="2147483648"/>
            <pc:sldLayoutMk cId="0" sldId="2147483649"/>
          </pc:sldLayoutMkLst>
        </pc:sldLayoutChg>
        <pc:sldLayoutChg chg="modTransition">
          <pc:chgData name="Edvinas K" userId="7d071e26f81614c5" providerId="LiveId" clId="{B0FA5F79-CDFF-4616-8C26-61A1F0E07C96}" dt="2023-06-21T12:45:04.295" v="1455"/>
          <pc:sldLayoutMkLst>
            <pc:docMk/>
            <pc:sldMasterMk cId="0" sldId="2147483648"/>
            <pc:sldLayoutMk cId="0" sldId="2147483651"/>
          </pc:sldLayoutMkLst>
        </pc:sldLayoutChg>
        <pc:sldLayoutChg chg="modTransition">
          <pc:chgData name="Edvinas K" userId="7d071e26f81614c5" providerId="LiveId" clId="{B0FA5F79-CDFF-4616-8C26-61A1F0E07C96}" dt="2023-06-21T12:45:04.295" v="1455"/>
          <pc:sldLayoutMkLst>
            <pc:docMk/>
            <pc:sldMasterMk cId="0" sldId="2147483648"/>
            <pc:sldLayoutMk cId="0" sldId="2147483652"/>
          </pc:sldLayoutMkLst>
        </pc:sldLayoutChg>
        <pc:sldLayoutChg chg="modTransition">
          <pc:chgData name="Edvinas K" userId="7d071e26f81614c5" providerId="LiveId" clId="{B0FA5F79-CDFF-4616-8C26-61A1F0E07C96}" dt="2023-06-21T12:45:04.295" v="1455"/>
          <pc:sldLayoutMkLst>
            <pc:docMk/>
            <pc:sldMasterMk cId="0" sldId="2147483648"/>
            <pc:sldLayoutMk cId="0" sldId="2147483654"/>
          </pc:sldLayoutMkLst>
        </pc:sldLayoutChg>
        <pc:sldLayoutChg chg="modTransition">
          <pc:chgData name="Edvinas K" userId="7d071e26f81614c5" providerId="LiveId" clId="{B0FA5F79-CDFF-4616-8C26-61A1F0E07C96}" dt="2023-06-21T12:45:04.295" v="1455"/>
          <pc:sldLayoutMkLst>
            <pc:docMk/>
            <pc:sldMasterMk cId="0" sldId="2147483648"/>
            <pc:sldLayoutMk cId="0" sldId="2147483655"/>
          </pc:sldLayoutMkLst>
        </pc:sldLayoutChg>
        <pc:sldLayoutChg chg="modTransition">
          <pc:chgData name="Edvinas K" userId="7d071e26f81614c5" providerId="LiveId" clId="{B0FA5F79-CDFF-4616-8C26-61A1F0E07C96}" dt="2023-06-21T12:45:04.295" v="1455"/>
          <pc:sldLayoutMkLst>
            <pc:docMk/>
            <pc:sldMasterMk cId="0" sldId="2147483648"/>
            <pc:sldLayoutMk cId="1557821446" sldId="2147483656"/>
          </pc:sldLayoutMkLst>
        </pc:sldLayoutChg>
        <pc:sldLayoutChg chg="modTransition">
          <pc:chgData name="Edvinas K" userId="7d071e26f81614c5" providerId="LiveId" clId="{B0FA5F79-CDFF-4616-8C26-61A1F0E07C96}" dt="2023-06-21T12:45:04.295" v="1455"/>
          <pc:sldLayoutMkLst>
            <pc:docMk/>
            <pc:sldMasterMk cId="0" sldId="2147483648"/>
            <pc:sldLayoutMk cId="3806172562" sldId="2147483698"/>
          </pc:sldLayoutMkLst>
        </pc:sldLayoutChg>
      </pc:sldMasterChg>
      <pc:sldMasterChg chg="del delSldLayout">
        <pc:chgData name="Edvinas K" userId="7d071e26f81614c5" providerId="LiveId" clId="{B0FA5F79-CDFF-4616-8C26-61A1F0E07C96}" dt="2023-06-20T16:24:18.042" v="106" actId="47"/>
        <pc:sldMasterMkLst>
          <pc:docMk/>
          <pc:sldMasterMk cId="14586663" sldId="2147483685"/>
        </pc:sldMasterMkLst>
        <pc:sldLayoutChg chg="del">
          <pc:chgData name="Edvinas K" userId="7d071e26f81614c5" providerId="LiveId" clId="{B0FA5F79-CDFF-4616-8C26-61A1F0E07C96}" dt="2023-06-20T16:24:18.042" v="106" actId="47"/>
          <pc:sldLayoutMkLst>
            <pc:docMk/>
            <pc:sldMasterMk cId="14586663" sldId="2147483685"/>
            <pc:sldLayoutMk cId="1565597752" sldId="2147483686"/>
          </pc:sldLayoutMkLst>
        </pc:sldLayoutChg>
        <pc:sldLayoutChg chg="del">
          <pc:chgData name="Edvinas K" userId="7d071e26f81614c5" providerId="LiveId" clId="{B0FA5F79-CDFF-4616-8C26-61A1F0E07C96}" dt="2023-06-20T16:24:18.042" v="106" actId="47"/>
          <pc:sldLayoutMkLst>
            <pc:docMk/>
            <pc:sldMasterMk cId="14586663" sldId="2147483685"/>
            <pc:sldLayoutMk cId="167496522" sldId="2147483687"/>
          </pc:sldLayoutMkLst>
        </pc:sldLayoutChg>
        <pc:sldLayoutChg chg="del">
          <pc:chgData name="Edvinas K" userId="7d071e26f81614c5" providerId="LiveId" clId="{B0FA5F79-CDFF-4616-8C26-61A1F0E07C96}" dt="2023-06-20T16:24:18.042" v="106" actId="47"/>
          <pc:sldLayoutMkLst>
            <pc:docMk/>
            <pc:sldMasterMk cId="14586663" sldId="2147483685"/>
            <pc:sldLayoutMk cId="711405493" sldId="2147483688"/>
          </pc:sldLayoutMkLst>
        </pc:sldLayoutChg>
        <pc:sldLayoutChg chg="del">
          <pc:chgData name="Edvinas K" userId="7d071e26f81614c5" providerId="LiveId" clId="{B0FA5F79-CDFF-4616-8C26-61A1F0E07C96}" dt="2023-06-20T16:24:18.042" v="106" actId="47"/>
          <pc:sldLayoutMkLst>
            <pc:docMk/>
            <pc:sldMasterMk cId="14586663" sldId="2147483685"/>
            <pc:sldLayoutMk cId="2170180334" sldId="2147483689"/>
          </pc:sldLayoutMkLst>
        </pc:sldLayoutChg>
        <pc:sldLayoutChg chg="del">
          <pc:chgData name="Edvinas K" userId="7d071e26f81614c5" providerId="LiveId" clId="{B0FA5F79-CDFF-4616-8C26-61A1F0E07C96}" dt="2023-06-20T16:24:18.042" v="106" actId="47"/>
          <pc:sldLayoutMkLst>
            <pc:docMk/>
            <pc:sldMasterMk cId="14586663" sldId="2147483685"/>
            <pc:sldLayoutMk cId="1256391893" sldId="2147483690"/>
          </pc:sldLayoutMkLst>
        </pc:sldLayoutChg>
        <pc:sldLayoutChg chg="del">
          <pc:chgData name="Edvinas K" userId="7d071e26f81614c5" providerId="LiveId" clId="{B0FA5F79-CDFF-4616-8C26-61A1F0E07C96}" dt="2023-06-20T16:24:18.042" v="106" actId="47"/>
          <pc:sldLayoutMkLst>
            <pc:docMk/>
            <pc:sldMasterMk cId="14586663" sldId="2147483685"/>
            <pc:sldLayoutMk cId="2029085676" sldId="2147483691"/>
          </pc:sldLayoutMkLst>
        </pc:sldLayoutChg>
        <pc:sldLayoutChg chg="del">
          <pc:chgData name="Edvinas K" userId="7d071e26f81614c5" providerId="LiveId" clId="{B0FA5F79-CDFF-4616-8C26-61A1F0E07C96}" dt="2023-06-20T16:24:18.042" v="106" actId="47"/>
          <pc:sldLayoutMkLst>
            <pc:docMk/>
            <pc:sldMasterMk cId="14586663" sldId="2147483685"/>
            <pc:sldLayoutMk cId="2179736073" sldId="2147483692"/>
          </pc:sldLayoutMkLst>
        </pc:sldLayoutChg>
        <pc:sldLayoutChg chg="del">
          <pc:chgData name="Edvinas K" userId="7d071e26f81614c5" providerId="LiveId" clId="{B0FA5F79-CDFF-4616-8C26-61A1F0E07C96}" dt="2023-06-20T16:24:18.042" v="106" actId="47"/>
          <pc:sldLayoutMkLst>
            <pc:docMk/>
            <pc:sldMasterMk cId="14586663" sldId="2147483685"/>
            <pc:sldLayoutMk cId="271830527" sldId="2147483693"/>
          </pc:sldLayoutMkLst>
        </pc:sldLayoutChg>
        <pc:sldLayoutChg chg="del">
          <pc:chgData name="Edvinas K" userId="7d071e26f81614c5" providerId="LiveId" clId="{B0FA5F79-CDFF-4616-8C26-61A1F0E07C96}" dt="2023-06-20T16:24:18.042" v="106" actId="47"/>
          <pc:sldLayoutMkLst>
            <pc:docMk/>
            <pc:sldMasterMk cId="14586663" sldId="2147483685"/>
            <pc:sldLayoutMk cId="3890070212" sldId="2147483694"/>
          </pc:sldLayoutMkLst>
        </pc:sldLayoutChg>
        <pc:sldLayoutChg chg="del">
          <pc:chgData name="Edvinas K" userId="7d071e26f81614c5" providerId="LiveId" clId="{B0FA5F79-CDFF-4616-8C26-61A1F0E07C96}" dt="2023-06-20T16:24:18.042" v="106" actId="47"/>
          <pc:sldLayoutMkLst>
            <pc:docMk/>
            <pc:sldMasterMk cId="14586663" sldId="2147483685"/>
            <pc:sldLayoutMk cId="359997005" sldId="2147483695"/>
          </pc:sldLayoutMkLst>
        </pc:sldLayoutChg>
        <pc:sldLayoutChg chg="del">
          <pc:chgData name="Edvinas K" userId="7d071e26f81614c5" providerId="LiveId" clId="{B0FA5F79-CDFF-4616-8C26-61A1F0E07C96}" dt="2023-06-20T16:24:18.042" v="106" actId="47"/>
          <pc:sldLayoutMkLst>
            <pc:docMk/>
            <pc:sldMasterMk cId="14586663" sldId="2147483685"/>
            <pc:sldLayoutMk cId="3208488799" sldId="2147483696"/>
          </pc:sldLayoutMkLst>
        </pc:sldLayoutChg>
        <pc:sldLayoutChg chg="del">
          <pc:chgData name="Edvinas K" userId="7d071e26f81614c5" providerId="LiveId" clId="{B0FA5F79-CDFF-4616-8C26-61A1F0E07C96}" dt="2023-06-20T16:24:18.042" v="106" actId="47"/>
          <pc:sldLayoutMkLst>
            <pc:docMk/>
            <pc:sldMasterMk cId="14586663" sldId="2147483685"/>
            <pc:sldLayoutMk cId="1763100172"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859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610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5165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3646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519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0550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61725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98" r:id="rId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dotnet/core/testing/unit-testing-best-practices" TargetMode="External"/><Relationship Id="rId7" Type="http://schemas.openxmlformats.org/officeDocument/2006/relationships/image" Target="../media/image26.svg"/><Relationship Id="rId2" Type="http://schemas.openxmlformats.org/officeDocument/2006/relationships/hyperlink" Target="https://learn.microsoft.com/en-us/visualstudio/test/walkthrough-creating-and-running-unit-tests-for-managed-code?view=vs-2022" TargetMode="Externa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hyperlink" Target="https://learn.microsoft.com/en-us/dotnet/csharp/language-reference/operators/null-forgiving" TargetMode="External"/><Relationship Id="rId4" Type="http://schemas.openxmlformats.org/officeDocument/2006/relationships/hyperlink" Target="https://learn.microsoft.com/en-us/dotnet/csharp/language-reference/builtin-types/nullable-value-typ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lt-LT" dirty="0"/>
              <a:t>Unit Testing</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lt-LT" dirty="0"/>
              <a:t>Dėstytojas</a:t>
            </a:r>
          </a:p>
          <a:p>
            <a:r>
              <a:rPr lang="lt-LT" dirty="0"/>
              <a:t>Edvinas Kesminas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Unit Testing</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a:t>
              </a:r>
              <a:r>
                <a:rPr lang="lt-LT" dirty="0" err="1"/>
                <a:t>nr.</a:t>
              </a:r>
              <a:r>
                <a:rPr lang="lt-LT" dirty="0"/>
                <a: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skaičiuotuvo programą. Jūsų programa turėtų mokėti atspausdinti į ekraną meniu parinktis ir turi veikti iki kol būna įvedama ‚q‘ raidė. Skaičiuotuvas turėtų mokėti +,-,*,/,pakelti laipsniu ir ištraukti šaknį. Kiekvienam iš metodų parašykite po unit testą.</a:t>
            </a:r>
          </a:p>
          <a:p>
            <a:pPr>
              <a:lnSpc>
                <a:spcPct val="150000"/>
              </a:lnSpc>
              <a:spcBef>
                <a:spcPts val="0"/>
              </a:spcBef>
              <a:buSzPts val="1100"/>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en-US" sz="1400" dirty="0" err="1">
                <a:solidFill>
                  <a:schemeClr val="tx1"/>
                </a:solidFill>
                <a:latin typeface="Courier New"/>
              </a:rPr>
              <a:t>Sukurkite</a:t>
            </a:r>
            <a:r>
              <a:rPr lang="en-US" sz="1400" dirty="0">
                <a:solidFill>
                  <a:schemeClr val="tx1"/>
                </a:solidFill>
                <a:latin typeface="Courier New"/>
              </a:rPr>
              <a:t> 3 </a:t>
            </a:r>
            <a:r>
              <a:rPr lang="en-US" sz="1400" dirty="0" err="1">
                <a:solidFill>
                  <a:schemeClr val="tx1"/>
                </a:solidFill>
                <a:latin typeface="Courier New"/>
              </a:rPr>
              <a:t>pamokos</a:t>
            </a:r>
            <a:r>
              <a:rPr lang="en-US" sz="1400" dirty="0">
                <a:solidFill>
                  <a:schemeClr val="tx1"/>
                </a:solidFill>
                <a:latin typeface="Courier New"/>
              </a:rPr>
              <a:t> (If)u</a:t>
            </a:r>
            <a:r>
              <a:rPr lang="lt-LT" sz="1400" dirty="0">
                <a:solidFill>
                  <a:schemeClr val="tx1"/>
                </a:solidFill>
                <a:latin typeface="Courier New"/>
              </a:rPr>
              <a:t>žduočių metodus ir kiekvienam iš jų sukurkite po 2 testus.</a:t>
            </a:r>
          </a:p>
          <a:p>
            <a:pPr marL="285750" indent="-285750">
              <a:lnSpc>
                <a:spcPct val="150000"/>
              </a:lnSpc>
              <a:spcBef>
                <a:spcPts val="0"/>
              </a:spcBef>
              <a:buSzPts val="1100"/>
              <a:buFont typeface="Arial" panose="020B0604020202020204" pitchFamily="34" charset="0"/>
              <a:buChar char="−"/>
            </a:pPr>
            <a:r>
              <a:rPr lang="en-US" sz="1400" dirty="0" err="1">
                <a:solidFill>
                  <a:schemeClr val="tx1"/>
                </a:solidFill>
                <a:latin typeface="Courier New"/>
              </a:rPr>
              <a:t>Sukurkite</a:t>
            </a:r>
            <a:r>
              <a:rPr lang="en-US" sz="1400" dirty="0">
                <a:solidFill>
                  <a:schemeClr val="tx1"/>
                </a:solidFill>
                <a:latin typeface="Courier New"/>
              </a:rPr>
              <a:t> </a:t>
            </a:r>
            <a:r>
              <a:rPr lang="lt-LT" sz="1400" dirty="0">
                <a:solidFill>
                  <a:schemeClr val="tx1"/>
                </a:solidFill>
                <a:latin typeface="Courier New"/>
              </a:rPr>
              <a:t>4</a:t>
            </a:r>
            <a:r>
              <a:rPr lang="en-US" sz="1400" dirty="0">
                <a:solidFill>
                  <a:schemeClr val="tx1"/>
                </a:solidFill>
                <a:latin typeface="Courier New"/>
              </a:rPr>
              <a:t> </a:t>
            </a:r>
            <a:r>
              <a:rPr lang="en-US" sz="1400" dirty="0" err="1">
                <a:solidFill>
                  <a:schemeClr val="tx1"/>
                </a:solidFill>
                <a:latin typeface="Courier New"/>
              </a:rPr>
              <a:t>pamokos</a:t>
            </a:r>
            <a:r>
              <a:rPr lang="en-US" sz="1400" dirty="0">
                <a:solidFill>
                  <a:schemeClr val="tx1"/>
                </a:solidFill>
                <a:latin typeface="Courier New"/>
              </a:rPr>
              <a:t> (</a:t>
            </a:r>
            <a:r>
              <a:rPr lang="lt-LT" sz="1400" dirty="0">
                <a:solidFill>
                  <a:schemeClr val="tx1"/>
                </a:solidFill>
                <a:latin typeface="Courier New"/>
              </a:rPr>
              <a:t>Switch</a:t>
            </a:r>
            <a:r>
              <a:rPr lang="en-US" sz="1400" dirty="0">
                <a:solidFill>
                  <a:schemeClr val="tx1"/>
                </a:solidFill>
                <a:latin typeface="Courier New"/>
              </a:rPr>
              <a:t>)u</a:t>
            </a:r>
            <a:r>
              <a:rPr lang="lt-LT" sz="1400" dirty="0">
                <a:solidFill>
                  <a:schemeClr val="tx1"/>
                </a:solidFill>
                <a:latin typeface="Courier New"/>
              </a:rPr>
              <a:t>žduočių metodus ir kiekvienam iš jų sukurkite po 2 testus.</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5 pamokos (String manipulation) užduočių metodus ir kiekvienam iš jų sukurkite po 2 testus.</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a:t>
            </a:r>
            <a:r>
              <a:rPr lang="en-US" sz="1400" dirty="0">
                <a:solidFill>
                  <a:schemeClr val="tx1"/>
                </a:solidFill>
                <a:latin typeface="Courier New"/>
              </a:rPr>
              <a:t>6</a:t>
            </a:r>
            <a:r>
              <a:rPr lang="lt-LT" sz="1400" dirty="0">
                <a:solidFill>
                  <a:schemeClr val="tx1"/>
                </a:solidFill>
                <a:latin typeface="Courier New"/>
              </a:rPr>
              <a:t> pamokos</a:t>
            </a:r>
            <a:r>
              <a:rPr lang="en-US" sz="1400" dirty="0">
                <a:solidFill>
                  <a:schemeClr val="tx1"/>
                </a:solidFill>
                <a:latin typeface="Courier New"/>
              </a:rPr>
              <a:t> (While)</a:t>
            </a:r>
            <a:r>
              <a:rPr lang="lt-LT" sz="1400" dirty="0">
                <a:solidFill>
                  <a:schemeClr val="tx1"/>
                </a:solidFill>
                <a:latin typeface="Courier New"/>
              </a:rPr>
              <a:t> užduočių metodus ir kiekvienam iš jų sukurkite po 2 testus. Sukurkite </a:t>
            </a:r>
            <a:r>
              <a:rPr lang="en-US" sz="1400" dirty="0">
                <a:solidFill>
                  <a:schemeClr val="tx1"/>
                </a:solidFill>
                <a:latin typeface="Courier New"/>
              </a:rPr>
              <a:t>7</a:t>
            </a:r>
            <a:r>
              <a:rPr lang="lt-LT" sz="1400" dirty="0">
                <a:solidFill>
                  <a:schemeClr val="tx1"/>
                </a:solidFill>
                <a:latin typeface="Courier New"/>
              </a:rPr>
              <a:t> pamokos</a:t>
            </a:r>
            <a:r>
              <a:rPr lang="en-US" sz="1400" dirty="0">
                <a:solidFill>
                  <a:schemeClr val="tx1"/>
                </a:solidFill>
                <a:latin typeface="Courier New"/>
              </a:rPr>
              <a:t> (Methods)</a:t>
            </a:r>
            <a:r>
              <a:rPr lang="lt-LT" sz="1400" dirty="0">
                <a:solidFill>
                  <a:schemeClr val="tx1"/>
                </a:solidFill>
                <a:latin typeface="Courier New"/>
              </a:rPr>
              <a:t> parašytų metodų unit testus.</a:t>
            </a:r>
          </a:p>
          <a:p>
            <a:pPr>
              <a:lnSpc>
                <a:spcPct val="150000"/>
              </a:lnSpc>
              <a:spcBef>
                <a:spcPts val="0"/>
              </a:spcBef>
              <a:buSzPts val="1100"/>
            </a:pPr>
            <a:endParaRPr lang="lt-LT" sz="1400" dirty="0">
              <a:solidFill>
                <a:schemeClr val="tx1"/>
              </a:solidFill>
              <a:latin typeface="Courier New"/>
            </a:endParaRPr>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Unit Testing</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en-US" dirty="0" err="1"/>
                <a:t>Projektas</a:t>
              </a:r>
              <a:r>
                <a:rPr lang="lt-LT" dirty="0"/>
                <a:t> nr.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err="1">
                <a:solidFill>
                  <a:schemeClr val="tx1"/>
                </a:solidFill>
                <a:latin typeface="Courier New"/>
              </a:rPr>
              <a:t>Savo</a:t>
            </a:r>
            <a:r>
              <a:rPr lang="en-US" sz="1400" dirty="0">
                <a:solidFill>
                  <a:schemeClr val="tx1"/>
                </a:solidFill>
                <a:latin typeface="Courier New"/>
              </a:rPr>
              <a:t> 3 </a:t>
            </a:r>
            <a:r>
              <a:rPr lang="en-US" sz="1400" dirty="0" err="1">
                <a:solidFill>
                  <a:schemeClr val="tx1"/>
                </a:solidFill>
                <a:latin typeface="Courier New"/>
              </a:rPr>
              <a:t>pamokos</a:t>
            </a:r>
            <a:r>
              <a:rPr lang="en-US" sz="1400" dirty="0">
                <a:solidFill>
                  <a:schemeClr val="tx1"/>
                </a:solidFill>
                <a:latin typeface="Courier New"/>
              </a:rPr>
              <a:t> </a:t>
            </a:r>
            <a:r>
              <a:rPr lang="en-US" sz="1400" dirty="0" err="1">
                <a:solidFill>
                  <a:schemeClr val="tx1"/>
                </a:solidFill>
                <a:latin typeface="Courier New"/>
              </a:rPr>
              <a:t>projekt</a:t>
            </a:r>
            <a:r>
              <a:rPr lang="lt-LT" sz="1400" dirty="0">
                <a:solidFill>
                  <a:schemeClr val="tx1"/>
                </a:solidFill>
                <a:latin typeface="Courier New"/>
              </a:rPr>
              <a:t>o funkcionalumą išjudinkite į atskirus metodus. Kurdami metodus bandykite stipriai akcentuoti testuojamą kodą (Turėtų kažkas grįžti iš pačio metodo). Parašę metodus juos visus padenkite testais. Kiekvienas scenarijus turėtų turėti nors 1 testą.</a:t>
            </a:r>
            <a:endParaRPr lang="en-US" sz="1400" dirty="0"/>
          </a:p>
        </p:txBody>
      </p:sp>
    </p:spTree>
    <p:extLst>
      <p:ext uri="{BB962C8B-B14F-4D97-AF65-F5344CB8AC3E}">
        <p14:creationId xmlns:p14="http://schemas.microsoft.com/office/powerpoint/2010/main" val="1631595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indent="0">
              <a:spcBef>
                <a:spcPts val="0"/>
              </a:spcBef>
            </a:pPr>
            <a:r>
              <a:rPr lang="lt-LT" sz="1200" dirty="0"/>
              <a:t>Unit Testing</a:t>
            </a:r>
          </a:p>
        </p:txBody>
      </p:sp>
      <p:sp>
        <p:nvSpPr>
          <p:cNvPr id="330" name="CustomShape 2"/>
          <p:cNvSpPr/>
          <p:nvPr/>
        </p:nvSpPr>
        <p:spPr>
          <a:xfrm>
            <a:off x="1160352" y="2675160"/>
            <a:ext cx="3750120" cy="2850624"/>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fontScale="92500" lnSpcReduction="10000"/>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en-US" sz="1600" i="0" u="none" strike="noStrike" kern="1200" cap="none" spc="-1" normalizeH="0" baseline="0" noProof="0" dirty="0">
                <a:ln>
                  <a:noFill/>
                </a:ln>
                <a:solidFill>
                  <a:prstClr val="black"/>
                </a:solidFill>
                <a:effectLst/>
                <a:uLnTx/>
                <a:uFillTx/>
                <a:latin typeface="Arial"/>
                <a:hlinkClick r:id="rId2"/>
              </a:rPr>
              <a:t>https://learn.microsoft.com/en-us/visualstudio/test/walkthrough-creating-and-running-unit-tests-for-managed-code?view=vs-2022</a:t>
            </a: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lang="en-US" sz="1600" b="0" i="0" dirty="0">
                <a:effectLst/>
                <a:latin typeface="-apple-system"/>
                <a:hlinkClick r:id="rId3"/>
              </a:rPr>
              <a:t>https://learn.microsoft.com/en-us/dotnet/core/testing/unit-testing-best-practices</a:t>
            </a:r>
            <a:endParaRPr lang="en-US" sz="1600" b="0" i="0" dirty="0">
              <a:effectLst/>
              <a:latin typeface="-apple-system"/>
            </a:endParaRPr>
          </a:p>
          <a:p>
            <a:pPr marL="0" marR="0" lvl="0" indent="0" algn="l" defTabSz="914400" rtl="0" eaLnBrk="1" fontAlgn="auto" latinLnBrk="0" hangingPunct="1">
              <a:lnSpc>
                <a:spcPct val="90000"/>
              </a:lnSpc>
              <a:spcBef>
                <a:spcPts val="1001"/>
              </a:spcBef>
              <a:spcAft>
                <a:spcPts val="0"/>
              </a:spcAft>
              <a:buClrTx/>
              <a:buSzTx/>
              <a:buFontTx/>
              <a:buNone/>
              <a:tabLst/>
              <a:defRPr/>
            </a:pPr>
            <a:r>
              <a:rPr lang="en-US" sz="1600" b="0" i="0" dirty="0">
                <a:effectLst/>
                <a:latin typeface="-apple-system"/>
                <a:hlinkClick r:id="rId4" tooltip="https://learn.microsoft.com/en-us/dotnet/csharp/language-reference/builtin-types/nullable-value-types"/>
              </a:rPr>
              <a:t>https://learn.microsoft.com/en-us/dotnet/csharp/language-reference/builtin-types/nullable-value-types</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5" tooltip="https://learn.microsoft.com/en-us/dotnet/csharp/language-reference/operators/null-forgiving"/>
              </a:rPr>
              <a:t>https://learn.microsoft.com/en-us/dotnet/csharp/language-reference/operators/null-forgiving</a:t>
            </a:r>
            <a:endParaRPr lang="en-US" sz="1600" b="0" i="0" dirty="0">
              <a:effectLst/>
              <a:latin typeface="-apple-system"/>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i="0" u="none" strike="noStrike" kern="1200" cap="none" spc="-1" normalizeH="0" baseline="0" noProof="0" dirty="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343080" y="9136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000" b="1" i="0" u="none" strike="noStrike" kern="1200" cap="none" spc="-1" normalizeH="0" baseline="0" noProof="0" dirty="0" err="1">
                <a:ln>
                  <a:noFill/>
                </a:ln>
                <a:solidFill>
                  <a:srgbClr val="000000"/>
                </a:solidFill>
                <a:effectLst/>
                <a:uLnTx/>
                <a:uFillTx/>
                <a:latin typeface="Arial"/>
                <a:ea typeface="Arial"/>
              </a:rPr>
              <a:t>Nuorodos</a:t>
            </a:r>
            <a:endParaRPr kumimoji="0" lang="lt-LT" sz="3000" b="0" i="0" u="none" strike="noStrike" kern="1200" cap="none" spc="-1" normalizeH="0" baseline="0" noProof="0" dirty="0">
              <a:ln>
                <a:noFill/>
              </a:ln>
              <a:solidFill>
                <a:prstClr val="black"/>
              </a:solidFill>
              <a:effectLst/>
              <a:uLnTx/>
              <a:uFillTx/>
              <a:latin typeface="Arial"/>
            </a:endParaRPr>
          </a:p>
        </p:txBody>
      </p:sp>
      <p:pic>
        <p:nvPicPr>
          <p:cNvPr id="3" name="Graphic 2" descr="Connected with solid fill">
            <a:extLst>
              <a:ext uri="{FF2B5EF4-FFF2-40B4-BE49-F238E27FC236}">
                <a16:creationId xmlns:a16="http://schemas.microsoft.com/office/drawing/2014/main" id="{E70F5D4F-877C-0AC0-5363-E58AB0771E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06272" y="1954800"/>
            <a:ext cx="2342880" cy="2342880"/>
          </a:xfrm>
          <a:prstGeom prst="rect">
            <a:avLst/>
          </a:prstGeom>
        </p:spPr>
      </p:pic>
      <p:pic>
        <p:nvPicPr>
          <p:cNvPr id="5" name="Graphic 4" descr="Connected with solid fill">
            <a:extLst>
              <a:ext uri="{FF2B5EF4-FFF2-40B4-BE49-F238E27FC236}">
                <a16:creationId xmlns:a16="http://schemas.microsoft.com/office/drawing/2014/main" id="{A634F042-ED2E-5D91-D0BE-DA3598E895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6240240" y="3588840"/>
            <a:ext cx="2342880" cy="2342880"/>
          </a:xfrm>
          <a:prstGeom prst="rect">
            <a:avLst/>
          </a:prstGeom>
        </p:spPr>
      </p:pic>
      <p:pic>
        <p:nvPicPr>
          <p:cNvPr id="6" name="Graphic 5" descr="Connected with solid fill">
            <a:extLst>
              <a:ext uri="{FF2B5EF4-FFF2-40B4-BE49-F238E27FC236}">
                <a16:creationId xmlns:a16="http://schemas.microsoft.com/office/drawing/2014/main" id="{D91BC6C1-5205-4965-5C12-907B656439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7613424" y="1366560"/>
            <a:ext cx="2342880" cy="2342880"/>
          </a:xfrm>
          <a:prstGeom prst="rect">
            <a:avLst/>
          </a:prstGeom>
        </p:spPr>
      </p:pic>
      <p:pic>
        <p:nvPicPr>
          <p:cNvPr id="7" name="Graphic 6" descr="Connected with solid fill">
            <a:extLst>
              <a:ext uri="{FF2B5EF4-FFF2-40B4-BE49-F238E27FC236}">
                <a16:creationId xmlns:a16="http://schemas.microsoft.com/office/drawing/2014/main" id="{DF77B877-1A4B-4E31-8F42-AD928689D2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83120" y="3269161"/>
            <a:ext cx="2342880" cy="23428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Unit Testing</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Šiandien išmoksite</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lt-LT" dirty="0"/>
              <a:t>Unit Testing</a:t>
            </a:r>
            <a:endParaRPr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sp>
        <p:nvSpPr>
          <p:cNvPr id="16" name="Text Placeholder 3">
            <a:extLst>
              <a:ext uri="{FF2B5EF4-FFF2-40B4-BE49-F238E27FC236}">
                <a16:creationId xmlns:a16="http://schemas.microsoft.com/office/drawing/2014/main" id="{E259A4A3-C34D-4BF6-0496-400F98DA92F4}"/>
              </a:ext>
            </a:extLst>
          </p:cNvPr>
          <p:cNvSpPr txBox="1">
            <a:spLocks/>
          </p:cNvSpPr>
          <p:nvPr/>
        </p:nvSpPr>
        <p:spPr>
          <a:xfrm>
            <a:off x="1398588" y="4280169"/>
            <a:ext cx="4235730" cy="9017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dirty="0"/>
              <a:t>CICD Unit Test Sample</a:t>
            </a:r>
          </a:p>
        </p:txBody>
      </p:sp>
      <p:grpSp>
        <p:nvGrpSpPr>
          <p:cNvPr id="17" name="Oval 12">
            <a:extLst>
              <a:ext uri="{FF2B5EF4-FFF2-40B4-BE49-F238E27FC236}">
                <a16:creationId xmlns:a16="http://schemas.microsoft.com/office/drawing/2014/main" id="{C2E721B8-EA99-C0DB-D568-130AF3B29B74}"/>
              </a:ext>
            </a:extLst>
          </p:cNvPr>
          <p:cNvGrpSpPr/>
          <p:nvPr/>
        </p:nvGrpSpPr>
        <p:grpSpPr>
          <a:xfrm>
            <a:off x="480390" y="4280169"/>
            <a:ext cx="731478" cy="731478"/>
            <a:chOff x="0" y="0"/>
            <a:chExt cx="731476" cy="731476"/>
          </a:xfrm>
        </p:grpSpPr>
        <p:sp>
          <p:nvSpPr>
            <p:cNvPr id="18" name="Circle">
              <a:extLst>
                <a:ext uri="{FF2B5EF4-FFF2-40B4-BE49-F238E27FC236}">
                  <a16:creationId xmlns:a16="http://schemas.microsoft.com/office/drawing/2014/main" id="{1F7368ED-2AC6-6EC4-2AC5-413E503AA4AC}"/>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9" name="01">
              <a:extLst>
                <a:ext uri="{FF2B5EF4-FFF2-40B4-BE49-F238E27FC236}">
                  <a16:creationId xmlns:a16="http://schemas.microsoft.com/office/drawing/2014/main" id="{33A4E26E-4C64-EE62-748F-ABC597501A22}"/>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dirty="0"/>
                <a:t>0</a:t>
              </a:r>
              <a:r>
                <a:rPr lang="lt-LT" dirty="0"/>
                <a:t>2</a:t>
              </a:r>
              <a:endParaRPr dirty="0"/>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Unit Tests</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Unit Testing</a:t>
            </a:r>
          </a:p>
        </p:txBody>
      </p:sp>
      <p:sp>
        <p:nvSpPr>
          <p:cNvPr id="125" name="Google Shape;125;p3"/>
          <p:cNvSpPr txBox="1">
            <a:spLocks noGrp="1"/>
          </p:cNvSpPr>
          <p:nvPr>
            <p:ph type="body" idx="2"/>
          </p:nvPr>
        </p:nvSpPr>
        <p:spPr>
          <a:xfrm>
            <a:off x="480400" y="2671875"/>
            <a:ext cx="43837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Unit testing yra programinės įrangos kūrimo praktika, kurioje atskirai testuojami mažiausi programos komponentai, vadinami vienetais arba moduliais.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Šie vienetai yra tikrinami, ar jie veikia pagal programuotojo numatytą elgesį ir ar teisingai reaguoja į įvestį. </a:t>
            </a:r>
            <a:endParaRPr lang="lt-LT" sz="1400" dirty="0">
              <a:solidFill>
                <a:schemeClr val="tx1"/>
              </a:solidFill>
            </a:endParaRPr>
          </a:p>
        </p:txBody>
      </p:sp>
      <p:pic>
        <p:nvPicPr>
          <p:cNvPr id="3" name="Graphic 2" descr="Germ outline">
            <a:extLst>
              <a:ext uri="{FF2B5EF4-FFF2-40B4-BE49-F238E27FC236}">
                <a16:creationId xmlns:a16="http://schemas.microsoft.com/office/drawing/2014/main" id="{2C566A64-01B5-454E-28EF-230BA8BB42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2971800"/>
            <a:ext cx="1835150" cy="1835150"/>
          </a:xfrm>
          <a:prstGeom prst="rect">
            <a:avLst/>
          </a:prstGeom>
        </p:spPr>
      </p:pic>
      <p:pic>
        <p:nvPicPr>
          <p:cNvPr id="5" name="Graphic 4" descr="Beaker outline">
            <a:extLst>
              <a:ext uri="{FF2B5EF4-FFF2-40B4-BE49-F238E27FC236}">
                <a16:creationId xmlns:a16="http://schemas.microsoft.com/office/drawing/2014/main" id="{12F3090D-1FDC-EBC2-B68C-8A403F54D1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02475" y="3889375"/>
            <a:ext cx="2292350" cy="2292350"/>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Unit Tests</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Unit Testing</a:t>
            </a:r>
          </a:p>
        </p:txBody>
      </p:sp>
      <p:sp>
        <p:nvSpPr>
          <p:cNvPr id="125" name="Google Shape;125;p3"/>
          <p:cNvSpPr txBox="1">
            <a:spLocks noGrp="1"/>
          </p:cNvSpPr>
          <p:nvPr>
            <p:ph type="body" idx="2"/>
          </p:nvPr>
        </p:nvSpPr>
        <p:spPr>
          <a:xfrm>
            <a:off x="6642100" y="2671875"/>
            <a:ext cx="4697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Vienetinis testavimas padeda užtikrinti programos kokybę. Testuojant atskirus vienetus, galima aptikti ir ištaisyti klaidas ar defektus, dar prieš programos paleidimą arba integracijos testavimą.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 padeda užtikrinti, kad kiekvienas modulis atlieka savo funkciją teisingai ir kad visi moduliai sąveikauja tarpusavyje tinkamai.</a:t>
            </a:r>
            <a:endParaRPr lang="lt-LT" sz="1400" dirty="0">
              <a:solidFill>
                <a:schemeClr val="tx1"/>
              </a:solidFill>
            </a:endParaRPr>
          </a:p>
        </p:txBody>
      </p:sp>
      <p:pic>
        <p:nvPicPr>
          <p:cNvPr id="3" name="Picture 2">
            <a:extLst>
              <a:ext uri="{FF2B5EF4-FFF2-40B4-BE49-F238E27FC236}">
                <a16:creationId xmlns:a16="http://schemas.microsoft.com/office/drawing/2014/main" id="{42309361-0511-0388-036A-805783335D14}"/>
              </a:ext>
            </a:extLst>
          </p:cNvPr>
          <p:cNvPicPr>
            <a:picLocks noChangeAspect="1"/>
          </p:cNvPicPr>
          <p:nvPr/>
        </p:nvPicPr>
        <p:blipFill>
          <a:blip r:embed="rId3"/>
          <a:stretch>
            <a:fillRect/>
          </a:stretch>
        </p:blipFill>
        <p:spPr>
          <a:xfrm>
            <a:off x="480391" y="2283773"/>
            <a:ext cx="5826770" cy="1820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C81EEBE2-7E07-F7A9-7489-AE51A8A7F3D6}"/>
              </a:ext>
            </a:extLst>
          </p:cNvPr>
          <p:cNvPicPr>
            <a:picLocks noChangeAspect="1"/>
          </p:cNvPicPr>
          <p:nvPr/>
        </p:nvPicPr>
        <p:blipFill>
          <a:blip r:embed="rId4"/>
          <a:stretch>
            <a:fillRect/>
          </a:stretch>
        </p:blipFill>
        <p:spPr>
          <a:xfrm>
            <a:off x="1562330" y="4505086"/>
            <a:ext cx="3662892" cy="19624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7717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Unit Tests</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Unit Testing</a:t>
            </a:r>
          </a:p>
        </p:txBody>
      </p:sp>
      <p:sp>
        <p:nvSpPr>
          <p:cNvPr id="125" name="Google Shape;125;p3"/>
          <p:cNvSpPr txBox="1">
            <a:spLocks noGrp="1"/>
          </p:cNvSpPr>
          <p:nvPr>
            <p:ph type="body" idx="2"/>
          </p:nvPr>
        </p:nvSpPr>
        <p:spPr>
          <a:xfrm>
            <a:off x="480400" y="2671875"/>
            <a:ext cx="40027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Vienetinis testavimas padeda supaprastinti klaidų paiešką ir taisymą.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Kiekvienas vienetas yra testuojamas atskirai, todėl klaidas lengviau lokalizuoti ir ištaisyti.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Kai tik randama klaida, galima nukreipti pastangas tik į tą konkretų vienetą, o ne į visą sistemą.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 sutaupo laiko ir resursų, padeda išvengti nereikalingo "debuginimo" ir pagerina produktyvumą.</a:t>
            </a:r>
            <a:endParaRPr lang="lt-LT" sz="1400" dirty="0">
              <a:solidFill>
                <a:schemeClr val="tx1"/>
              </a:solidFill>
            </a:endParaRPr>
          </a:p>
        </p:txBody>
      </p:sp>
      <p:pic>
        <p:nvPicPr>
          <p:cNvPr id="3" name="Picture 2">
            <a:extLst>
              <a:ext uri="{FF2B5EF4-FFF2-40B4-BE49-F238E27FC236}">
                <a16:creationId xmlns:a16="http://schemas.microsoft.com/office/drawing/2014/main" id="{91B25511-F381-3D39-D761-65E13C573072}"/>
              </a:ext>
            </a:extLst>
          </p:cNvPr>
          <p:cNvPicPr>
            <a:picLocks noChangeAspect="1"/>
          </p:cNvPicPr>
          <p:nvPr/>
        </p:nvPicPr>
        <p:blipFill>
          <a:blip r:embed="rId3"/>
          <a:stretch>
            <a:fillRect/>
          </a:stretch>
        </p:blipFill>
        <p:spPr>
          <a:xfrm>
            <a:off x="9139149" y="3129201"/>
            <a:ext cx="1267002" cy="724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Graphic 4" descr="Alien with one eye">
            <a:extLst>
              <a:ext uri="{FF2B5EF4-FFF2-40B4-BE49-F238E27FC236}">
                <a16:creationId xmlns:a16="http://schemas.microsoft.com/office/drawing/2014/main" id="{501D5F97-C755-599E-E9A1-4E048E0029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13500" y="2987116"/>
            <a:ext cx="2838450" cy="3002522"/>
          </a:xfrm>
          <a:prstGeom prst="rect">
            <a:avLst/>
          </a:prstGeom>
        </p:spPr>
      </p:pic>
    </p:spTree>
    <p:extLst>
      <p:ext uri="{BB962C8B-B14F-4D97-AF65-F5344CB8AC3E}">
        <p14:creationId xmlns:p14="http://schemas.microsoft.com/office/powerpoint/2010/main" val="14444151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Unit Tests</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Unit Testing</a:t>
            </a:r>
          </a:p>
        </p:txBody>
      </p:sp>
      <p:sp>
        <p:nvSpPr>
          <p:cNvPr id="125" name="Google Shape;125;p3"/>
          <p:cNvSpPr txBox="1">
            <a:spLocks noGrp="1"/>
          </p:cNvSpPr>
          <p:nvPr>
            <p:ph type="body" idx="2"/>
          </p:nvPr>
        </p:nvSpPr>
        <p:spPr>
          <a:xfrm>
            <a:off x="6724650" y="2671875"/>
            <a:ext cx="46148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Vienetinis testavimas leidžia užtikrinti, kad jau parašyt</a:t>
            </a:r>
            <a:r>
              <a:rPr lang="en-US" sz="1600" kern="1200" spc="-1" dirty="0">
                <a:solidFill>
                  <a:prstClr val="black"/>
                </a:solidFill>
                <a:ea typeface="+mn-lt"/>
              </a:rPr>
              <a:t>as</a:t>
            </a:r>
            <a:r>
              <a:rPr lang="lt-LT" sz="1600" kern="1200" spc="-1" dirty="0">
                <a:solidFill>
                  <a:prstClr val="black"/>
                </a:solidFill>
                <a:ea typeface="+mn-lt"/>
              </a:rPr>
              <a:t> kodas veikia </a:t>
            </a:r>
            <a:r>
              <a:rPr lang="en-US" sz="1600" kern="1200" spc="-1" dirty="0">
                <a:solidFill>
                  <a:prstClr val="black"/>
                </a:solidFill>
                <a:ea typeface="+mn-lt"/>
              </a:rPr>
              <a:t>net po </a:t>
            </a:r>
            <a:r>
              <a:rPr lang="en-US" sz="1600" kern="1200" spc="-1" dirty="0" err="1">
                <a:solidFill>
                  <a:prstClr val="black"/>
                </a:solidFill>
                <a:ea typeface="+mn-lt"/>
              </a:rPr>
              <a:t>pakeitim</a:t>
            </a:r>
            <a:r>
              <a:rPr lang="lt-LT" sz="1600" kern="1200" spc="-1" dirty="0">
                <a:solidFill>
                  <a:prstClr val="black"/>
                </a:solidFill>
                <a:ea typeface="+mn-lt"/>
              </a:rPr>
              <a:t>ų. Įdiegus vienetinį testavimą, bet koks naujas kodas yra testuojamas prieš integraciją į didesnę sistemą.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 padeda užtikrinti, kad naujos funkcijos ar pakeitimai nekenkia jau egzistuojančiam kodui ir nesukelia klaidų.</a:t>
            </a:r>
            <a:endParaRPr lang="lt-LT" sz="1400" dirty="0">
              <a:solidFill>
                <a:schemeClr val="tx1"/>
              </a:solidFill>
            </a:endParaRPr>
          </a:p>
        </p:txBody>
      </p:sp>
      <p:pic>
        <p:nvPicPr>
          <p:cNvPr id="2" name="Picture 1">
            <a:extLst>
              <a:ext uri="{FF2B5EF4-FFF2-40B4-BE49-F238E27FC236}">
                <a16:creationId xmlns:a16="http://schemas.microsoft.com/office/drawing/2014/main" id="{1D89329A-F764-69AF-D4B4-9B3A70740BDA}"/>
              </a:ext>
            </a:extLst>
          </p:cNvPr>
          <p:cNvPicPr>
            <a:picLocks noChangeAspect="1"/>
          </p:cNvPicPr>
          <p:nvPr/>
        </p:nvPicPr>
        <p:blipFill>
          <a:blip r:embed="rId3"/>
          <a:stretch>
            <a:fillRect/>
          </a:stretch>
        </p:blipFill>
        <p:spPr>
          <a:xfrm>
            <a:off x="694660" y="2932581"/>
            <a:ext cx="4772691" cy="790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Graphic 3" descr="Transfer outline">
            <a:extLst>
              <a:ext uri="{FF2B5EF4-FFF2-40B4-BE49-F238E27FC236}">
                <a16:creationId xmlns:a16="http://schemas.microsoft.com/office/drawing/2014/main" id="{BAC88091-C7C4-92AC-89DB-A578DFE513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06254" y="3983947"/>
            <a:ext cx="2481595" cy="2481595"/>
          </a:xfrm>
          <a:prstGeom prst="rect">
            <a:avLst/>
          </a:prstGeom>
        </p:spPr>
      </p:pic>
    </p:spTree>
    <p:extLst>
      <p:ext uri="{BB962C8B-B14F-4D97-AF65-F5344CB8AC3E}">
        <p14:creationId xmlns:p14="http://schemas.microsoft.com/office/powerpoint/2010/main" val="21135575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Unit Tests</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Unit Testing</a:t>
            </a:r>
          </a:p>
        </p:txBody>
      </p:sp>
      <p:sp>
        <p:nvSpPr>
          <p:cNvPr id="125" name="Google Shape;125;p3"/>
          <p:cNvSpPr txBox="1">
            <a:spLocks noGrp="1"/>
          </p:cNvSpPr>
          <p:nvPr>
            <p:ph type="body" idx="2"/>
          </p:nvPr>
        </p:nvSpPr>
        <p:spPr>
          <a:xfrm>
            <a:off x="480400" y="2671875"/>
            <a:ext cx="40535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Vienetinio testavimo scenarijai gali būti lengvai kartojami. Vienetinių testų scenarijai yra automatizuoti, todėl juos galima lengvai paleisti ir kartoti daug kartų.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 yra naudinga atliekant pakartotinį testavimą po kodinių pakeitimų arba norint įsitikinti, kad funkcionalumas išlieka stabilus.</a:t>
            </a:r>
            <a:endParaRPr lang="lt-LT" sz="1400" dirty="0">
              <a:solidFill>
                <a:schemeClr val="tx1"/>
              </a:solidFill>
            </a:endParaRPr>
          </a:p>
        </p:txBody>
      </p:sp>
      <p:pic>
        <p:nvPicPr>
          <p:cNvPr id="3" name="Picture 2">
            <a:extLst>
              <a:ext uri="{FF2B5EF4-FFF2-40B4-BE49-F238E27FC236}">
                <a16:creationId xmlns:a16="http://schemas.microsoft.com/office/drawing/2014/main" id="{13E4314D-0C04-C1B4-C223-2137B1FDEACD}"/>
              </a:ext>
            </a:extLst>
          </p:cNvPr>
          <p:cNvPicPr>
            <a:picLocks noChangeAspect="1"/>
          </p:cNvPicPr>
          <p:nvPr/>
        </p:nvPicPr>
        <p:blipFill>
          <a:blip r:embed="rId3"/>
          <a:stretch>
            <a:fillRect/>
          </a:stretch>
        </p:blipFill>
        <p:spPr>
          <a:xfrm>
            <a:off x="7754673" y="1771699"/>
            <a:ext cx="3781953" cy="2715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Graphic 4" descr="Woman with afro hair">
            <a:extLst>
              <a:ext uri="{FF2B5EF4-FFF2-40B4-BE49-F238E27FC236}">
                <a16:creationId xmlns:a16="http://schemas.microsoft.com/office/drawing/2014/main" id="{B4AAA0F1-5771-CEEA-A330-0646616950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10237" y="1601787"/>
            <a:ext cx="1343025" cy="4391025"/>
          </a:xfrm>
          <a:prstGeom prst="rect">
            <a:avLst/>
          </a:prstGeom>
        </p:spPr>
      </p:pic>
      <p:pic>
        <p:nvPicPr>
          <p:cNvPr id="6" name="Picture 5">
            <a:extLst>
              <a:ext uri="{FF2B5EF4-FFF2-40B4-BE49-F238E27FC236}">
                <a16:creationId xmlns:a16="http://schemas.microsoft.com/office/drawing/2014/main" id="{D2368701-9AE1-139D-DD70-CA8E63D53CEA}"/>
              </a:ext>
            </a:extLst>
          </p:cNvPr>
          <p:cNvPicPr>
            <a:picLocks noChangeAspect="1"/>
          </p:cNvPicPr>
          <p:nvPr/>
        </p:nvPicPr>
        <p:blipFill>
          <a:blip r:embed="rId6"/>
          <a:stretch>
            <a:fillRect/>
          </a:stretch>
        </p:blipFill>
        <p:spPr>
          <a:xfrm>
            <a:off x="7655310" y="5259216"/>
            <a:ext cx="4216854" cy="8621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581375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Unit Tests</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Unit Testing</a:t>
            </a:r>
          </a:p>
        </p:txBody>
      </p:sp>
      <p:sp>
        <p:nvSpPr>
          <p:cNvPr id="125" name="Google Shape;125;p3"/>
          <p:cNvSpPr txBox="1">
            <a:spLocks noGrp="1"/>
          </p:cNvSpPr>
          <p:nvPr>
            <p:ph type="body" idx="2"/>
          </p:nvPr>
        </p:nvSpPr>
        <p:spPr>
          <a:xfrm>
            <a:off x="6722450" y="2671900"/>
            <a:ext cx="40535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Vienetinio testavimo procesas prisideda prie geresnės kodavimo praktikos.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Norint testuoti vienetus, kodas turi būti parašytas atskiram testavimui skirtame būsenoje.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 skatina rašyti aiškų ir išsamų kodą, gerą kodavimo stilių ir modularumo principų laikymąsi.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Be to, tai skatina programuotojus mąstyti apie kodo projektavimą ir suderinamumą su kitais moduliais.</a:t>
            </a:r>
            <a:endParaRPr lang="lt-LT" sz="1400" dirty="0">
              <a:solidFill>
                <a:schemeClr val="tx1"/>
              </a:solidFill>
            </a:endParaRPr>
          </a:p>
        </p:txBody>
      </p:sp>
      <p:pic>
        <p:nvPicPr>
          <p:cNvPr id="3" name="Graphic 2" descr="Full Brick Wall outline">
            <a:extLst>
              <a:ext uri="{FF2B5EF4-FFF2-40B4-BE49-F238E27FC236}">
                <a16:creationId xmlns:a16="http://schemas.microsoft.com/office/drawing/2014/main" id="{E58DC6C0-13FA-6B65-68DC-FF674972E9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8675" y="3727449"/>
            <a:ext cx="2991955" cy="2991955"/>
          </a:xfrm>
          <a:prstGeom prst="rect">
            <a:avLst/>
          </a:prstGeom>
        </p:spPr>
      </p:pic>
      <p:pic>
        <p:nvPicPr>
          <p:cNvPr id="5" name="Graphic 4" descr="Man holding sign">
            <a:extLst>
              <a:ext uri="{FF2B5EF4-FFF2-40B4-BE49-F238E27FC236}">
                <a16:creationId xmlns:a16="http://schemas.microsoft.com/office/drawing/2014/main" id="{8BF644F4-17D5-7FFA-55FD-1D10378EC3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30041" y="687524"/>
            <a:ext cx="1854684" cy="3873500"/>
          </a:xfrm>
          <a:prstGeom prst="rect">
            <a:avLst/>
          </a:prstGeom>
        </p:spPr>
      </p:pic>
    </p:spTree>
    <p:extLst>
      <p:ext uri="{BB962C8B-B14F-4D97-AF65-F5344CB8AC3E}">
        <p14:creationId xmlns:p14="http://schemas.microsoft.com/office/powerpoint/2010/main" val="1266239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CICD (</a:t>
            </a:r>
            <a:r>
              <a:rPr lang="en-US" dirty="0"/>
              <a:t>Continuous Integration and Continuous Delivery</a:t>
            </a:r>
            <a:r>
              <a:rPr lang="lt-LT" dirty="0"/>
              <a:t>)</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Unit Testing</a:t>
            </a:r>
          </a:p>
        </p:txBody>
      </p:sp>
      <p:sp>
        <p:nvSpPr>
          <p:cNvPr id="125" name="Google Shape;125;p3"/>
          <p:cNvSpPr txBox="1">
            <a:spLocks noGrp="1"/>
          </p:cNvSpPr>
          <p:nvPr>
            <p:ph type="body" idx="2"/>
          </p:nvPr>
        </p:nvSpPr>
        <p:spPr>
          <a:xfrm>
            <a:off x="480400" y="2671875"/>
            <a:ext cx="40789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CICD yra procesas, kuriuo siekiama automatizuoti programinės įrangos diegimą, testavimą ir pristatymą, užtikrinant greitą ir stabilų produkto vystymą. Tai apima nuolatinį kodavimo, testavimo ir pristatymo procesą, kuriame kiekviena kodo pakeitimo versija yra automatiškai testuojama ir, jei testai sėkmingai įvykdomi, taip pat automatiškai pristatoma į produkcinę aplinką.</a:t>
            </a:r>
            <a:endParaRPr lang="lt-LT" sz="1400" dirty="0">
              <a:solidFill>
                <a:schemeClr val="tx1"/>
              </a:solidFill>
            </a:endParaRPr>
          </a:p>
        </p:txBody>
      </p:sp>
      <p:pic>
        <p:nvPicPr>
          <p:cNvPr id="3" name="Picture 2" descr="A screenshot of a computer&#10;&#10;Description automatically generated with low confidence">
            <a:extLst>
              <a:ext uri="{FF2B5EF4-FFF2-40B4-BE49-F238E27FC236}">
                <a16:creationId xmlns:a16="http://schemas.microsoft.com/office/drawing/2014/main" id="{8D4DB9C2-DC6E-5C54-E833-512506284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0" y="2620801"/>
            <a:ext cx="6412890" cy="2736751"/>
          </a:xfrm>
          <a:prstGeom prst="rect">
            <a:avLst/>
          </a:prstGeom>
        </p:spPr>
      </p:pic>
    </p:spTree>
    <p:extLst>
      <p:ext uri="{BB962C8B-B14F-4D97-AF65-F5344CB8AC3E}">
        <p14:creationId xmlns:p14="http://schemas.microsoft.com/office/powerpoint/2010/main" val="26688140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2.xml><?xml version="1.0" encoding="utf-8"?>
<ds:datastoreItem xmlns:ds="http://schemas.openxmlformats.org/officeDocument/2006/customXml" ds:itemID="{BA709243-6F33-4842-9BD3-02417C9877E3}"/>
</file>

<file path=customXml/itemProps3.xml><?xml version="1.0" encoding="utf-8"?>
<ds:datastoreItem xmlns:ds="http://schemas.openxmlformats.org/officeDocument/2006/customXml" ds:itemID="{5431EA9C-10DD-4CC6-8D29-078408DD189C}">
  <ds:schemaRefs>
    <ds:schemaRef ds:uri="http://schemas.microsoft.com/office/infopath/2007/PartnerControls"/>
    <ds:schemaRef ds:uri="http://schemas.microsoft.com/office/2006/documentManagement/types"/>
    <ds:schemaRef ds:uri="http://purl.org/dc/elements/1.1/"/>
    <ds:schemaRef ds:uri="http://purl.org/dc/terms/"/>
    <ds:schemaRef ds:uri="8fd74652-856b-4187-813f-14c8f0d1a315"/>
    <ds:schemaRef ds:uri="http://schemas.microsoft.com/office/2006/metadata/properties"/>
    <ds:schemaRef ds:uri="http://schemas.openxmlformats.org/package/2006/metadata/core-properties"/>
    <ds:schemaRef ds:uri="dfba18a5-4def-493e-9a27-56c6f2b5380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1704</TotalTime>
  <Words>651</Words>
  <Application>Microsoft Office PowerPoint</Application>
  <PresentationFormat>Widescreen</PresentationFormat>
  <Paragraphs>59</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Courier New</vt:lpstr>
      <vt:lpstr>Office Theme</vt:lpstr>
      <vt:lpstr>Unit Testing</vt:lpstr>
      <vt:lpstr>Šiandien išmoksite</vt:lpstr>
      <vt:lpstr>Unit Tests</vt:lpstr>
      <vt:lpstr>Unit Tests</vt:lpstr>
      <vt:lpstr>Unit Tests</vt:lpstr>
      <vt:lpstr>Unit Tests</vt:lpstr>
      <vt:lpstr>Unit Tests</vt:lpstr>
      <vt:lpstr>Unit Tests</vt:lpstr>
      <vt:lpstr>CICD (Continuous Integration and Continuous Delivery)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lastModifiedBy>Edvinas K</cp:lastModifiedBy>
  <cp:revision>419</cp:revision>
  <dcterms:modified xsi:type="dcterms:W3CDTF">2023-06-21T14:27:51Z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