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6659" autoAdjust="0"/>
  </p:normalViewPr>
  <p:slideViewPr>
    <p:cSldViewPr snapToGrid="0">
      <p:cViewPr varScale="1">
        <p:scale>
          <a:sx n="95" d="100"/>
          <a:sy n="95" d="100"/>
        </p:scale>
        <p:origin x="58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8</a:t>
            </a:fld>
            <a:endParaRPr lang="en-GB"/>
          </a:p>
        </p:txBody>
      </p:sp>
    </p:spTree>
    <p:extLst>
      <p:ext uri="{BB962C8B-B14F-4D97-AF65-F5344CB8AC3E}">
        <p14:creationId xmlns:p14="http://schemas.microsoft.com/office/powerpoint/2010/main" val="35136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5447645"/>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dirty="0" err="1">
                <a:latin typeface="Arial" panose="020B0604020202020204" pitchFamily="34" charset="0"/>
                <a:cs typeface="Arial" panose="020B0604020202020204" pitchFamily="34" charset="0"/>
              </a:rPr>
              <a:t>Rshiny</a:t>
            </a:r>
            <a:r>
              <a:rPr lang="en-GB" sz="2800" i="1" dirty="0">
                <a:latin typeface="Arial" panose="020B0604020202020204" pitchFamily="34" charset="0"/>
                <a:cs typeface="Arial" panose="020B0604020202020204" pitchFamily="34" charset="0"/>
              </a:rPr>
              <a:t> 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Publications and areas of work </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GB" dirty="0">
                <a:solidFill>
                  <a:srgbClr val="7030A0"/>
                </a:solidFill>
              </a:rPr>
              <a:t>Data, data quality and ethics.</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a:xfrm>
            <a:off x="838200" y="1449705"/>
            <a:ext cx="10515600" cy="4351338"/>
          </a:xfrm>
        </p:spPr>
        <p:txBody>
          <a:bodyPr>
            <a:normAutofit/>
          </a:bodyPr>
          <a:lstStyle/>
          <a:p>
            <a:r>
              <a:rPr lang="en-US" sz="2800" dirty="0"/>
              <a:t> Four datasets </a:t>
            </a:r>
          </a:p>
          <a:p>
            <a:pPr lvl="2"/>
            <a:r>
              <a:rPr lang="en-US" sz="1900" dirty="0"/>
              <a:t>Demographic</a:t>
            </a:r>
          </a:p>
          <a:p>
            <a:pPr lvl="2"/>
            <a:r>
              <a:rPr lang="en-US" sz="1900" dirty="0"/>
              <a:t>Deprivation</a:t>
            </a:r>
          </a:p>
          <a:p>
            <a:pPr lvl="2"/>
            <a:r>
              <a:rPr lang="en-US" sz="1900" dirty="0"/>
              <a:t>A&amp;E activity and waiting times</a:t>
            </a:r>
          </a:p>
          <a:p>
            <a:pPr lvl="2"/>
            <a:r>
              <a:rPr lang="en-US" sz="1900" dirty="0"/>
              <a:t>Bed occupancy and specialties</a:t>
            </a:r>
          </a:p>
          <a:p>
            <a:endParaRPr lang="en-US" sz="2800" dirty="0"/>
          </a:p>
          <a:p>
            <a:r>
              <a:rPr lang="en-US" sz="2800" dirty="0"/>
              <a:t>Quality</a:t>
            </a:r>
          </a:p>
          <a:p>
            <a:pPr marL="0" indent="0">
              <a:buNone/>
            </a:pPr>
            <a:endParaRPr lang="en-US" sz="2800" dirty="0"/>
          </a:p>
          <a:p>
            <a:r>
              <a:rPr lang="en-US" sz="2800" dirty="0"/>
              <a:t>Ethics Bias </a:t>
            </a:r>
            <a:endParaRPr lang="en-GB" sz="2800"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a:xfrm>
            <a:off x="838200" y="1389696"/>
            <a:ext cx="10515600" cy="1325563"/>
          </a:xfrm>
        </p:spPr>
        <p:txBody>
          <a:bodyPr>
            <a:normAutofit/>
          </a:bodyPr>
          <a:lstStyle/>
          <a:p>
            <a:r>
              <a:rPr lang="en-US" sz="6600" dirty="0"/>
              <a:t>Our dashboard…</a:t>
            </a:r>
            <a:endParaRPr lang="en-GB" sz="6600"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1026368" y="1605538"/>
            <a:ext cx="7977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previously trends of winter seen as there was a decrease in attendance in hospitals for an extended period of time this proves that a number of people went untreated therefore inducing a back log and will put a strain on the current health care system. This strain is exacerbated by the pandemic and the need for social distancing and new clinical procedures to limit the spread of the virus long covid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Equivalent rebound to the dip </a:t>
            </a:r>
            <a:endParaRPr lang="en-GB" dirty="0"/>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2939</TotalTime>
  <Words>430</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Data, data quality and ethics.</vt:lpstr>
      <vt:lpstr>Tools were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Emily Noone</cp:lastModifiedBy>
  <cp:revision>95</cp:revision>
  <dcterms:created xsi:type="dcterms:W3CDTF">2020-06-04T15:39:12Z</dcterms:created>
  <dcterms:modified xsi:type="dcterms:W3CDTF">2022-02-04T09:58:14Z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