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15"/>
  </p:notesMasterIdLst>
  <p:sldIdLst>
    <p:sldId id="257" r:id="rId5"/>
    <p:sldId id="258" r:id="rId6"/>
    <p:sldId id="259" r:id="rId7"/>
    <p:sldId id="306" r:id="rId8"/>
    <p:sldId id="293" r:id="rId9"/>
    <p:sldId id="290" r:id="rId10"/>
    <p:sldId id="292" r:id="rId11"/>
    <p:sldId id="294" r:id="rId12"/>
    <p:sldId id="298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56"/>
  </p:normalViewPr>
  <p:slideViewPr>
    <p:cSldViewPr snapToGrid="0">
      <p:cViewPr varScale="1">
        <p:scale>
          <a:sx n="107" d="100"/>
          <a:sy n="107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freddy\dept\phibcs\PHI\HPS-OA\Collaborative%20Working\2019-nCoV\01%20Surveillance%20and%20investigation\18%20Enhanced%20surveillance%20development\Schools\Reporting\Weekly%20CERG%20report\20201028%20-%20ECOSS%20stats%20for%20CER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127051776479038E-2"/>
          <c:y val="0.21599994006037251"/>
          <c:w val="0.8572099252749229"/>
          <c:h val="0.6698325519906893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'ECOSS - positive breakdown age'!$C$4:$F$4</c:f>
              <c:strCache>
                <c:ptCount val="4"/>
                <c:pt idx="0">
                  <c:v>12-13</c:v>
                </c:pt>
                <c:pt idx="1">
                  <c:v>14-15</c:v>
                </c:pt>
                <c:pt idx="2">
                  <c:v>16-17</c:v>
                </c:pt>
                <c:pt idx="3">
                  <c:v>18-19</c:v>
                </c:pt>
              </c:strCache>
            </c:strRef>
          </c:cat>
          <c:val>
            <c:numRef>
              <c:f>'ECOSS - positive breakdown age'!$C$9:$F$9</c:f>
              <c:numCache>
                <c:formatCode>#,##0</c:formatCode>
                <c:ptCount val="4"/>
                <c:pt idx="0">
                  <c:v>310</c:v>
                </c:pt>
                <c:pt idx="1">
                  <c:v>369</c:v>
                </c:pt>
                <c:pt idx="2">
                  <c:v>675</c:v>
                </c:pt>
                <c:pt idx="3">
                  <c:v>2120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D3-4895-BF51-DDF787AED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91177264"/>
        <c:axId val="691192496"/>
      </c:barChart>
      <c:catAx>
        <c:axId val="691177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Age-group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192496"/>
        <c:crosses val="autoZero"/>
        <c:auto val="0"/>
        <c:lblAlgn val="ctr"/>
        <c:lblOffset val="100"/>
        <c:tickLblSkip val="1"/>
        <c:tickMarkSkip val="1"/>
        <c:noMultiLvlLbl val="1"/>
      </c:catAx>
      <c:valAx>
        <c:axId val="69119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positive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17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8AC54-0CA5-44AB-9462-15980807500D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DBBFF-ADCD-48C9-B31C-F6B7BBEE0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89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DBBFF-ADCD-48C9-B31C-F6B7BBEE00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89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Adolescence is a critical time of development for young people</a:t>
            </a:r>
          </a:p>
          <a:p>
            <a:endParaRPr lang="en-GB" dirty="0"/>
          </a:p>
          <a:p>
            <a:r>
              <a:rPr lang="en-GB" dirty="0"/>
              <a:t>Both the brain and the body goes through period of major change and patterns of behaviour with regard to cognitive, social and emotional development are laid down at this stage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DBBFF-ADCD-48C9-B31C-F6B7BBEE00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6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39743" y="8176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Title of presentation goes here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38717" y="2319338"/>
            <a:ext cx="10515600" cy="12255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/ date</a:t>
            </a:r>
          </a:p>
        </p:txBody>
      </p:sp>
    </p:spTree>
    <p:extLst>
      <p:ext uri="{BB962C8B-B14F-4D97-AF65-F5344CB8AC3E}">
        <p14:creationId xmlns:p14="http://schemas.microsoft.com/office/powerpoint/2010/main" val="216822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urp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285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 blu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9389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/ sub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Bullet</a:t>
            </a:r>
          </a:p>
          <a:p>
            <a:pPr lvl="1"/>
            <a:r>
              <a:rPr lang="en-US" dirty="0"/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102936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8"/>
            <a:ext cx="5156200" cy="40095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825628"/>
            <a:ext cx="5156200" cy="40095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5336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7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46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317" y="457201"/>
            <a:ext cx="10515600" cy="900260"/>
          </a:xfrm>
        </p:spPr>
        <p:txBody>
          <a:bodyPr anchor="b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1696828"/>
            <a:ext cx="6172200" cy="41642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319" y="1696826"/>
            <a:ext cx="3932767" cy="4172163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Text /caption</a:t>
            </a:r>
          </a:p>
        </p:txBody>
      </p:sp>
    </p:spTree>
    <p:extLst>
      <p:ext uri="{BB962C8B-B14F-4D97-AF65-F5344CB8AC3E}">
        <p14:creationId xmlns:p14="http://schemas.microsoft.com/office/powerpoint/2010/main" val="10698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317" y="457201"/>
            <a:ext cx="10515600" cy="900260"/>
          </a:xfrm>
        </p:spPr>
        <p:txBody>
          <a:bodyPr anchor="b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0317" y="1696828"/>
            <a:ext cx="10515600" cy="41642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07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9158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en slide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0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197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5" r:id="rId4"/>
    <p:sldLayoutId id="2147483686" r:id="rId5"/>
    <p:sldLayoutId id="2147483688" r:id="rId6"/>
    <p:sldLayoutId id="2147483689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51" y="283225"/>
            <a:ext cx="10515600" cy="1325563"/>
          </a:xfrm>
        </p:spPr>
        <p:txBody>
          <a:bodyPr/>
          <a:lstStyle/>
          <a:p>
            <a:r>
              <a:rPr lang="en-GB" dirty="0">
                <a:latin typeface="+mn-lt"/>
              </a:rPr>
              <a:t>PHS </a:t>
            </a:r>
            <a:r>
              <a:rPr lang="en-GB" dirty="0" err="1">
                <a:latin typeface="+mn-lt"/>
              </a:rPr>
              <a:t>Rshiny</a:t>
            </a:r>
            <a:r>
              <a:rPr lang="en-GB" dirty="0">
                <a:latin typeface="+mn-lt"/>
              </a:rPr>
              <a:t> Dashboard Project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8717" y="2319338"/>
            <a:ext cx="10515600" cy="1883952"/>
          </a:xfrm>
        </p:spPr>
        <p:txBody>
          <a:bodyPr>
            <a:normAutofit fontScale="25000" lnSpcReduction="20000"/>
          </a:bodyPr>
          <a:lstStyle/>
          <a:p>
            <a:r>
              <a:rPr lang="en-GB" sz="9600" dirty="0"/>
              <a:t>Emily </a:t>
            </a:r>
            <a:r>
              <a:rPr lang="en-GB" sz="9600" dirty="0" err="1"/>
              <a:t>Noone</a:t>
            </a:r>
            <a:endParaRPr lang="en-GB" sz="9600" dirty="0"/>
          </a:p>
          <a:p>
            <a:r>
              <a:rPr lang="en-GB" sz="9600" dirty="0" err="1"/>
              <a:t>Neringa</a:t>
            </a:r>
            <a:r>
              <a:rPr lang="en-GB" sz="9600" dirty="0"/>
              <a:t> </a:t>
            </a:r>
            <a:r>
              <a:rPr lang="en-GB" sz="9600" dirty="0" err="1"/>
              <a:t>Siugzdinyte</a:t>
            </a:r>
            <a:endParaRPr lang="en-GB" sz="9600" dirty="0"/>
          </a:p>
          <a:p>
            <a:r>
              <a:rPr lang="en-GB" sz="9600" dirty="0"/>
              <a:t>Tom Wightman</a:t>
            </a:r>
          </a:p>
          <a:p>
            <a:r>
              <a:rPr lang="en-GB" sz="9600" dirty="0"/>
              <a:t>Mujtaba </a:t>
            </a:r>
            <a:r>
              <a:rPr lang="en-GB" sz="9600" dirty="0" err="1"/>
              <a:t>Khider</a:t>
            </a:r>
            <a:endParaRPr lang="en-GB" sz="9600" dirty="0"/>
          </a:p>
          <a:p>
            <a:endParaRPr lang="en-GB" sz="9600" dirty="0"/>
          </a:p>
          <a:p>
            <a:r>
              <a:rPr lang="en-GB" sz="9600" dirty="0"/>
              <a:t>D12-Codeclan</a:t>
            </a:r>
          </a:p>
          <a:p>
            <a:endParaRPr lang="en-GB" sz="9600" b="1" dirty="0">
              <a:latin typeface="system-ui"/>
            </a:endParaRPr>
          </a:p>
          <a:p>
            <a:endParaRPr lang="en-GB" sz="9600" b="1" dirty="0">
              <a:latin typeface="system-ui"/>
            </a:endParaRPr>
          </a:p>
          <a:p>
            <a:r>
              <a:rPr lang="en-GB" sz="9600" dirty="0"/>
              <a:t>@P_H_S_Official</a:t>
            </a:r>
          </a:p>
          <a:p>
            <a:br>
              <a:rPr lang="en-GB" dirty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25812" y="3209508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b="1" dirty="0">
              <a:solidFill>
                <a:schemeClr val="bg1"/>
              </a:solidFill>
              <a:latin typeface="system-ui"/>
            </a:endParaRPr>
          </a:p>
          <a:p>
            <a:endParaRPr lang="en-GB" b="1" dirty="0">
              <a:solidFill>
                <a:schemeClr val="bg1"/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05804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568" y="150928"/>
            <a:ext cx="10515600" cy="13255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4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90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3066"/>
            <a:ext cx="10515600" cy="1325563"/>
          </a:xfrm>
        </p:spPr>
        <p:txBody>
          <a:bodyPr/>
          <a:lstStyle/>
          <a:p>
            <a:r>
              <a:rPr lang="en-GB" dirty="0"/>
              <a:t>Public Health Scotland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2" y="1608629"/>
            <a:ext cx="10515600" cy="4351338"/>
          </a:xfrm>
        </p:spPr>
        <p:txBody>
          <a:bodyPr/>
          <a:lstStyle/>
          <a:p>
            <a:r>
              <a:rPr lang="en-GB" dirty="0"/>
              <a:t>Scotland’s lead national agency for improving and protecting the health and wellbeing of all of Scotland’s people.</a:t>
            </a:r>
          </a:p>
          <a:p>
            <a:endParaRPr lang="en-GB" dirty="0"/>
          </a:p>
          <a:p>
            <a:r>
              <a:rPr lang="en-GB" dirty="0"/>
              <a:t>the vision  of a Scotland where everybody thrives. </a:t>
            </a:r>
          </a:p>
          <a:p>
            <a:endParaRPr lang="en-GB" dirty="0"/>
          </a:p>
          <a:p>
            <a:r>
              <a:rPr lang="en-GB" dirty="0"/>
              <a:t>Our  focus is on increasing healthy life expectancy and reducing premature mortality. </a:t>
            </a:r>
          </a:p>
          <a:p>
            <a:endParaRPr lang="en-GB" dirty="0"/>
          </a:p>
          <a:p>
            <a:r>
              <a:rPr lang="en-GB" dirty="0"/>
              <a:t>Bringing together Information Services Division, Health Protection Scotland and NHS Health Scotland</a:t>
            </a:r>
          </a:p>
        </p:txBody>
      </p:sp>
    </p:spTree>
    <p:extLst>
      <p:ext uri="{BB962C8B-B14F-4D97-AF65-F5344CB8AC3E}">
        <p14:creationId xmlns:p14="http://schemas.microsoft.com/office/powerpoint/2010/main" val="257302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Health and COVID-19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COVID-19 pandemic is having implications for three aspects of public health in Scotland: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through the direct effects of the virus; </a:t>
            </a:r>
          </a:p>
          <a:p>
            <a:endParaRPr lang="en-GB" dirty="0"/>
          </a:p>
          <a:p>
            <a:r>
              <a:rPr lang="en-GB" dirty="0"/>
              <a:t>the unintended consequences on the social determinants of health;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and the impact on health and social care provision.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73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AE5B1-CDF8-1E4D-882D-63470A8DE5BE}"/>
              </a:ext>
            </a:extLst>
          </p:cNvPr>
          <p:cNvSpPr txBox="1"/>
          <p:nvPr/>
        </p:nvSpPr>
        <p:spPr>
          <a:xfrm>
            <a:off x="380010" y="83501"/>
            <a:ext cx="105788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our target in this project look at different aspects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Temporal: How has this issue changed over time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Geographic: How does this issue different between areas in Scotland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Demographic: Who is most affected by this issue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6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49" y="365128"/>
            <a:ext cx="10515600" cy="1325563"/>
          </a:xfrm>
        </p:spPr>
        <p:txBody>
          <a:bodyPr/>
          <a:lstStyle/>
          <a:p>
            <a:r>
              <a:rPr lang="en-GB" dirty="0"/>
              <a:t>Total ----- COVID-19 cases among </a:t>
            </a:r>
            <a:r>
              <a:rPr lang="en-GB" dirty="0" err="1"/>
              <a:t>years$winter</a:t>
            </a:r>
            <a:r>
              <a:rPr lang="en-GB" dirty="0"/>
              <a:t> &amp; hospitalisation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721600" y="1690691"/>
            <a:ext cx="38908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+mn-lt"/>
              </a:rPr>
              <a:t>In winter .</a:t>
            </a:r>
          </a:p>
          <a:p>
            <a:pPr marL="0" indent="0">
              <a:buNone/>
            </a:pPr>
            <a:endParaRPr lang="en-GB" sz="2000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endParaRPr lang="en-GB" sz="16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340851"/>
              </p:ext>
            </p:extLst>
          </p:nvPr>
        </p:nvGraphicFramePr>
        <p:xfrm>
          <a:off x="1015451" y="1690691"/>
          <a:ext cx="6006685" cy="3603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696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8717" y="2319338"/>
            <a:ext cx="10515600" cy="1883952"/>
          </a:xfrm>
        </p:spPr>
        <p:txBody>
          <a:bodyPr>
            <a:normAutofit/>
          </a:bodyPr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25812" y="3209508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b="1" dirty="0">
              <a:solidFill>
                <a:schemeClr val="bg1"/>
              </a:solidFill>
              <a:latin typeface="system-ui"/>
            </a:endParaRPr>
          </a:p>
          <a:p>
            <a:endParaRPr lang="en-GB" b="1" dirty="0">
              <a:solidFill>
                <a:schemeClr val="bg1"/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86054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58" y="29256"/>
            <a:ext cx="10515600" cy="1325563"/>
          </a:xfrm>
        </p:spPr>
        <p:txBody>
          <a:bodyPr/>
          <a:lstStyle/>
          <a:p>
            <a:r>
              <a:rPr lang="en-GB" dirty="0"/>
              <a:t>COVID-19 cases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524" y="6204005"/>
            <a:ext cx="743720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67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87" y="66379"/>
            <a:ext cx="11228379" cy="132556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44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Wellbeing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8106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4116A9B-31A0-4778-AFF9-0E57A2ABC30F}" vid="{44910B0E-AC19-4562-99DC-B6D6F749B9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DBEC408BD8C541BF1D0A7A8185C73A" ma:contentTypeVersion="12" ma:contentTypeDescription="Create a new document." ma:contentTypeScope="" ma:versionID="facabb8aa984d0d3774c59da9b89c4d8">
  <xsd:schema xmlns:xsd="http://www.w3.org/2001/XMLSchema" xmlns:xs="http://www.w3.org/2001/XMLSchema" xmlns:p="http://schemas.microsoft.com/office/2006/metadata/properties" xmlns:ns2="05319bfa-3f65-44d8-9f91-bfd83a0e1198" xmlns:ns3="b134d4f5-2915-41cd-ac98-98cd822a119e" targetNamespace="http://schemas.microsoft.com/office/2006/metadata/properties" ma:root="true" ma:fieldsID="5cdd2d8a927ab4e2f0be1df0f9880cf7" ns2:_="" ns3:_="">
    <xsd:import namespace="05319bfa-3f65-44d8-9f91-bfd83a0e1198"/>
    <xsd:import namespace="b134d4f5-2915-41cd-ac98-98cd822a11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319bfa-3f65-44d8-9f91-bfd83a0e1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4d4f5-2915-41cd-ac98-98cd822a11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134d4f5-2915-41cd-ac98-98cd822a119e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C63015-15A7-477A-9C22-03E711AAC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319bfa-3f65-44d8-9f91-bfd83a0e1198"/>
    <ds:schemaRef ds:uri="b134d4f5-2915-41cd-ac98-98cd822a11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73297F-598B-4DCB-BCE9-E508A25225E1}">
  <ds:schemaRefs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134d4f5-2915-41cd-ac98-98cd822a119e"/>
  </ds:schemaRefs>
</ds:datastoreItem>
</file>

<file path=customXml/itemProps3.xml><?xml version="1.0" encoding="utf-8"?>
<ds:datastoreItem xmlns:ds="http://schemas.openxmlformats.org/officeDocument/2006/customXml" ds:itemID="{AD6B120D-A0FB-4DD8-992E-3D48283A8A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phs-powerpoint-master-template-16to9</Template>
  <TotalTime>2320</TotalTime>
  <Words>233</Words>
  <Application>Microsoft Macintosh PowerPoint</Application>
  <PresentationFormat>Widescreen</PresentationFormat>
  <Paragraphs>48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system-ui</vt:lpstr>
      <vt:lpstr>Custom Design</vt:lpstr>
      <vt:lpstr>PHS Rshiny Dashboard Project </vt:lpstr>
      <vt:lpstr>Public Health Scotland</vt:lpstr>
      <vt:lpstr>Public Health and COVID-19</vt:lpstr>
      <vt:lpstr>PowerPoint Presentation</vt:lpstr>
      <vt:lpstr>Total ----- COVID-19 cases among years$winter &amp; hospitalisation </vt:lpstr>
      <vt:lpstr>PowerPoint Presentation</vt:lpstr>
      <vt:lpstr>COVID-19 cases</vt:lpstr>
      <vt:lpstr>PowerPoint Presentation</vt:lpstr>
      <vt:lpstr>Wellbeing</vt:lpstr>
      <vt:lpstr>PowerPoint Presentation</vt:lpstr>
    </vt:vector>
  </TitlesOfParts>
  <Company>NHS HealthScotland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McKenzie</dc:creator>
  <cp:lastModifiedBy>Ibrahem Awad (Student)</cp:lastModifiedBy>
  <cp:revision>80</cp:revision>
  <dcterms:created xsi:type="dcterms:W3CDTF">2020-06-04T15:39:12Z</dcterms:created>
  <dcterms:modified xsi:type="dcterms:W3CDTF">2022-02-03T09:12:09Z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0x01010089DBEC408BD8C541BF1D0A7A8185C73A</vt:lpwstr>
  </property>
  <property fmtid="{D5CDD505-2E9C-101B-9397-08002B2CF9AE}" pid="3" name="Order">
    <vt:r8>5200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