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3" r:id="rId9"/>
    <p:sldId id="262" r:id="rId10"/>
    <p:sldId id="266" r:id="rId11"/>
    <p:sldId id="267" r:id="rId12"/>
    <p:sldId id="268" r:id="rId13"/>
    <p:sldId id="26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21"/>
    <p:restoredTop sz="94603"/>
  </p:normalViewPr>
  <p:slideViewPr>
    <p:cSldViewPr snapToGrid="0" snapToObjects="1">
      <p:cViewPr>
        <p:scale>
          <a:sx n="82" d="100"/>
          <a:sy n="82" d="100"/>
        </p:scale>
        <p:origin x="82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gilesifaka/vancouver-crime-report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98EE-40AF-9B41-8CAA-540619702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6475" y="1964268"/>
            <a:ext cx="7197726" cy="2421464"/>
          </a:xfrm>
        </p:spPr>
        <p:txBody>
          <a:bodyPr/>
          <a:lstStyle/>
          <a:p>
            <a:r>
              <a:rPr lang="en-CA" b="1" dirty="0"/>
              <a:t>Crime Analysis for Neighborhoods in Vancouver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306E5-CA3E-FC4A-806F-8B79A5016B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87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5C96-8DC0-F446-8168-C6710EA36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3B9AB3-E3A9-F34D-9EF7-B88238923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800" y="971550"/>
            <a:ext cx="52324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28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8141B-D153-9E42-9A7D-1C5BD9BAD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72533"/>
            <a:ext cx="3680885" cy="1371600"/>
          </a:xfrm>
        </p:spPr>
        <p:txBody>
          <a:bodyPr/>
          <a:lstStyle/>
          <a:p>
            <a:r>
              <a:rPr lang="en-US" dirty="0"/>
              <a:t>The First Group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CF80DD-669F-894E-A876-92797C539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2200" y="1397000"/>
            <a:ext cx="4584700" cy="203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99601C-C9C1-8F4E-8485-0B23D29BC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3465055"/>
            <a:ext cx="4254500" cy="2451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0AEFC7-3D1D-E545-AF59-51C059F40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56466"/>
            <a:ext cx="7290799" cy="380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71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2C7F-C4D5-794B-A32F-1769C62DC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2" y="609601"/>
            <a:ext cx="3680885" cy="1371600"/>
          </a:xfrm>
        </p:spPr>
        <p:txBody>
          <a:bodyPr/>
          <a:lstStyle/>
          <a:p>
            <a:r>
              <a:rPr lang="en-US" dirty="0"/>
              <a:t>The second group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2C30A1-ED7C-0E4C-B415-525824122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8219" y="1648201"/>
            <a:ext cx="4813300" cy="4584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81AFBF-4875-F341-9BD8-F6AD728A2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81" y="2273300"/>
            <a:ext cx="6695268" cy="440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43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25A80-AD02-8343-8781-DAAAFEFD7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817" y="416014"/>
            <a:ext cx="3680885" cy="1371600"/>
          </a:xfrm>
        </p:spPr>
        <p:txBody>
          <a:bodyPr/>
          <a:lstStyle/>
          <a:p>
            <a:r>
              <a:rPr lang="en-US" dirty="0"/>
              <a:t>The third group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7FAB4-CF4D-9842-B234-30F484E1C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6197" y="234061"/>
            <a:ext cx="4749800" cy="445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7C640C-AE72-6043-98B2-10D976A63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3" y="2654819"/>
            <a:ext cx="7485681" cy="403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4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17FA-8004-A84A-9855-60E4BCB2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FF8CF1-318C-1249-9578-17FB2EF884A8}"/>
              </a:ext>
            </a:extLst>
          </p:cNvPr>
          <p:cNvSpPr txBox="1"/>
          <p:nvPr/>
        </p:nvSpPr>
        <p:spPr>
          <a:xfrm>
            <a:off x="685800" y="2265248"/>
            <a:ext cx="89857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https://www.kaggle.com/agilesifaka/vancouver-crime-report</a:t>
            </a:r>
            <a:endParaRPr lang="en-CA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3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B49A3-014E-B14F-957A-BC31F2689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Vancouver?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4BCD3A-6EF9-CE45-B24A-42E468B487A6}"/>
              </a:ext>
            </a:extLst>
          </p:cNvPr>
          <p:cNvSpPr txBox="1"/>
          <p:nvPr/>
        </p:nvSpPr>
        <p:spPr>
          <a:xfrm>
            <a:off x="685801" y="2649931"/>
            <a:ext cx="66000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Why a lot of people choose to live in Vancouver?</a:t>
            </a:r>
          </a:p>
          <a:p>
            <a:endParaRPr lang="en-CA" dirty="0"/>
          </a:p>
          <a:p>
            <a:r>
              <a:rPr lang="en-CA" dirty="0"/>
              <a:t>Beside the prices of house, what other characters should you consider?</a:t>
            </a:r>
          </a:p>
          <a:p>
            <a:endParaRPr lang="en-CA" dirty="0"/>
          </a:p>
          <a:p>
            <a:r>
              <a:rPr lang="en-CA" dirty="0"/>
              <a:t>Well, the </a:t>
            </a:r>
            <a:r>
              <a:rPr lang="en-CA" b="1" i="1" dirty="0"/>
              <a:t>safety</a:t>
            </a:r>
            <a:r>
              <a:rPr lang="en-CA" dirty="0"/>
              <a:t>!</a:t>
            </a:r>
          </a:p>
          <a:p>
            <a:endParaRPr lang="en-CA" dirty="0"/>
          </a:p>
          <a:p>
            <a:r>
              <a:rPr lang="en-CA" dirty="0"/>
              <a:t>- This Presentation will help you to find out how safety Vancouver’s Neighborhoods 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4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31A3-B7B5-B347-A09B-7F1890B3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32" y="433754"/>
            <a:ext cx="10131425" cy="1456267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BC0AD0-99C0-C74D-9DAC-87B2259EC66C}"/>
              </a:ext>
            </a:extLst>
          </p:cNvPr>
          <p:cNvSpPr txBox="1"/>
          <p:nvPr/>
        </p:nvSpPr>
        <p:spPr>
          <a:xfrm>
            <a:off x="650632" y="1667283"/>
            <a:ext cx="855198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The </a:t>
            </a:r>
            <a:r>
              <a:rPr lang="en-CA" sz="2000" dirty="0" err="1"/>
              <a:t>crime.csv</a:t>
            </a:r>
            <a:r>
              <a:rPr lang="en-CA" sz="2000" dirty="0"/>
              <a:t> </a:t>
            </a:r>
          </a:p>
          <a:p>
            <a:r>
              <a:rPr lang="en-CA" sz="2000" dirty="0"/>
              <a:t>	-includes all crimes(from 2003 to 2019) reported in Vancouver. </a:t>
            </a:r>
          </a:p>
          <a:p>
            <a:r>
              <a:rPr lang="en-CA" sz="2000" dirty="0"/>
              <a:t>	-It also shows the detail of each crime such as: crime type, date, and Neighborhood. 	-This data is directly download from Kaggle</a:t>
            </a:r>
          </a:p>
          <a:p>
            <a:endParaRPr lang="en-CA" sz="2000" dirty="0"/>
          </a:p>
          <a:p>
            <a:r>
              <a:rPr lang="en-CA" sz="2000" dirty="0"/>
              <a:t>The </a:t>
            </a:r>
            <a:r>
              <a:rPr lang="en-CA" sz="2000" dirty="0" err="1"/>
              <a:t>Location.xlsx</a:t>
            </a:r>
            <a:r>
              <a:rPr lang="en-CA" sz="2000" dirty="0"/>
              <a:t> data</a:t>
            </a:r>
          </a:p>
          <a:p>
            <a:r>
              <a:rPr lang="en-CA" sz="2000" dirty="0"/>
              <a:t>	-combined with a list of Neighborhoods and their GPS location. </a:t>
            </a:r>
          </a:p>
          <a:p>
            <a:r>
              <a:rPr lang="en-CA" sz="2000" dirty="0"/>
              <a:t>	-The table is manually created by gathering data from Wikipedia. </a:t>
            </a:r>
          </a:p>
          <a:p>
            <a:r>
              <a:rPr lang="en-CA" sz="2000" dirty="0"/>
              <a:t>	-This data is helpful for combining crime data with the Foursquare location data.</a:t>
            </a:r>
          </a:p>
          <a:p>
            <a:endParaRPr lang="en-CA" sz="2000" dirty="0"/>
          </a:p>
          <a:p>
            <a:r>
              <a:rPr lang="en-CA" sz="2000" dirty="0"/>
              <a:t>Some useless rows and columns in </a:t>
            </a:r>
            <a:r>
              <a:rPr lang="en-CA" sz="2000" dirty="0" err="1"/>
              <a:t>crime.csv</a:t>
            </a:r>
            <a:r>
              <a:rPr lang="en-CA" sz="2000" dirty="0"/>
              <a:t> are deleted. </a:t>
            </a:r>
          </a:p>
          <a:p>
            <a:br>
              <a:rPr lang="en-CA" sz="2000" dirty="0"/>
            </a:br>
            <a:r>
              <a:rPr lang="en-CA" sz="2000" dirty="0"/>
              <a:t>Neighborhoods cannot be Null in both tables.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55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B5EB-C614-6B42-B529-7B9563EA1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https://lh3.googleusercontent.com/_b1PlwkZC7Kg5XafblSe2liFbU_mkBaXXmlm-1px5c8SVwk2SKbgFCJj51MHtCZnMnpWHNIT7uwNBM_hmCN76Ez5kh50ncf7SZw8FrFdyqpkek1EbkPQyd2FGTzKibTiq5rXlNiK">
            <a:extLst>
              <a:ext uri="{FF2B5EF4-FFF2-40B4-BE49-F238E27FC236}">
                <a16:creationId xmlns:a16="http://schemas.microsoft.com/office/drawing/2014/main" id="{E6828C7F-B80E-8B43-BB29-C029EE64D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84901" cy="571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9AC3B5-9B0F-974C-86C0-7932783B5D94}"/>
              </a:ext>
            </a:extLst>
          </p:cNvPr>
          <p:cNvSpPr txBox="1"/>
          <p:nvPr/>
        </p:nvSpPr>
        <p:spPr>
          <a:xfrm>
            <a:off x="8822029" y="3693855"/>
            <a:ext cx="32197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-Most of crimes are in ‘Downtown’ and ‘West End’.</a:t>
            </a:r>
          </a:p>
          <a:p>
            <a:endParaRPr lang="en-US" sz="2000" dirty="0"/>
          </a:p>
          <a:p>
            <a:r>
              <a:rPr lang="en-US" sz="2000" dirty="0"/>
              <a:t>-’Downtown’ has almost 5 times more crimes than other Neighborhoods.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967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BBC8-2A5F-F648-AC37-6651FB51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s://lh5.googleusercontent.com/yUvwuyB07la0tshEmRcXPoBuRd9uqKZ3oKLnMwneJwrEXuUBrndj2pt0tHsyRT93KfKN-xmoHiQv1Ysgi4nRsCILqBs4uHDsKNoRhr85BisWD0UXQ2QQvhWv6664QM0TjbNhn7VB">
            <a:extLst>
              <a:ext uri="{FF2B5EF4-FFF2-40B4-BE49-F238E27FC236}">
                <a16:creationId xmlns:a16="http://schemas.microsoft.com/office/drawing/2014/main" id="{B1B737A1-A287-2A4E-84B4-52D2B5D46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099" y="1790700"/>
            <a:ext cx="6807495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53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6E9A-0355-434C-82C4-5033F7D5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s://lh5.googleusercontent.com/02OFhq-K0trS6NfVjjaDjH9DGMYAZgAkcJjFJWP9ebSOOg6A2JXS1yr2CshWYZosHOM0nmOyBAfi5sQT4m9gDhi6PtAPjKIkGvaot1_B19s_bJRo9WPs8aqbunifebltXQ73EEVH">
            <a:extLst>
              <a:ext uri="{FF2B5EF4-FFF2-40B4-BE49-F238E27FC236}">
                <a16:creationId xmlns:a16="http://schemas.microsoft.com/office/drawing/2014/main" id="{C88B534D-2ADF-C44A-8451-E4ECD39EE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50" y="1149350"/>
            <a:ext cx="6261100" cy="455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238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E8B2-C695-8541-9C8B-8A80BD11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6129" y="204143"/>
            <a:ext cx="10131425" cy="1456267"/>
          </a:xfrm>
        </p:spPr>
        <p:txBody>
          <a:bodyPr/>
          <a:lstStyle/>
          <a:p>
            <a:r>
              <a:rPr lang="en-US" dirty="0"/>
              <a:t>How to Cluster the Neighborhoods?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5C5F4D-CF77-3A45-9223-3DBFBE3B79F7}"/>
              </a:ext>
            </a:extLst>
          </p:cNvPr>
          <p:cNvSpPr txBox="1"/>
          <p:nvPr/>
        </p:nvSpPr>
        <p:spPr>
          <a:xfrm>
            <a:off x="5305068" y="1905363"/>
            <a:ext cx="5512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By using 'The Silhouette Method', find the optimal cluster number is 3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Then, run </a:t>
            </a:r>
            <a:r>
              <a:rPr lang="en-US" dirty="0" err="1"/>
              <a:t>Kmeans</a:t>
            </a:r>
            <a:r>
              <a:rPr lang="en-US" dirty="0"/>
              <a:t> Clustering to Cluster Neighborhoods into 3 groups.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5BA8DA-3A79-4D4A-97DB-B8221B336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2" y="833116"/>
            <a:ext cx="4101634" cy="2705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F9AA8F-FC8D-CA4C-BFCD-105E963FC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69" y="4028122"/>
            <a:ext cx="111633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4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3FFA37-D221-5140-8458-1B7B0393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s://lh4.googleusercontent.com/ITaBMPPp6N7Ie0Vr4gUrB9IoX86CO5_48bycc8YB3Lb_67PrqsUGH3ArEBqyJo0vzvH3b1TANNpK4pYeCkWHg5_S8Jb1W-BKlhB8Al7bmL2Rz1x892rBNPQLLGGxJZQmSe7ux2h_">
            <a:extLst>
              <a:ext uri="{FF2B5EF4-FFF2-40B4-BE49-F238E27FC236}">
                <a16:creationId xmlns:a16="http://schemas.microsoft.com/office/drawing/2014/main" id="{1DF398DD-6347-324C-8678-638532F91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78" y="2365493"/>
            <a:ext cx="11935843" cy="105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FEF046-D95F-0A45-B009-2F29B3600C4A}"/>
              </a:ext>
            </a:extLst>
          </p:cNvPr>
          <p:cNvSpPr txBox="1"/>
          <p:nvPr/>
        </p:nvSpPr>
        <p:spPr>
          <a:xfrm>
            <a:off x="140957" y="3881488"/>
            <a:ext cx="66848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Neighborhood is very different based on it’s venues categories.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-There are 85 unique venues categories in Vancouver.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CEA656-7F3A-8A40-A37D-08F9BF97C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242" y="5100081"/>
            <a:ext cx="10395679" cy="723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F66BA7-ACF9-3D4F-97FD-A10128533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242" y="5823981"/>
            <a:ext cx="10395679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07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EBF2-A40F-C34F-BB27-D475A045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44" y="231821"/>
            <a:ext cx="9104954" cy="554978"/>
          </a:xfrm>
        </p:spPr>
        <p:txBody>
          <a:bodyPr>
            <a:normAutofit/>
          </a:bodyPr>
          <a:lstStyle/>
          <a:p>
            <a:r>
              <a:rPr lang="en-US" sz="2800" dirty="0"/>
              <a:t>Map of Vancouver’s Neighborhoods (into 3 clusters)</a:t>
            </a:r>
          </a:p>
        </p:txBody>
      </p:sp>
      <p:pic>
        <p:nvPicPr>
          <p:cNvPr id="4" name="Picture 2" descr="https://lh5.googleusercontent.com/7uB5V9J6N2S3iXgTlw6uCDzlRXtLQsJwZhFGpQYBiElhMcPrptfuYlyB_TiQtrGXGc2HexMJwFtrpp4v7cU_zNs_blaPHNANWpHAGyIODDUZ4r1aDbpNdfqTdlDBJ-Qc57Xp428N">
            <a:extLst>
              <a:ext uri="{FF2B5EF4-FFF2-40B4-BE49-F238E27FC236}">
                <a16:creationId xmlns:a16="http://schemas.microsoft.com/office/drawing/2014/main" id="{D36C6046-8E23-E64A-86AD-C3E7D443E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9" y="926453"/>
            <a:ext cx="9269965" cy="578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D1E4E1-2B0F-BB43-9A5E-484A94241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0481" y="926453"/>
            <a:ext cx="2761519" cy="558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09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59</TotalTime>
  <Words>158</Words>
  <Application>Microsoft Macintosh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Crime Analysis for Neighborhoods in Vancouver</vt:lpstr>
      <vt:lpstr>Why Vancouver?</vt:lpstr>
      <vt:lpstr>Data</vt:lpstr>
      <vt:lpstr>PowerPoint Presentation</vt:lpstr>
      <vt:lpstr>PowerPoint Presentation</vt:lpstr>
      <vt:lpstr>PowerPoint Presentation</vt:lpstr>
      <vt:lpstr>How to Cluster the Neighborhoods?</vt:lpstr>
      <vt:lpstr>PowerPoint Presentation</vt:lpstr>
      <vt:lpstr>Map of Vancouver’s Neighborhoods (into 3 clusters)</vt:lpstr>
      <vt:lpstr>PowerPoint Presentation</vt:lpstr>
      <vt:lpstr>The First Group</vt:lpstr>
      <vt:lpstr>The second group</vt:lpstr>
      <vt:lpstr>The third group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Analysis for Neighborhoods in Vancouver</dc:title>
  <dc:creator>Nerissa Shang</dc:creator>
  <cp:lastModifiedBy>Nerissa Shang</cp:lastModifiedBy>
  <cp:revision>9</cp:revision>
  <dcterms:created xsi:type="dcterms:W3CDTF">2020-02-27T07:09:09Z</dcterms:created>
  <dcterms:modified xsi:type="dcterms:W3CDTF">2020-02-27T08:08:11Z</dcterms:modified>
</cp:coreProperties>
</file>