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466" r:id="rId2"/>
    <p:sldId id="486" r:id="rId3"/>
    <p:sldId id="260" r:id="rId4"/>
    <p:sldId id="491" r:id="rId5"/>
    <p:sldId id="258" r:id="rId6"/>
    <p:sldId id="487" r:id="rId7"/>
    <p:sldId id="440" r:id="rId8"/>
    <p:sldId id="488" r:id="rId9"/>
    <p:sldId id="473" r:id="rId10"/>
    <p:sldId id="474" r:id="rId11"/>
    <p:sldId id="493" r:id="rId12"/>
    <p:sldId id="475" r:id="rId13"/>
    <p:sldId id="492" r:id="rId14"/>
    <p:sldId id="494" r:id="rId15"/>
    <p:sldId id="495" r:id="rId16"/>
    <p:sldId id="496" r:id="rId17"/>
    <p:sldId id="497" r:id="rId18"/>
    <p:sldId id="472" r:id="rId19"/>
    <p:sldId id="489" r:id="rId20"/>
    <p:sldId id="442" r:id="rId21"/>
    <p:sldId id="471" r:id="rId22"/>
    <p:sldId id="44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E7F8D-DBAA-4DC7-93E4-69C6DB9AFAA3}" v="42" dt="2023-10-01T17:00:30.282"/>
  </p1510:revLst>
</p1510:revInfo>
</file>

<file path=ppt/tableStyles.xml><?xml version="1.0" encoding="utf-8"?>
<a:tblStyleLst xmlns:a="http://schemas.openxmlformats.org/drawingml/2006/main" def="{5C22544A-7EE6-4342-B048-85BDC9FD1C3A}">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showGuides="1">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משה עופר" userId="fc811f9f4bb3367c" providerId="LiveId" clId="{E14E7F8D-DBAA-4DC7-93E4-69C6DB9AFAA3}"/>
    <pc:docChg chg="undo redo custSel addSld delSld modSld sldOrd">
      <pc:chgData name="משה עופר" userId="fc811f9f4bb3367c" providerId="LiveId" clId="{E14E7F8D-DBAA-4DC7-93E4-69C6DB9AFAA3}" dt="2023-10-01T17:01:49.396" v="424" actId="2710"/>
      <pc:docMkLst>
        <pc:docMk/>
      </pc:docMkLst>
      <pc:sldChg chg="del">
        <pc:chgData name="משה עופר" userId="fc811f9f4bb3367c" providerId="LiveId" clId="{E14E7F8D-DBAA-4DC7-93E4-69C6DB9AFAA3}" dt="2023-10-01T16:55:19.774" v="303" actId="47"/>
        <pc:sldMkLst>
          <pc:docMk/>
          <pc:sldMk cId="1562135323" sldId="256"/>
        </pc:sldMkLst>
      </pc:sldChg>
      <pc:sldChg chg="addSp delSp modSp mod ord">
        <pc:chgData name="משה עופר" userId="fc811f9f4bb3367c" providerId="LiveId" clId="{E14E7F8D-DBAA-4DC7-93E4-69C6DB9AFAA3}" dt="2023-10-01T17:00:30.282" v="423" actId="14861"/>
        <pc:sldMkLst>
          <pc:docMk/>
          <pc:sldMk cId="4273862468" sldId="257"/>
        </pc:sldMkLst>
        <pc:spChg chg="add del">
          <ac:chgData name="משה עופר" userId="fc811f9f4bb3367c" providerId="LiveId" clId="{E14E7F8D-DBAA-4DC7-93E4-69C6DB9AFAA3}" dt="2023-10-01T16:58:50.433" v="408" actId="478"/>
          <ac:spMkLst>
            <pc:docMk/>
            <pc:sldMk cId="4273862468" sldId="257"/>
            <ac:spMk id="3" creationId="{59B4F22C-5AB0-624F-00AA-59D843F8B6DE}"/>
          </ac:spMkLst>
        </pc:spChg>
        <pc:graphicFrameChg chg="mod modGraphic">
          <ac:chgData name="משה עופר" userId="fc811f9f4bb3367c" providerId="LiveId" clId="{E14E7F8D-DBAA-4DC7-93E4-69C6DB9AFAA3}" dt="2023-10-01T17:00:30.282" v="423" actId="14861"/>
          <ac:graphicFrameMkLst>
            <pc:docMk/>
            <pc:sldMk cId="4273862468" sldId="257"/>
            <ac:graphicFrameMk id="8" creationId="{3A72877E-2AF1-4785-3372-0BDC29896F9E}"/>
          </ac:graphicFrameMkLst>
        </pc:graphicFrameChg>
      </pc:sldChg>
      <pc:sldChg chg="modSp mod">
        <pc:chgData name="משה עופר" userId="fc811f9f4bb3367c" providerId="LiveId" clId="{E14E7F8D-DBAA-4DC7-93E4-69C6DB9AFAA3}" dt="2023-10-01T17:01:49.396" v="424" actId="2710"/>
        <pc:sldMkLst>
          <pc:docMk/>
          <pc:sldMk cId="2841443018" sldId="258"/>
        </pc:sldMkLst>
        <pc:spChg chg="mod">
          <ac:chgData name="משה עופר" userId="fc811f9f4bb3367c" providerId="LiveId" clId="{E14E7F8D-DBAA-4DC7-93E4-69C6DB9AFAA3}" dt="2023-10-01T17:01:49.396" v="424" actId="2710"/>
          <ac:spMkLst>
            <pc:docMk/>
            <pc:sldMk cId="2841443018" sldId="258"/>
            <ac:spMk id="6" creationId="{964E2107-DA1C-7DAE-AA54-3C4E9EA2192A}"/>
          </ac:spMkLst>
        </pc:spChg>
      </pc:sldChg>
      <pc:sldChg chg="add del">
        <pc:chgData name="משה עופר" userId="fc811f9f4bb3367c" providerId="LiveId" clId="{E14E7F8D-DBAA-4DC7-93E4-69C6DB9AFAA3}" dt="2023-10-01T16:09:36.964" v="14" actId="47"/>
        <pc:sldMkLst>
          <pc:docMk/>
          <pc:sldMk cId="0" sldId="265"/>
        </pc:sldMkLst>
      </pc:sldChg>
      <pc:sldChg chg="add del">
        <pc:chgData name="משה עופר" userId="fc811f9f4bb3367c" providerId="LiveId" clId="{E14E7F8D-DBAA-4DC7-93E4-69C6DB9AFAA3}" dt="2023-10-01T16:09:36.964" v="14" actId="47"/>
        <pc:sldMkLst>
          <pc:docMk/>
          <pc:sldMk cId="0" sldId="266"/>
        </pc:sldMkLst>
      </pc:sldChg>
      <pc:sldChg chg="modSp add del">
        <pc:chgData name="משה עופר" userId="fc811f9f4bb3367c" providerId="LiveId" clId="{E14E7F8D-DBAA-4DC7-93E4-69C6DB9AFAA3}" dt="2023-10-01T16:09:36.964" v="14" actId="47"/>
        <pc:sldMkLst>
          <pc:docMk/>
          <pc:sldMk cId="0" sldId="267"/>
        </pc:sldMkLst>
        <pc:spChg chg="mod">
          <ac:chgData name="משה עופר" userId="fc811f9f4bb3367c" providerId="LiveId" clId="{E14E7F8D-DBAA-4DC7-93E4-69C6DB9AFAA3}" dt="2023-10-01T16:08:29.997" v="7"/>
          <ac:spMkLst>
            <pc:docMk/>
            <pc:sldMk cId="0" sldId="267"/>
            <ac:spMk id="4" creationId="{00000000-0000-0000-0000-000000000000}"/>
          </ac:spMkLst>
        </pc:spChg>
      </pc:sldChg>
      <pc:sldChg chg="add del">
        <pc:chgData name="משה עופר" userId="fc811f9f4bb3367c" providerId="LiveId" clId="{E14E7F8D-DBAA-4DC7-93E4-69C6DB9AFAA3}" dt="2023-10-01T16:09:36.964" v="14" actId="47"/>
        <pc:sldMkLst>
          <pc:docMk/>
          <pc:sldMk cId="0" sldId="268"/>
        </pc:sldMkLst>
      </pc:sldChg>
      <pc:sldChg chg="add del">
        <pc:chgData name="משה עופר" userId="fc811f9f4bb3367c" providerId="LiveId" clId="{E14E7F8D-DBAA-4DC7-93E4-69C6DB9AFAA3}" dt="2023-10-01T16:09:36.964" v="14" actId="47"/>
        <pc:sldMkLst>
          <pc:docMk/>
          <pc:sldMk cId="0" sldId="269"/>
        </pc:sldMkLst>
      </pc:sldChg>
      <pc:sldChg chg="add del">
        <pc:chgData name="משה עופר" userId="fc811f9f4bb3367c" providerId="LiveId" clId="{E14E7F8D-DBAA-4DC7-93E4-69C6DB9AFAA3}" dt="2023-10-01T16:09:36.964" v="14" actId="47"/>
        <pc:sldMkLst>
          <pc:docMk/>
          <pc:sldMk cId="0" sldId="270"/>
        </pc:sldMkLst>
      </pc:sldChg>
      <pc:sldChg chg="add del">
        <pc:chgData name="משה עופר" userId="fc811f9f4bb3367c" providerId="LiveId" clId="{E14E7F8D-DBAA-4DC7-93E4-69C6DB9AFAA3}" dt="2023-10-01T16:09:36.964" v="14" actId="47"/>
        <pc:sldMkLst>
          <pc:docMk/>
          <pc:sldMk cId="0" sldId="271"/>
        </pc:sldMkLst>
      </pc:sldChg>
      <pc:sldChg chg="add del">
        <pc:chgData name="משה עופר" userId="fc811f9f4bb3367c" providerId="LiveId" clId="{E14E7F8D-DBAA-4DC7-93E4-69C6DB9AFAA3}" dt="2023-10-01T16:09:36.964" v="14" actId="47"/>
        <pc:sldMkLst>
          <pc:docMk/>
          <pc:sldMk cId="0" sldId="272"/>
        </pc:sldMkLst>
      </pc:sldChg>
      <pc:sldChg chg="add del">
        <pc:chgData name="משה עופר" userId="fc811f9f4bb3367c" providerId="LiveId" clId="{E14E7F8D-DBAA-4DC7-93E4-69C6DB9AFAA3}" dt="2023-10-01T16:09:36.964" v="14" actId="47"/>
        <pc:sldMkLst>
          <pc:docMk/>
          <pc:sldMk cId="0" sldId="273"/>
        </pc:sldMkLst>
      </pc:sldChg>
      <pc:sldChg chg="add del">
        <pc:chgData name="משה עופר" userId="fc811f9f4bb3367c" providerId="LiveId" clId="{E14E7F8D-DBAA-4DC7-93E4-69C6DB9AFAA3}" dt="2023-10-01T16:09:36.964" v="14" actId="47"/>
        <pc:sldMkLst>
          <pc:docMk/>
          <pc:sldMk cId="0" sldId="274"/>
        </pc:sldMkLst>
      </pc:sldChg>
      <pc:sldChg chg="add del">
        <pc:chgData name="משה עופר" userId="fc811f9f4bb3367c" providerId="LiveId" clId="{E14E7F8D-DBAA-4DC7-93E4-69C6DB9AFAA3}" dt="2023-10-01T16:09:36.964" v="14" actId="47"/>
        <pc:sldMkLst>
          <pc:docMk/>
          <pc:sldMk cId="0" sldId="275"/>
        </pc:sldMkLst>
      </pc:sldChg>
      <pc:sldChg chg="add del">
        <pc:chgData name="משה עופר" userId="fc811f9f4bb3367c" providerId="LiveId" clId="{E14E7F8D-DBAA-4DC7-93E4-69C6DB9AFAA3}" dt="2023-10-01T16:09:36.964" v="14" actId="47"/>
        <pc:sldMkLst>
          <pc:docMk/>
          <pc:sldMk cId="0" sldId="276"/>
        </pc:sldMkLst>
      </pc:sldChg>
      <pc:sldChg chg="delSp modSp mod">
        <pc:chgData name="משה עופר" userId="fc811f9f4bb3367c" providerId="LiveId" clId="{E14E7F8D-DBAA-4DC7-93E4-69C6DB9AFAA3}" dt="2023-10-01T16:54:54.468" v="301" actId="478"/>
        <pc:sldMkLst>
          <pc:docMk/>
          <pc:sldMk cId="2870993632" sldId="445"/>
        </pc:sldMkLst>
        <pc:spChg chg="mod">
          <ac:chgData name="משה עופר" userId="fc811f9f4bb3367c" providerId="LiveId" clId="{E14E7F8D-DBAA-4DC7-93E4-69C6DB9AFAA3}" dt="2023-10-01T16:54:49.272" v="300" actId="14100"/>
          <ac:spMkLst>
            <pc:docMk/>
            <pc:sldMk cId="2870993632" sldId="445"/>
            <ac:spMk id="11" creationId="{37616933-2258-E151-B7F4-5D3798CC8630}"/>
          </ac:spMkLst>
        </pc:spChg>
        <pc:spChg chg="del">
          <ac:chgData name="משה עופר" userId="fc811f9f4bb3367c" providerId="LiveId" clId="{E14E7F8D-DBAA-4DC7-93E4-69C6DB9AFAA3}" dt="2023-10-01T16:54:54.468" v="301" actId="478"/>
          <ac:spMkLst>
            <pc:docMk/>
            <pc:sldMk cId="2870993632" sldId="445"/>
            <ac:spMk id="12" creationId="{68584FED-4F37-39FE-CA46-9ADA12F4877D}"/>
          </ac:spMkLst>
        </pc:spChg>
      </pc:sldChg>
      <pc:sldChg chg="ord">
        <pc:chgData name="משה עופר" userId="fc811f9f4bb3367c" providerId="LiveId" clId="{E14E7F8D-DBAA-4DC7-93E4-69C6DB9AFAA3}" dt="2023-10-01T16:57:22.789" v="378"/>
        <pc:sldMkLst>
          <pc:docMk/>
          <pc:sldMk cId="568259617" sldId="446"/>
        </pc:sldMkLst>
      </pc:sldChg>
      <pc:sldChg chg="modSp mod">
        <pc:chgData name="משה עופר" userId="fc811f9f4bb3367c" providerId="LiveId" clId="{E14E7F8D-DBAA-4DC7-93E4-69C6DB9AFAA3}" dt="2023-10-01T16:47:09.785" v="298" actId="1076"/>
        <pc:sldMkLst>
          <pc:docMk/>
          <pc:sldMk cId="2256744209" sldId="449"/>
        </pc:sldMkLst>
        <pc:spChg chg="mod">
          <ac:chgData name="משה עופר" userId="fc811f9f4bb3367c" providerId="LiveId" clId="{E14E7F8D-DBAA-4DC7-93E4-69C6DB9AFAA3}" dt="2023-10-01T16:47:07.344" v="297" actId="1076"/>
          <ac:spMkLst>
            <pc:docMk/>
            <pc:sldMk cId="2256744209" sldId="449"/>
            <ac:spMk id="2" creationId="{AC0AACA0-D02A-4129-3E2F-D740D52733F8}"/>
          </ac:spMkLst>
        </pc:spChg>
        <pc:spChg chg="mod">
          <ac:chgData name="משה עופר" userId="fc811f9f4bb3367c" providerId="LiveId" clId="{E14E7F8D-DBAA-4DC7-93E4-69C6DB9AFAA3}" dt="2023-10-01T16:47:09.785" v="298" actId="1076"/>
          <ac:spMkLst>
            <pc:docMk/>
            <pc:sldMk cId="2256744209" sldId="449"/>
            <ac:spMk id="3" creationId="{4A0C847B-9B6D-75E7-DAF0-526EB82F4130}"/>
          </ac:spMkLst>
        </pc:spChg>
      </pc:sldChg>
      <pc:sldChg chg="addSp delSp modSp new mod">
        <pc:chgData name="משה עופר" userId="fc811f9f4bb3367c" providerId="LiveId" clId="{E14E7F8D-DBAA-4DC7-93E4-69C6DB9AFAA3}" dt="2023-10-01T16:10:29.369" v="23" actId="20577"/>
        <pc:sldMkLst>
          <pc:docMk/>
          <pc:sldMk cId="195737879" sldId="450"/>
        </pc:sldMkLst>
        <pc:spChg chg="del">
          <ac:chgData name="משה עופר" userId="fc811f9f4bb3367c" providerId="LiveId" clId="{E14E7F8D-DBAA-4DC7-93E4-69C6DB9AFAA3}" dt="2023-10-01T16:10:02.887" v="16" actId="478"/>
          <ac:spMkLst>
            <pc:docMk/>
            <pc:sldMk cId="195737879" sldId="450"/>
            <ac:spMk id="2" creationId="{5AA0F475-A958-2889-1D1F-4B3EC45E3A93}"/>
          </ac:spMkLst>
        </pc:spChg>
        <pc:spChg chg="del">
          <ac:chgData name="משה עופר" userId="fc811f9f4bb3367c" providerId="LiveId" clId="{E14E7F8D-DBAA-4DC7-93E4-69C6DB9AFAA3}" dt="2023-10-01T16:10:04.500" v="17" actId="478"/>
          <ac:spMkLst>
            <pc:docMk/>
            <pc:sldMk cId="195737879" sldId="450"/>
            <ac:spMk id="3" creationId="{D88804AD-66A8-84C8-5801-0B3761BF5652}"/>
          </ac:spMkLst>
        </pc:spChg>
        <pc:spChg chg="add mod">
          <ac:chgData name="משה עופר" userId="fc811f9f4bb3367c" providerId="LiveId" clId="{E14E7F8D-DBAA-4DC7-93E4-69C6DB9AFAA3}" dt="2023-10-01T16:10:29.369" v="23" actId="20577"/>
          <ac:spMkLst>
            <pc:docMk/>
            <pc:sldMk cId="195737879" sldId="450"/>
            <ac:spMk id="4" creationId="{CFF63871-D2A5-2539-3D96-F62B7C52E4F7}"/>
          </ac:spMkLst>
        </pc:spChg>
      </pc:sldChg>
      <pc:sldChg chg="addSp delSp modSp del mod">
        <pc:chgData name="משה עופר" userId="fc811f9f4bb3367c" providerId="LiveId" clId="{E14E7F8D-DBAA-4DC7-93E4-69C6DB9AFAA3}" dt="2023-10-01T16:09:22.423" v="12" actId="47"/>
        <pc:sldMkLst>
          <pc:docMk/>
          <pc:sldMk cId="2209041212" sldId="450"/>
        </pc:sldMkLst>
        <pc:spChg chg="del">
          <ac:chgData name="משה עופר" userId="fc811f9f4bb3367c" providerId="LiveId" clId="{E14E7F8D-DBAA-4DC7-93E4-69C6DB9AFAA3}" dt="2023-10-01T14:27:20.950" v="0" actId="478"/>
          <ac:spMkLst>
            <pc:docMk/>
            <pc:sldMk cId="2209041212" sldId="450"/>
            <ac:spMk id="2" creationId="{FE33FD1B-53BA-406C-EBFA-C3726E532791}"/>
          </ac:spMkLst>
        </pc:spChg>
        <pc:spChg chg="del">
          <ac:chgData name="משה עופר" userId="fc811f9f4bb3367c" providerId="LiveId" clId="{E14E7F8D-DBAA-4DC7-93E4-69C6DB9AFAA3}" dt="2023-10-01T14:27:22.791" v="1" actId="478"/>
          <ac:spMkLst>
            <pc:docMk/>
            <pc:sldMk cId="2209041212" sldId="450"/>
            <ac:spMk id="3" creationId="{E076FE6D-4348-EF15-47CA-196C66DB9C7D}"/>
          </ac:spMkLst>
        </pc:spChg>
        <pc:spChg chg="add del">
          <ac:chgData name="משה עופר" userId="fc811f9f4bb3367c" providerId="LiveId" clId="{E14E7F8D-DBAA-4DC7-93E4-69C6DB9AFAA3}" dt="2023-10-01T16:06:16.888" v="3" actId="22"/>
          <ac:spMkLst>
            <pc:docMk/>
            <pc:sldMk cId="2209041212" sldId="450"/>
            <ac:spMk id="5" creationId="{BAC6E847-7CF7-A517-768F-2D6AC8F339F2}"/>
          </ac:spMkLst>
        </pc:spChg>
        <pc:spChg chg="add del mod">
          <ac:chgData name="משה עופר" userId="fc811f9f4bb3367c" providerId="LiveId" clId="{E14E7F8D-DBAA-4DC7-93E4-69C6DB9AFAA3}" dt="2023-10-01T16:08:09.429" v="6" actId="478"/>
          <ac:spMkLst>
            <pc:docMk/>
            <pc:sldMk cId="2209041212" sldId="450"/>
            <ac:spMk id="7" creationId="{12454C1E-479C-B7FE-82F9-5543D4899056}"/>
          </ac:spMkLst>
        </pc:spChg>
      </pc:sldChg>
      <pc:sldChg chg="modSp add del mod">
        <pc:chgData name="משה עופר" userId="fc811f9f4bb3367c" providerId="LiveId" clId="{E14E7F8D-DBAA-4DC7-93E4-69C6DB9AFAA3}" dt="2023-10-01T16:09:36.964" v="14" actId="47"/>
        <pc:sldMkLst>
          <pc:docMk/>
          <pc:sldMk cId="2688862063" sldId="451"/>
        </pc:sldMkLst>
        <pc:spChg chg="mod">
          <ac:chgData name="משה עופר" userId="fc811f9f4bb3367c" providerId="LiveId" clId="{E14E7F8D-DBAA-4DC7-93E4-69C6DB9AFAA3}" dt="2023-10-01T16:09:29.145" v="13" actId="782"/>
          <ac:spMkLst>
            <pc:docMk/>
            <pc:sldMk cId="2688862063" sldId="451"/>
            <ac:spMk id="2" creationId="{00000000-0000-0000-0000-000000000000}"/>
          </ac:spMkLst>
        </pc:spChg>
        <pc:spChg chg="del">
          <ac:chgData name="משה עופר" userId="fc811f9f4bb3367c" providerId="LiveId" clId="{E14E7F8D-DBAA-4DC7-93E4-69C6DB9AFAA3}" dt="2023-10-01T16:10:37.740" v="25" actId="478"/>
          <ac:spMkLst>
            <pc:docMk/>
            <pc:sldMk cId="2688862063" sldId="451"/>
            <ac:spMk id="2" creationId="{1ED3EE47-40D9-BE2D-7378-D8562A522C10}"/>
          </ac:spMkLst>
        </pc:spChg>
        <pc:spChg chg="mod">
          <ac:chgData name="משה עופר" userId="fc811f9f4bb3367c" providerId="LiveId" clId="{E14E7F8D-DBAA-4DC7-93E4-69C6DB9AFAA3}" dt="2023-10-01T16:08:53.183" v="11" actId="1076"/>
          <ac:spMkLst>
            <pc:docMk/>
            <pc:sldMk cId="2688862063" sldId="451"/>
            <ac:spMk id="3" creationId="{00000000-0000-0000-0000-000000000000}"/>
          </ac:spMkLst>
        </pc:spChg>
        <pc:spChg chg="del">
          <ac:chgData name="משה עופר" userId="fc811f9f4bb3367c" providerId="LiveId" clId="{E14E7F8D-DBAA-4DC7-93E4-69C6DB9AFAA3}" dt="2023-10-01T16:12:51.108" v="26" actId="478"/>
          <ac:spMkLst>
            <pc:docMk/>
            <pc:sldMk cId="2688862063" sldId="451"/>
            <ac:spMk id="3" creationId="{99A3F533-D856-0079-BBA7-4622A2A381FF}"/>
          </ac:spMkLst>
        </pc:spChg>
        <pc:spChg chg="mod">
          <ac:chgData name="משה עופר" userId="fc811f9f4bb3367c" providerId="LiveId" clId="{E14E7F8D-DBAA-4DC7-93E4-69C6DB9AFAA3}" dt="2023-10-01T16:08:29.997" v="7"/>
          <ac:spMkLst>
            <pc:docMk/>
            <pc:sldMk cId="2688862063" sldId="451"/>
            <ac:spMk id="4" creationId="{00000000-0000-0000-0000-000000000000}"/>
          </ac:spMkLst>
        </pc:spChg>
        <pc:spChg chg="add mod">
          <ac:chgData name="משה עופר" userId="fc811f9f4bb3367c" providerId="LiveId" clId="{E14E7F8D-DBAA-4DC7-93E4-69C6DB9AFAA3}" dt="2023-10-01T16:17:22.555" v="51" actId="1076"/>
          <ac:spMkLst>
            <pc:docMk/>
            <pc:sldMk cId="2688862063" sldId="451"/>
            <ac:spMk id="4" creationId="{D86BF801-EB32-6468-2999-3EDAEBAF7045}"/>
          </ac:spMkLst>
        </pc:spChg>
      </pc:sldChg>
      <pc:sldChg chg="modSp add del mod">
        <pc:chgData name="משה עופר" userId="fc811f9f4bb3367c" providerId="LiveId" clId="{E14E7F8D-DBAA-4DC7-93E4-69C6DB9AFAA3}" dt="2023-10-01T16:17:58.477" v="61" actId="403"/>
        <pc:sldMkLst>
          <pc:docMk/>
          <pc:sldMk cId="936014403" sldId="452"/>
        </pc:sldMkLst>
        <pc:spChg chg="mod">
          <ac:chgData name="משה עופר" userId="fc811f9f4bb3367c" providerId="LiveId" clId="{E14E7F8D-DBAA-4DC7-93E4-69C6DB9AFAA3}" dt="2023-10-01T16:17:58.477" v="61" actId="403"/>
          <ac:spMkLst>
            <pc:docMk/>
            <pc:sldMk cId="936014403" sldId="452"/>
            <ac:spMk id="4" creationId="{D86BF801-EB32-6468-2999-3EDAEBAF7045}"/>
          </ac:spMkLst>
        </pc:spChg>
      </pc:sldChg>
      <pc:sldChg chg="modSp add del mod">
        <pc:chgData name="משה עופר" userId="fc811f9f4bb3367c" providerId="LiveId" clId="{E14E7F8D-DBAA-4DC7-93E4-69C6DB9AFAA3}" dt="2023-10-01T16:18:27.592" v="67" actId="20577"/>
        <pc:sldMkLst>
          <pc:docMk/>
          <pc:sldMk cId="1840482328" sldId="453"/>
        </pc:sldMkLst>
        <pc:spChg chg="mod">
          <ac:chgData name="משה עופר" userId="fc811f9f4bb3367c" providerId="LiveId" clId="{E14E7F8D-DBAA-4DC7-93E4-69C6DB9AFAA3}" dt="2023-10-01T16:18:27.592" v="67" actId="20577"/>
          <ac:spMkLst>
            <pc:docMk/>
            <pc:sldMk cId="1840482328" sldId="453"/>
            <ac:spMk id="4" creationId="{D86BF801-EB32-6468-2999-3EDAEBAF7045}"/>
          </ac:spMkLst>
        </pc:spChg>
      </pc:sldChg>
      <pc:sldChg chg="modSp add del mod">
        <pc:chgData name="משה עופר" userId="fc811f9f4bb3367c" providerId="LiveId" clId="{E14E7F8D-DBAA-4DC7-93E4-69C6DB9AFAA3}" dt="2023-10-01T16:18:51.895" v="75" actId="20577"/>
        <pc:sldMkLst>
          <pc:docMk/>
          <pc:sldMk cId="1530154715" sldId="454"/>
        </pc:sldMkLst>
        <pc:spChg chg="mod">
          <ac:chgData name="משה עופר" userId="fc811f9f4bb3367c" providerId="LiveId" clId="{E14E7F8D-DBAA-4DC7-93E4-69C6DB9AFAA3}" dt="2023-10-01T16:18:51.895" v="75" actId="20577"/>
          <ac:spMkLst>
            <pc:docMk/>
            <pc:sldMk cId="1530154715" sldId="454"/>
            <ac:spMk id="4" creationId="{D86BF801-EB32-6468-2999-3EDAEBAF7045}"/>
          </ac:spMkLst>
        </pc:spChg>
      </pc:sldChg>
      <pc:sldChg chg="modSp add del mod">
        <pc:chgData name="משה עופר" userId="fc811f9f4bb3367c" providerId="LiveId" clId="{E14E7F8D-DBAA-4DC7-93E4-69C6DB9AFAA3}" dt="2023-10-01T16:38:00.040" v="238" actId="20577"/>
        <pc:sldMkLst>
          <pc:docMk/>
          <pc:sldMk cId="2857578551" sldId="455"/>
        </pc:sldMkLst>
        <pc:spChg chg="mod">
          <ac:chgData name="משה עופר" userId="fc811f9f4bb3367c" providerId="LiveId" clId="{E14E7F8D-DBAA-4DC7-93E4-69C6DB9AFAA3}" dt="2023-10-01T16:38:00.040" v="238" actId="20577"/>
          <ac:spMkLst>
            <pc:docMk/>
            <pc:sldMk cId="2857578551" sldId="455"/>
            <ac:spMk id="4" creationId="{D86BF801-EB32-6468-2999-3EDAEBAF7045}"/>
          </ac:spMkLst>
        </pc:spChg>
      </pc:sldChg>
      <pc:sldChg chg="modSp add del mod">
        <pc:chgData name="משה עופר" userId="fc811f9f4bb3367c" providerId="LiveId" clId="{E14E7F8D-DBAA-4DC7-93E4-69C6DB9AFAA3}" dt="2023-10-01T16:20:10.495" v="106" actId="14100"/>
        <pc:sldMkLst>
          <pc:docMk/>
          <pc:sldMk cId="963553800" sldId="456"/>
        </pc:sldMkLst>
        <pc:spChg chg="mod">
          <ac:chgData name="משה עופר" userId="fc811f9f4bb3367c" providerId="LiveId" clId="{E14E7F8D-DBAA-4DC7-93E4-69C6DB9AFAA3}" dt="2023-10-01T16:20:10.495" v="106" actId="14100"/>
          <ac:spMkLst>
            <pc:docMk/>
            <pc:sldMk cId="963553800" sldId="456"/>
            <ac:spMk id="4" creationId="{D86BF801-EB32-6468-2999-3EDAEBAF7045}"/>
          </ac:spMkLst>
        </pc:spChg>
      </pc:sldChg>
      <pc:sldChg chg="add del">
        <pc:chgData name="משה עופר" userId="fc811f9f4bb3367c" providerId="LiveId" clId="{E14E7F8D-DBAA-4DC7-93E4-69C6DB9AFAA3}" dt="2023-10-01T16:09:36.964" v="14" actId="47"/>
        <pc:sldMkLst>
          <pc:docMk/>
          <pc:sldMk cId="3662406753" sldId="457"/>
        </pc:sldMkLst>
        <pc:spChg chg="del">
          <ac:chgData name="משה עופר" userId="fc811f9f4bb3367c" providerId="LiveId" clId="{E14E7F8D-DBAA-4DC7-93E4-69C6DB9AFAA3}" dt="2023-10-01T16:20:34.752" v="109" actId="478"/>
          <ac:spMkLst>
            <pc:docMk/>
            <pc:sldMk cId="3662406753" sldId="457"/>
            <ac:spMk id="2" creationId="{8CDE6F73-7945-2E1B-927E-9877CD9E29F7}"/>
          </ac:spMkLst>
        </pc:spChg>
        <pc:spChg chg="del">
          <ac:chgData name="משה עופר" userId="fc811f9f4bb3367c" providerId="LiveId" clId="{E14E7F8D-DBAA-4DC7-93E4-69C6DB9AFAA3}" dt="2023-10-01T16:20:33.353" v="108" actId="478"/>
          <ac:spMkLst>
            <pc:docMk/>
            <pc:sldMk cId="3662406753" sldId="457"/>
            <ac:spMk id="3" creationId="{635DF766-C093-E254-3CD2-365DBC171434}"/>
          </ac:spMkLst>
        </pc:spChg>
        <pc:spChg chg="add mod">
          <ac:chgData name="משה עופר" userId="fc811f9f4bb3367c" providerId="LiveId" clId="{E14E7F8D-DBAA-4DC7-93E4-69C6DB9AFAA3}" dt="2023-10-01T16:25:30.611" v="146" actId="1076"/>
          <ac:spMkLst>
            <pc:docMk/>
            <pc:sldMk cId="3662406753" sldId="457"/>
            <ac:spMk id="4" creationId="{DCE4EC0F-57DE-94E0-9E81-1BA0C1887E5C}"/>
          </ac:spMkLst>
        </pc:spChg>
        <pc:spChg chg="add del">
          <ac:chgData name="משה עופר" userId="fc811f9f4bb3367c" providerId="LiveId" clId="{E14E7F8D-DBAA-4DC7-93E4-69C6DB9AFAA3}" dt="2023-10-01T16:22:46.741" v="112"/>
          <ac:spMkLst>
            <pc:docMk/>
            <pc:sldMk cId="3662406753" sldId="457"/>
            <ac:spMk id="5" creationId="{CC8A8D5D-B4A1-DDD2-A942-E0D856D6DE31}"/>
          </ac:spMkLst>
        </pc:spChg>
        <pc:spChg chg="add del mod">
          <ac:chgData name="משה עופר" userId="fc811f9f4bb3367c" providerId="LiveId" clId="{E14E7F8D-DBAA-4DC7-93E4-69C6DB9AFAA3}" dt="2023-10-01T16:23:13.264" v="121" actId="478"/>
          <ac:spMkLst>
            <pc:docMk/>
            <pc:sldMk cId="3662406753" sldId="457"/>
            <ac:spMk id="6" creationId="{00F6ADC3-5726-A36A-75F9-46D4588EFC30}"/>
          </ac:spMkLst>
        </pc:spChg>
        <pc:spChg chg="add del mod">
          <ac:chgData name="משה עופר" userId="fc811f9f4bb3367c" providerId="LiveId" clId="{E14E7F8D-DBAA-4DC7-93E4-69C6DB9AFAA3}" dt="2023-10-01T16:23:11.763" v="120" actId="478"/>
          <ac:spMkLst>
            <pc:docMk/>
            <pc:sldMk cId="3662406753" sldId="457"/>
            <ac:spMk id="7" creationId="{3073EB1A-428D-5AAB-B605-FAFCDF6EFDE9}"/>
          </ac:spMkLst>
        </pc:spChg>
        <pc:spChg chg="add mod">
          <ac:chgData name="משה עופר" userId="fc811f9f4bb3367c" providerId="LiveId" clId="{E14E7F8D-DBAA-4DC7-93E4-69C6DB9AFAA3}" dt="2023-10-01T16:25:17.267" v="144" actId="108"/>
          <ac:spMkLst>
            <pc:docMk/>
            <pc:sldMk cId="3662406753" sldId="457"/>
            <ac:spMk id="8" creationId="{350AF6D5-DCF1-FE8B-8C74-2489030FFF0D}"/>
          </ac:spMkLst>
        </pc:spChg>
        <pc:spChg chg="add del mod">
          <ac:chgData name="משה עופר" userId="fc811f9f4bb3367c" providerId="LiveId" clId="{E14E7F8D-DBAA-4DC7-93E4-69C6DB9AFAA3}" dt="2023-10-01T16:25:25.767" v="145" actId="478"/>
          <ac:spMkLst>
            <pc:docMk/>
            <pc:sldMk cId="3662406753" sldId="457"/>
            <ac:spMk id="9" creationId="{084D77EC-F5B9-0A57-1C7F-D6F66BEBD2A0}"/>
          </ac:spMkLst>
        </pc:spChg>
        <pc:spChg chg="add mod">
          <ac:chgData name="משה עופר" userId="fc811f9f4bb3367c" providerId="LiveId" clId="{E14E7F8D-DBAA-4DC7-93E4-69C6DB9AFAA3}" dt="2023-10-01T16:25:51.348" v="165" actId="1076"/>
          <ac:spMkLst>
            <pc:docMk/>
            <pc:sldMk cId="3662406753" sldId="457"/>
            <ac:spMk id="10" creationId="{51CA1A43-675E-9040-797F-F1E9F16DC60A}"/>
          </ac:spMkLst>
        </pc:spChg>
        <pc:spChg chg="add mod">
          <ac:chgData name="משה עופר" userId="fc811f9f4bb3367c" providerId="LiveId" clId="{E14E7F8D-DBAA-4DC7-93E4-69C6DB9AFAA3}" dt="2023-10-01T16:26:08.102" v="171" actId="1076"/>
          <ac:spMkLst>
            <pc:docMk/>
            <pc:sldMk cId="3662406753" sldId="457"/>
            <ac:spMk id="11" creationId="{DE401F46-F98E-3A73-A9A9-9984EE885A92}"/>
          </ac:spMkLst>
        </pc:spChg>
      </pc:sldChg>
      <pc:sldChg chg="addSp delSp modSp add del mod ord">
        <pc:chgData name="משה עופר" userId="fc811f9f4bb3367c" providerId="LiveId" clId="{E14E7F8D-DBAA-4DC7-93E4-69C6DB9AFAA3}" dt="2023-10-01T16:32:34.680" v="225" actId="20577"/>
        <pc:sldMkLst>
          <pc:docMk/>
          <pc:sldMk cId="2709092060" sldId="458"/>
        </pc:sldMkLst>
        <pc:spChg chg="add del mod">
          <ac:chgData name="משה עופר" userId="fc811f9f4bb3367c" providerId="LiveId" clId="{E14E7F8D-DBAA-4DC7-93E4-69C6DB9AFAA3}" dt="2023-10-01T16:29:05.889" v="185" actId="478"/>
          <ac:spMkLst>
            <pc:docMk/>
            <pc:sldMk cId="2709092060" sldId="458"/>
            <ac:spMk id="2" creationId="{739842DA-7472-79F9-2955-66D2DB5270F3}"/>
          </ac:spMkLst>
        </pc:spChg>
        <pc:spChg chg="add del mod">
          <ac:chgData name="משה עופר" userId="fc811f9f4bb3367c" providerId="LiveId" clId="{E14E7F8D-DBAA-4DC7-93E4-69C6DB9AFAA3}" dt="2023-10-01T16:29:04.670" v="184" actId="478"/>
          <ac:spMkLst>
            <pc:docMk/>
            <pc:sldMk cId="2709092060" sldId="458"/>
            <ac:spMk id="3" creationId="{F3FDD779-42A2-E6AD-AD16-AF27814C872C}"/>
          </ac:spMkLst>
        </pc:spChg>
        <pc:spChg chg="mod">
          <ac:chgData name="משה עופר" userId="fc811f9f4bb3367c" providerId="LiveId" clId="{E14E7F8D-DBAA-4DC7-93E4-69C6DB9AFAA3}" dt="2023-10-01T16:08:29.997" v="7"/>
          <ac:spMkLst>
            <pc:docMk/>
            <pc:sldMk cId="2709092060" sldId="458"/>
            <ac:spMk id="4" creationId="{00000000-0000-0000-0000-000000000000}"/>
          </ac:spMkLst>
        </pc:spChg>
        <pc:spChg chg="mod">
          <ac:chgData name="משה עופר" userId="fc811f9f4bb3367c" providerId="LiveId" clId="{E14E7F8D-DBAA-4DC7-93E4-69C6DB9AFAA3}" dt="2023-10-01T16:28:33.405" v="178" actId="20577"/>
          <ac:spMkLst>
            <pc:docMk/>
            <pc:sldMk cId="2709092060" sldId="458"/>
            <ac:spMk id="4" creationId="{DCE4EC0F-57DE-94E0-9E81-1BA0C1887E5C}"/>
          </ac:spMkLst>
        </pc:spChg>
        <pc:spChg chg="mod">
          <ac:chgData name="משה עופר" userId="fc811f9f4bb3367c" providerId="LiveId" clId="{E14E7F8D-DBAA-4DC7-93E4-69C6DB9AFAA3}" dt="2023-10-01T16:32:34.680" v="225" actId="20577"/>
          <ac:spMkLst>
            <pc:docMk/>
            <pc:sldMk cId="2709092060" sldId="458"/>
            <ac:spMk id="8" creationId="{350AF6D5-DCF1-FE8B-8C74-2489030FFF0D}"/>
          </ac:spMkLst>
        </pc:spChg>
      </pc:sldChg>
      <pc:sldChg chg="addSp delSp modSp new mod">
        <pc:chgData name="משה עופר" userId="fc811f9f4bb3367c" providerId="LiveId" clId="{E14E7F8D-DBAA-4DC7-93E4-69C6DB9AFAA3}" dt="2023-10-01T16:36:54.153" v="236" actId="1076"/>
        <pc:sldMkLst>
          <pc:docMk/>
          <pc:sldMk cId="3786766184" sldId="459"/>
        </pc:sldMkLst>
        <pc:spChg chg="del mod">
          <ac:chgData name="משה עופר" userId="fc811f9f4bb3367c" providerId="LiveId" clId="{E14E7F8D-DBAA-4DC7-93E4-69C6DB9AFAA3}" dt="2023-10-01T16:36:22.504" v="229" actId="478"/>
          <ac:spMkLst>
            <pc:docMk/>
            <pc:sldMk cId="3786766184" sldId="459"/>
            <ac:spMk id="2" creationId="{194E4FBB-A497-A47F-B136-77194BE26A25}"/>
          </ac:spMkLst>
        </pc:spChg>
        <pc:spChg chg="del">
          <ac:chgData name="משה עופר" userId="fc811f9f4bb3367c" providerId="LiveId" clId="{E14E7F8D-DBAA-4DC7-93E4-69C6DB9AFAA3}" dt="2023-10-01T16:36:23.703" v="230" actId="478"/>
          <ac:spMkLst>
            <pc:docMk/>
            <pc:sldMk cId="3786766184" sldId="459"/>
            <ac:spMk id="3" creationId="{7315FF54-D149-65D0-964E-87FE3DA1370D}"/>
          </ac:spMkLst>
        </pc:spChg>
        <pc:spChg chg="add mod">
          <ac:chgData name="משה עופר" userId="fc811f9f4bb3367c" providerId="LiveId" clId="{E14E7F8D-DBAA-4DC7-93E4-69C6DB9AFAA3}" dt="2023-10-01T16:36:54.153" v="236" actId="1076"/>
          <ac:spMkLst>
            <pc:docMk/>
            <pc:sldMk cId="3786766184" sldId="459"/>
            <ac:spMk id="7" creationId="{589E4A6C-A4AB-C677-1665-23F4696BDB31}"/>
          </ac:spMkLst>
        </pc:spChg>
        <pc:picChg chg="add mod">
          <ac:chgData name="משה עופר" userId="fc811f9f4bb3367c" providerId="LiveId" clId="{E14E7F8D-DBAA-4DC7-93E4-69C6DB9AFAA3}" dt="2023-10-01T16:36:38.601" v="233" actId="1440"/>
          <ac:picMkLst>
            <pc:docMk/>
            <pc:sldMk cId="3786766184" sldId="459"/>
            <ac:picMk id="4" creationId="{DFBE1B45-44F4-A8F7-7322-1A44C78C3A82}"/>
          </ac:picMkLst>
        </pc:picChg>
        <pc:picChg chg="add mod">
          <ac:chgData name="משה עופר" userId="fc811f9f4bb3367c" providerId="LiveId" clId="{E14E7F8D-DBAA-4DC7-93E4-69C6DB9AFAA3}" dt="2023-10-01T16:36:38.601" v="233" actId="1440"/>
          <ac:picMkLst>
            <pc:docMk/>
            <pc:sldMk cId="3786766184" sldId="459"/>
            <ac:picMk id="5" creationId="{27C41B50-B5CE-E194-1D1B-0A830634606F}"/>
          </ac:picMkLst>
        </pc:picChg>
        <pc:picChg chg="add mod">
          <ac:chgData name="משה עופר" userId="fc811f9f4bb3367c" providerId="LiveId" clId="{E14E7F8D-DBAA-4DC7-93E4-69C6DB9AFAA3}" dt="2023-10-01T16:36:38.601" v="233" actId="1440"/>
          <ac:picMkLst>
            <pc:docMk/>
            <pc:sldMk cId="3786766184" sldId="459"/>
            <ac:picMk id="6" creationId="{E456F1B1-6214-EDB0-C8FB-AE9679EDF268}"/>
          </ac:picMkLst>
        </pc:picChg>
      </pc:sldChg>
      <pc:sldChg chg="addSp delSp modSp new mod">
        <pc:chgData name="משה עופר" userId="fc811f9f4bb3367c" providerId="LiveId" clId="{E14E7F8D-DBAA-4DC7-93E4-69C6DB9AFAA3}" dt="2023-10-01T16:41:30.948" v="249" actId="1076"/>
        <pc:sldMkLst>
          <pc:docMk/>
          <pc:sldMk cId="817069257" sldId="460"/>
        </pc:sldMkLst>
        <pc:spChg chg="del">
          <ac:chgData name="משה עופר" userId="fc811f9f4bb3367c" providerId="LiveId" clId="{E14E7F8D-DBAA-4DC7-93E4-69C6DB9AFAA3}" dt="2023-10-01T16:40:55.900" v="240" actId="478"/>
          <ac:spMkLst>
            <pc:docMk/>
            <pc:sldMk cId="817069257" sldId="460"/>
            <ac:spMk id="2" creationId="{2B54B0E0-259E-A225-8509-A2F58DCCDF7B}"/>
          </ac:spMkLst>
        </pc:spChg>
        <pc:spChg chg="del">
          <ac:chgData name="משה עופר" userId="fc811f9f4bb3367c" providerId="LiveId" clId="{E14E7F8D-DBAA-4DC7-93E4-69C6DB9AFAA3}" dt="2023-10-01T16:40:59.201" v="242" actId="478"/>
          <ac:spMkLst>
            <pc:docMk/>
            <pc:sldMk cId="817069257" sldId="460"/>
            <ac:spMk id="3" creationId="{269F353E-BA5A-EA89-1238-366D665A665E}"/>
          </ac:spMkLst>
        </pc:spChg>
        <pc:spChg chg="add mod">
          <ac:chgData name="משה עופר" userId="fc811f9f4bb3367c" providerId="LiveId" clId="{E14E7F8D-DBAA-4DC7-93E4-69C6DB9AFAA3}" dt="2023-10-01T16:41:30.948" v="249" actId="1076"/>
          <ac:spMkLst>
            <pc:docMk/>
            <pc:sldMk cId="817069257" sldId="460"/>
            <ac:spMk id="6" creationId="{A4254B18-5456-C6C5-091A-E53641C65F22}"/>
          </ac:spMkLst>
        </pc:spChg>
        <pc:picChg chg="add mod">
          <ac:chgData name="משה עופר" userId="fc811f9f4bb3367c" providerId="LiveId" clId="{E14E7F8D-DBAA-4DC7-93E4-69C6DB9AFAA3}" dt="2023-10-01T16:41:17.120" v="246" actId="14100"/>
          <ac:picMkLst>
            <pc:docMk/>
            <pc:sldMk cId="817069257" sldId="460"/>
            <ac:picMk id="4" creationId="{D660D877-B82C-EA01-3642-939CA0B15B6B}"/>
          </ac:picMkLst>
        </pc:picChg>
        <pc:picChg chg="add mod">
          <ac:chgData name="משה עופר" userId="fc811f9f4bb3367c" providerId="LiveId" clId="{E14E7F8D-DBAA-4DC7-93E4-69C6DB9AFAA3}" dt="2023-10-01T16:41:20.157" v="247" actId="14100"/>
          <ac:picMkLst>
            <pc:docMk/>
            <pc:sldMk cId="817069257" sldId="460"/>
            <ac:picMk id="5" creationId="{85F128B0-0306-5B3C-5A6B-9005470A622C}"/>
          </ac:picMkLst>
        </pc:picChg>
      </pc:sldChg>
      <pc:sldChg chg="addSp delSp modSp add mod">
        <pc:chgData name="משה עופר" userId="fc811f9f4bb3367c" providerId="LiveId" clId="{E14E7F8D-DBAA-4DC7-93E4-69C6DB9AFAA3}" dt="2023-10-01T16:42:18.286" v="258" actId="1076"/>
        <pc:sldMkLst>
          <pc:docMk/>
          <pc:sldMk cId="2872454159" sldId="461"/>
        </pc:sldMkLst>
        <pc:spChg chg="add mod">
          <ac:chgData name="משה עופר" userId="fc811f9f4bb3367c" providerId="LiveId" clId="{E14E7F8D-DBAA-4DC7-93E4-69C6DB9AFAA3}" dt="2023-10-01T16:41:51.666" v="253" actId="1076"/>
          <ac:spMkLst>
            <pc:docMk/>
            <pc:sldMk cId="2872454159" sldId="461"/>
            <ac:spMk id="2" creationId="{3988E615-C833-C51E-3013-13281F7DC324}"/>
          </ac:spMkLst>
        </pc:spChg>
        <pc:spChg chg="del">
          <ac:chgData name="משה עופר" userId="fc811f9f4bb3367c" providerId="LiveId" clId="{E14E7F8D-DBAA-4DC7-93E4-69C6DB9AFAA3}" dt="2023-10-01T16:41:47.163" v="251" actId="478"/>
          <ac:spMkLst>
            <pc:docMk/>
            <pc:sldMk cId="2872454159" sldId="461"/>
            <ac:spMk id="6" creationId="{A4254B18-5456-C6C5-091A-E53641C65F22}"/>
          </ac:spMkLst>
        </pc:spChg>
        <pc:picChg chg="add mod">
          <ac:chgData name="משה עופר" userId="fc811f9f4bb3367c" providerId="LiveId" clId="{E14E7F8D-DBAA-4DC7-93E4-69C6DB9AFAA3}" dt="2023-10-01T16:42:18.286" v="258" actId="1076"/>
          <ac:picMkLst>
            <pc:docMk/>
            <pc:sldMk cId="2872454159" sldId="461"/>
            <ac:picMk id="3" creationId="{5D9E4CB5-271E-2A16-BA96-158439E84619}"/>
          </ac:picMkLst>
        </pc:picChg>
        <pc:picChg chg="del">
          <ac:chgData name="משה עופר" userId="fc811f9f4bb3367c" providerId="LiveId" clId="{E14E7F8D-DBAA-4DC7-93E4-69C6DB9AFAA3}" dt="2023-10-01T16:42:08.320" v="256" actId="478"/>
          <ac:picMkLst>
            <pc:docMk/>
            <pc:sldMk cId="2872454159" sldId="461"/>
            <ac:picMk id="4" creationId="{D660D877-B82C-EA01-3642-939CA0B15B6B}"/>
          </ac:picMkLst>
        </pc:picChg>
        <pc:picChg chg="del">
          <ac:chgData name="משה עופר" userId="fc811f9f4bb3367c" providerId="LiveId" clId="{E14E7F8D-DBAA-4DC7-93E4-69C6DB9AFAA3}" dt="2023-10-01T16:42:06.256" v="255" actId="478"/>
          <ac:picMkLst>
            <pc:docMk/>
            <pc:sldMk cId="2872454159" sldId="461"/>
            <ac:picMk id="5" creationId="{85F128B0-0306-5B3C-5A6B-9005470A622C}"/>
          </ac:picMkLst>
        </pc:picChg>
        <pc:picChg chg="add mod">
          <ac:chgData name="משה עופר" userId="fc811f9f4bb3367c" providerId="LiveId" clId="{E14E7F8D-DBAA-4DC7-93E4-69C6DB9AFAA3}" dt="2023-10-01T16:42:18.286" v="258" actId="1076"/>
          <ac:picMkLst>
            <pc:docMk/>
            <pc:sldMk cId="2872454159" sldId="461"/>
            <ac:picMk id="7" creationId="{4B84F006-97B5-2C19-D775-51E6AF18041A}"/>
          </ac:picMkLst>
        </pc:picChg>
      </pc:sldChg>
      <pc:sldChg chg="addSp delSp modSp new mod setBg">
        <pc:chgData name="משה עופר" userId="fc811f9f4bb3367c" providerId="LiveId" clId="{E14E7F8D-DBAA-4DC7-93E4-69C6DB9AFAA3}" dt="2023-10-01T16:44:11.167" v="275"/>
        <pc:sldMkLst>
          <pc:docMk/>
          <pc:sldMk cId="3544082841" sldId="462"/>
        </pc:sldMkLst>
        <pc:spChg chg="del">
          <ac:chgData name="משה עופר" userId="fc811f9f4bb3367c" providerId="LiveId" clId="{E14E7F8D-DBAA-4DC7-93E4-69C6DB9AFAA3}" dt="2023-10-01T16:43:42.072" v="260" actId="478"/>
          <ac:spMkLst>
            <pc:docMk/>
            <pc:sldMk cId="3544082841" sldId="462"/>
            <ac:spMk id="2" creationId="{AE2D1DE3-AFDF-25C0-E745-158F9D24295A}"/>
          </ac:spMkLst>
        </pc:spChg>
        <pc:spChg chg="del">
          <ac:chgData name="משה עופר" userId="fc811f9f4bb3367c" providerId="LiveId" clId="{E14E7F8D-DBAA-4DC7-93E4-69C6DB9AFAA3}" dt="2023-10-01T16:43:42.072" v="260" actId="478"/>
          <ac:spMkLst>
            <pc:docMk/>
            <pc:sldMk cId="3544082841" sldId="462"/>
            <ac:spMk id="3" creationId="{3C67074D-BD2E-D483-127D-ADFC1EA48020}"/>
          </ac:spMkLst>
        </pc:spChg>
        <pc:spChg chg="add del mod">
          <ac:chgData name="משה עופר" userId="fc811f9f4bb3367c" providerId="LiveId" clId="{E14E7F8D-DBAA-4DC7-93E4-69C6DB9AFAA3}" dt="2023-10-01T16:44:08.499" v="274"/>
          <ac:spMkLst>
            <pc:docMk/>
            <pc:sldMk cId="3544082841" sldId="462"/>
            <ac:spMk id="4" creationId="{8B623691-F9BF-B853-9251-1E9403AC5B71}"/>
          </ac:spMkLst>
        </pc:spChg>
        <pc:spChg chg="add mod">
          <ac:chgData name="משה עופר" userId="fc811f9f4bb3367c" providerId="LiveId" clId="{E14E7F8D-DBAA-4DC7-93E4-69C6DB9AFAA3}" dt="2023-10-01T16:44:11.167" v="275"/>
          <ac:spMkLst>
            <pc:docMk/>
            <pc:sldMk cId="3544082841" sldId="462"/>
            <ac:spMk id="8" creationId="{A53D555A-0C2F-123A-5D44-76C2CA8AFF10}"/>
          </ac:spMkLst>
        </pc:spChg>
        <pc:spChg chg="add del">
          <ac:chgData name="משה עופר" userId="fc811f9f4bb3367c" providerId="LiveId" clId="{E14E7F8D-DBAA-4DC7-93E4-69C6DB9AFAA3}" dt="2023-10-01T16:43:55.706" v="263" actId="26606"/>
          <ac:spMkLst>
            <pc:docMk/>
            <pc:sldMk cId="3544082841" sldId="462"/>
            <ac:spMk id="12" creationId="{55103290-D871-41E5-B75E-0C072C496587}"/>
          </ac:spMkLst>
        </pc:spChg>
        <pc:spChg chg="add del">
          <ac:chgData name="משה עופר" userId="fc811f9f4bb3367c" providerId="LiveId" clId="{E14E7F8D-DBAA-4DC7-93E4-69C6DB9AFAA3}" dt="2023-10-01T16:43:58.855" v="265" actId="26606"/>
          <ac:spMkLst>
            <pc:docMk/>
            <pc:sldMk cId="3544082841" sldId="462"/>
            <ac:spMk id="21" creationId="{55103290-D871-41E5-B75E-0C072C496587}"/>
          </ac:spMkLst>
        </pc:spChg>
        <pc:spChg chg="add del">
          <ac:chgData name="משה עופר" userId="fc811f9f4bb3367c" providerId="LiveId" clId="{E14E7F8D-DBAA-4DC7-93E4-69C6DB9AFAA3}" dt="2023-10-01T16:43:58.855" v="265" actId="26606"/>
          <ac:spMkLst>
            <pc:docMk/>
            <pc:sldMk cId="3544082841" sldId="462"/>
            <ac:spMk id="22" creationId="{505DBDC1-D6C6-425B-97F3-E828E5B56BC2}"/>
          </ac:spMkLst>
        </pc:spChg>
        <pc:spChg chg="add del">
          <ac:chgData name="משה עופר" userId="fc811f9f4bb3367c" providerId="LiveId" clId="{E14E7F8D-DBAA-4DC7-93E4-69C6DB9AFAA3}" dt="2023-10-01T16:43:58.855" v="265" actId="26606"/>
          <ac:spMkLst>
            <pc:docMk/>
            <pc:sldMk cId="3544082841" sldId="462"/>
            <ac:spMk id="28" creationId="{FED572EF-5943-4CBB-974D-DD502396D501}"/>
          </ac:spMkLst>
        </pc:spChg>
        <pc:spChg chg="add del">
          <ac:chgData name="משה עופר" userId="fc811f9f4bb3367c" providerId="LiveId" clId="{E14E7F8D-DBAA-4DC7-93E4-69C6DB9AFAA3}" dt="2023-10-01T16:43:58.855" v="265" actId="26606"/>
          <ac:spMkLst>
            <pc:docMk/>
            <pc:sldMk cId="3544082841" sldId="462"/>
            <ac:spMk id="34" creationId="{2BDE974B-D52F-4F3F-A84E-C1395D36E365}"/>
          </ac:spMkLst>
        </pc:spChg>
        <pc:spChg chg="add del">
          <ac:chgData name="משה עופר" userId="fc811f9f4bb3367c" providerId="LiveId" clId="{E14E7F8D-DBAA-4DC7-93E4-69C6DB9AFAA3}" dt="2023-10-01T16:44:08.028" v="273" actId="26606"/>
          <ac:spMkLst>
            <pc:docMk/>
            <pc:sldMk cId="3544082841" sldId="462"/>
            <ac:spMk id="36" creationId="{55103290-D871-41E5-B75E-0C072C496587}"/>
          </ac:spMkLst>
        </pc:spChg>
        <pc:spChg chg="add del">
          <ac:chgData name="משה עופר" userId="fc811f9f4bb3367c" providerId="LiveId" clId="{E14E7F8D-DBAA-4DC7-93E4-69C6DB9AFAA3}" dt="2023-10-01T16:44:08.028" v="273" actId="26606"/>
          <ac:spMkLst>
            <pc:docMk/>
            <pc:sldMk cId="3544082841" sldId="462"/>
            <ac:spMk id="42" creationId="{EF749A70-5593-40B9-A084-031390EBE9F0}"/>
          </ac:spMkLst>
        </pc:spChg>
        <pc:grpChg chg="add del">
          <ac:chgData name="משה עופר" userId="fc811f9f4bb3367c" providerId="LiveId" clId="{E14E7F8D-DBAA-4DC7-93E4-69C6DB9AFAA3}" dt="2023-10-01T16:43:58.855" v="265" actId="26606"/>
          <ac:grpSpMkLst>
            <pc:docMk/>
            <pc:sldMk cId="3544082841" sldId="462"/>
            <ac:grpSpMk id="18" creationId="{E3E5342B-B5E8-4A90-9A7C-32F71D65F163}"/>
          </ac:grpSpMkLst>
        </pc:grpChg>
        <pc:grpChg chg="add del">
          <ac:chgData name="משה עופר" userId="fc811f9f4bb3367c" providerId="LiveId" clId="{E14E7F8D-DBAA-4DC7-93E4-69C6DB9AFAA3}" dt="2023-10-01T16:43:58.855" v="265" actId="26606"/>
          <ac:grpSpMkLst>
            <pc:docMk/>
            <pc:sldMk cId="3544082841" sldId="462"/>
            <ac:grpSpMk id="24" creationId="{06521234-287F-4EBA-BBB5-7DE9ACE6B2DA}"/>
          </ac:grpSpMkLst>
        </pc:grpChg>
        <pc:grpChg chg="add del">
          <ac:chgData name="משה עופר" userId="fc811f9f4bb3367c" providerId="LiveId" clId="{E14E7F8D-DBAA-4DC7-93E4-69C6DB9AFAA3}" dt="2023-10-01T16:43:58.855" v="265" actId="26606"/>
          <ac:grpSpMkLst>
            <pc:docMk/>
            <pc:sldMk cId="3544082841" sldId="462"/>
            <ac:grpSpMk id="30" creationId="{A4DF49DD-E4D7-40A7-AFA6-AC5E15A81191}"/>
          </ac:grpSpMkLst>
        </pc:grpChg>
        <pc:grpChg chg="add del">
          <ac:chgData name="משה עופר" userId="fc811f9f4bb3367c" providerId="LiveId" clId="{E14E7F8D-DBAA-4DC7-93E4-69C6DB9AFAA3}" dt="2023-10-01T16:44:08.028" v="273" actId="26606"/>
          <ac:grpSpMkLst>
            <pc:docMk/>
            <pc:sldMk cId="3544082841" sldId="462"/>
            <ac:grpSpMk id="39" creationId="{3F0B93ED-43C2-4E0E-9698-7CB50F659B5F}"/>
          </ac:grpSpMkLst>
        </pc:grpChg>
        <pc:picChg chg="add del mod ord">
          <ac:chgData name="משה עופר" userId="fc811f9f4bb3367c" providerId="LiveId" clId="{E14E7F8D-DBAA-4DC7-93E4-69C6DB9AFAA3}" dt="2023-10-01T16:44:08.499" v="274"/>
          <ac:picMkLst>
            <pc:docMk/>
            <pc:sldMk cId="3544082841" sldId="462"/>
            <ac:picMk id="5" creationId="{7BD405D0-EAFE-F768-F172-81ABD71B52AC}"/>
          </ac:picMkLst>
        </pc:picChg>
        <pc:picChg chg="add del mod ord">
          <ac:chgData name="משה עופר" userId="fc811f9f4bb3367c" providerId="LiveId" clId="{E14E7F8D-DBAA-4DC7-93E4-69C6DB9AFAA3}" dt="2023-10-01T16:44:08.499" v="274"/>
          <ac:picMkLst>
            <pc:docMk/>
            <pc:sldMk cId="3544082841" sldId="462"/>
            <ac:picMk id="6" creationId="{DE33A867-F90D-F70A-9988-71CC64532420}"/>
          </ac:picMkLst>
        </pc:picChg>
        <pc:picChg chg="add del mod">
          <ac:chgData name="משה עופר" userId="fc811f9f4bb3367c" providerId="LiveId" clId="{E14E7F8D-DBAA-4DC7-93E4-69C6DB9AFAA3}" dt="2023-10-01T16:44:08.499" v="274"/>
          <ac:picMkLst>
            <pc:docMk/>
            <pc:sldMk cId="3544082841" sldId="462"/>
            <ac:picMk id="7" creationId="{16FFACA9-304C-1845-8BFD-43A4E5B6D322}"/>
          </ac:picMkLst>
        </pc:picChg>
        <pc:picChg chg="add mod">
          <ac:chgData name="משה עופר" userId="fc811f9f4bb3367c" providerId="LiveId" clId="{E14E7F8D-DBAA-4DC7-93E4-69C6DB9AFAA3}" dt="2023-10-01T16:44:11.167" v="275"/>
          <ac:picMkLst>
            <pc:docMk/>
            <pc:sldMk cId="3544082841" sldId="462"/>
            <ac:picMk id="9" creationId="{E6AC0D82-E734-11FB-561B-AAAED2801E09}"/>
          </ac:picMkLst>
        </pc:picChg>
        <pc:picChg chg="add mod">
          <ac:chgData name="משה עופר" userId="fc811f9f4bb3367c" providerId="LiveId" clId="{E14E7F8D-DBAA-4DC7-93E4-69C6DB9AFAA3}" dt="2023-10-01T16:44:11.167" v="275"/>
          <ac:picMkLst>
            <pc:docMk/>
            <pc:sldMk cId="3544082841" sldId="462"/>
            <ac:picMk id="10" creationId="{7F458297-5608-3026-D242-7939909F94A5}"/>
          </ac:picMkLst>
        </pc:picChg>
        <pc:picChg chg="add mod">
          <ac:chgData name="משה עופר" userId="fc811f9f4bb3367c" providerId="LiveId" clId="{E14E7F8D-DBAA-4DC7-93E4-69C6DB9AFAA3}" dt="2023-10-01T16:44:11.167" v="275"/>
          <ac:picMkLst>
            <pc:docMk/>
            <pc:sldMk cId="3544082841" sldId="462"/>
            <ac:picMk id="11" creationId="{2917CC0A-2798-CD11-53CA-A653F3A909B6}"/>
          </ac:picMkLst>
        </pc:picChg>
        <pc:picChg chg="add del">
          <ac:chgData name="משה עופר" userId="fc811f9f4bb3367c" providerId="LiveId" clId="{E14E7F8D-DBAA-4DC7-93E4-69C6DB9AFAA3}" dt="2023-10-01T16:43:55.706" v="263" actId="26606"/>
          <ac:picMkLst>
            <pc:docMk/>
            <pc:sldMk cId="3544082841" sldId="462"/>
            <ac:picMk id="14" creationId="{CBAB5DA9-79DC-46BD-A512-56A8EFF485D2}"/>
          </ac:picMkLst>
        </pc:picChg>
        <pc:picChg chg="add del">
          <ac:chgData name="משה עופר" userId="fc811f9f4bb3367c" providerId="LiveId" clId="{E14E7F8D-DBAA-4DC7-93E4-69C6DB9AFAA3}" dt="2023-10-01T16:43:58.855" v="265" actId="26606"/>
          <ac:picMkLst>
            <pc:docMk/>
            <pc:sldMk cId="3544082841" sldId="462"/>
            <ac:picMk id="23" creationId="{CBAB5DA9-79DC-46BD-A512-56A8EFF485D2}"/>
          </ac:picMkLst>
        </pc:picChg>
        <pc:picChg chg="add del">
          <ac:chgData name="משה עופר" userId="fc811f9f4bb3367c" providerId="LiveId" clId="{E14E7F8D-DBAA-4DC7-93E4-69C6DB9AFAA3}" dt="2023-10-01T16:44:08.028" v="273" actId="26606"/>
          <ac:picMkLst>
            <pc:docMk/>
            <pc:sldMk cId="3544082841" sldId="462"/>
            <ac:picMk id="37" creationId="{CBAB5DA9-79DC-46BD-A512-56A8EFF485D2}"/>
          </ac:picMkLst>
        </pc:picChg>
        <pc:cxnChg chg="add del">
          <ac:chgData name="משה עופר" userId="fc811f9f4bb3367c" providerId="LiveId" clId="{E14E7F8D-DBAA-4DC7-93E4-69C6DB9AFAA3}" dt="2023-10-01T16:43:55.706" v="263" actId="26606"/>
          <ac:cxnSpMkLst>
            <pc:docMk/>
            <pc:sldMk cId="3544082841" sldId="462"/>
            <ac:cxnSpMk id="16" creationId="{302A9421-39C5-4CA9-8A9B-055532735415}"/>
          </ac:cxnSpMkLst>
        </pc:cxnChg>
        <pc:cxnChg chg="add del">
          <ac:chgData name="משה עופר" userId="fc811f9f4bb3367c" providerId="LiveId" clId="{E14E7F8D-DBAA-4DC7-93E4-69C6DB9AFAA3}" dt="2023-10-01T16:43:58.855" v="265" actId="26606"/>
          <ac:cxnSpMkLst>
            <pc:docMk/>
            <pc:sldMk cId="3544082841" sldId="462"/>
            <ac:cxnSpMk id="27" creationId="{302A9421-39C5-4CA9-8A9B-055532735415}"/>
          </ac:cxnSpMkLst>
        </pc:cxnChg>
        <pc:cxnChg chg="add del">
          <ac:chgData name="משה עופר" userId="fc811f9f4bb3367c" providerId="LiveId" clId="{E14E7F8D-DBAA-4DC7-93E4-69C6DB9AFAA3}" dt="2023-10-01T16:44:08.028" v="273" actId="26606"/>
          <ac:cxnSpMkLst>
            <pc:docMk/>
            <pc:sldMk cId="3544082841" sldId="462"/>
            <ac:cxnSpMk id="38" creationId="{302A9421-39C5-4CA9-8A9B-055532735415}"/>
          </ac:cxnSpMkLst>
        </pc:cxnChg>
      </pc:sldChg>
      <pc:sldChg chg="addSp delSp modSp add mod">
        <pc:chgData name="משה עופר" userId="fc811f9f4bb3367c" providerId="LiveId" clId="{E14E7F8D-DBAA-4DC7-93E4-69C6DB9AFAA3}" dt="2023-10-01T16:45:01.199" v="287" actId="1076"/>
        <pc:sldMkLst>
          <pc:docMk/>
          <pc:sldMk cId="2604086512" sldId="463"/>
        </pc:sldMkLst>
        <pc:spChg chg="add del mod">
          <ac:chgData name="משה עופר" userId="fc811f9f4bb3367c" providerId="LiveId" clId="{E14E7F8D-DBAA-4DC7-93E4-69C6DB9AFAA3}" dt="2023-10-01T16:44:31.990" v="278"/>
          <ac:spMkLst>
            <pc:docMk/>
            <pc:sldMk cId="2604086512" sldId="463"/>
            <ac:spMk id="2" creationId="{2A382C32-D058-C77F-65A9-956E9AE6883B}"/>
          </ac:spMkLst>
        </pc:spChg>
        <pc:spChg chg="del">
          <ac:chgData name="משה עופר" userId="fc811f9f4bb3367c" providerId="LiveId" clId="{E14E7F8D-DBAA-4DC7-93E4-69C6DB9AFAA3}" dt="2023-10-01T16:44:32.868" v="279" actId="478"/>
          <ac:spMkLst>
            <pc:docMk/>
            <pc:sldMk cId="2604086512" sldId="463"/>
            <ac:spMk id="8" creationId="{A53D555A-0C2F-123A-5D44-76C2CA8AFF10}"/>
          </ac:spMkLst>
        </pc:spChg>
        <pc:spChg chg="add del mod">
          <ac:chgData name="משה עופר" userId="fc811f9f4bb3367c" providerId="LiveId" clId="{E14E7F8D-DBAA-4DC7-93E4-69C6DB9AFAA3}" dt="2023-10-01T16:44:36.066" v="281" actId="478"/>
          <ac:spMkLst>
            <pc:docMk/>
            <pc:sldMk cId="2604086512" sldId="463"/>
            <ac:spMk id="13" creationId="{2DD2E722-33E4-0B84-0EB4-286FE9C10658}"/>
          </ac:spMkLst>
        </pc:spChg>
        <pc:spChg chg="add del mod">
          <ac:chgData name="משה עופר" userId="fc811f9f4bb3367c" providerId="LiveId" clId="{E14E7F8D-DBAA-4DC7-93E4-69C6DB9AFAA3}" dt="2023-10-01T16:44:44.398" v="282" actId="478"/>
          <ac:spMkLst>
            <pc:docMk/>
            <pc:sldMk cId="2604086512" sldId="463"/>
            <ac:spMk id="14" creationId="{D02448DC-F196-64EF-95FD-AA27FE571B0E}"/>
          </ac:spMkLst>
        </pc:spChg>
        <pc:spChg chg="add mod">
          <ac:chgData name="משה עופר" userId="fc811f9f4bb3367c" providerId="LiveId" clId="{E14E7F8D-DBAA-4DC7-93E4-69C6DB9AFAA3}" dt="2023-10-01T16:44:52.995" v="286" actId="1076"/>
          <ac:spMkLst>
            <pc:docMk/>
            <pc:sldMk cId="2604086512" sldId="463"/>
            <ac:spMk id="20" creationId="{AAE2DE71-FABF-DACE-3CFE-24C33B7D46CC}"/>
          </ac:spMkLst>
        </pc:spChg>
        <pc:picChg chg="add del mod">
          <ac:chgData name="משה עופר" userId="fc811f9f4bb3367c" providerId="LiveId" clId="{E14E7F8D-DBAA-4DC7-93E4-69C6DB9AFAA3}" dt="2023-10-01T16:44:31.990" v="278"/>
          <ac:picMkLst>
            <pc:docMk/>
            <pc:sldMk cId="2604086512" sldId="463"/>
            <ac:picMk id="3" creationId="{BA2C4872-3384-F2CF-7CFC-EBFE3887B971}"/>
          </ac:picMkLst>
        </pc:picChg>
        <pc:picChg chg="add del mod">
          <ac:chgData name="משה עופר" userId="fc811f9f4bb3367c" providerId="LiveId" clId="{E14E7F8D-DBAA-4DC7-93E4-69C6DB9AFAA3}" dt="2023-10-01T16:44:31.990" v="278"/>
          <ac:picMkLst>
            <pc:docMk/>
            <pc:sldMk cId="2604086512" sldId="463"/>
            <ac:picMk id="4" creationId="{378176B5-2AFD-718B-C89F-F6B1277A6C23}"/>
          </ac:picMkLst>
        </pc:picChg>
        <pc:picChg chg="add del mod">
          <ac:chgData name="משה עופר" userId="fc811f9f4bb3367c" providerId="LiveId" clId="{E14E7F8D-DBAA-4DC7-93E4-69C6DB9AFAA3}" dt="2023-10-01T16:44:31.990" v="278"/>
          <ac:picMkLst>
            <pc:docMk/>
            <pc:sldMk cId="2604086512" sldId="463"/>
            <ac:picMk id="5" creationId="{72C19ECC-0A3F-A88C-06DF-12C8BC3B00E2}"/>
          </ac:picMkLst>
        </pc:picChg>
        <pc:picChg chg="add del mod">
          <ac:chgData name="משה עופר" userId="fc811f9f4bb3367c" providerId="LiveId" clId="{E14E7F8D-DBAA-4DC7-93E4-69C6DB9AFAA3}" dt="2023-10-01T16:44:31.990" v="278"/>
          <ac:picMkLst>
            <pc:docMk/>
            <pc:sldMk cId="2604086512" sldId="463"/>
            <ac:picMk id="6" creationId="{59EF89D6-D4AD-B0B6-1B60-BFC3852FEB9C}"/>
          </ac:picMkLst>
        </pc:picChg>
        <pc:picChg chg="add del mod">
          <ac:chgData name="משה עופר" userId="fc811f9f4bb3367c" providerId="LiveId" clId="{E14E7F8D-DBAA-4DC7-93E4-69C6DB9AFAA3}" dt="2023-10-01T16:44:31.990" v="278"/>
          <ac:picMkLst>
            <pc:docMk/>
            <pc:sldMk cId="2604086512" sldId="463"/>
            <ac:picMk id="7" creationId="{2BB0A5E4-F1EB-DE8E-015C-DE48F4DD9E7C}"/>
          </ac:picMkLst>
        </pc:picChg>
        <pc:picChg chg="del">
          <ac:chgData name="משה עופר" userId="fc811f9f4bb3367c" providerId="LiveId" clId="{E14E7F8D-DBAA-4DC7-93E4-69C6DB9AFAA3}" dt="2023-10-01T16:44:32.868" v="279" actId="478"/>
          <ac:picMkLst>
            <pc:docMk/>
            <pc:sldMk cId="2604086512" sldId="463"/>
            <ac:picMk id="9" creationId="{E6AC0D82-E734-11FB-561B-AAAED2801E09}"/>
          </ac:picMkLst>
        </pc:picChg>
        <pc:picChg chg="del">
          <ac:chgData name="משה עופר" userId="fc811f9f4bb3367c" providerId="LiveId" clId="{E14E7F8D-DBAA-4DC7-93E4-69C6DB9AFAA3}" dt="2023-10-01T16:44:32.868" v="279" actId="478"/>
          <ac:picMkLst>
            <pc:docMk/>
            <pc:sldMk cId="2604086512" sldId="463"/>
            <ac:picMk id="10" creationId="{7F458297-5608-3026-D242-7939909F94A5}"/>
          </ac:picMkLst>
        </pc:picChg>
        <pc:picChg chg="del">
          <ac:chgData name="משה עופר" userId="fc811f9f4bb3367c" providerId="LiveId" clId="{E14E7F8D-DBAA-4DC7-93E4-69C6DB9AFAA3}" dt="2023-10-01T16:44:32.868" v="279" actId="478"/>
          <ac:picMkLst>
            <pc:docMk/>
            <pc:sldMk cId="2604086512" sldId="463"/>
            <ac:picMk id="11" creationId="{2917CC0A-2798-CD11-53CA-A653F3A909B6}"/>
          </ac:picMkLst>
        </pc:picChg>
        <pc:picChg chg="add mod">
          <ac:chgData name="משה עופר" userId="fc811f9f4bb3367c" providerId="LiveId" clId="{E14E7F8D-DBAA-4DC7-93E4-69C6DB9AFAA3}" dt="2023-10-01T16:44:48.349" v="285" actId="1076"/>
          <ac:picMkLst>
            <pc:docMk/>
            <pc:sldMk cId="2604086512" sldId="463"/>
            <ac:picMk id="15" creationId="{2D3793DE-F6F2-F760-8245-DEDA0D3DE1DA}"/>
          </ac:picMkLst>
        </pc:picChg>
        <pc:picChg chg="add mod">
          <ac:chgData name="משה עופר" userId="fc811f9f4bb3367c" providerId="LiveId" clId="{E14E7F8D-DBAA-4DC7-93E4-69C6DB9AFAA3}" dt="2023-10-01T16:45:01.199" v="287" actId="1076"/>
          <ac:picMkLst>
            <pc:docMk/>
            <pc:sldMk cId="2604086512" sldId="463"/>
            <ac:picMk id="16" creationId="{38B982E7-05E6-FFAC-AD9F-02830B7D56F8}"/>
          </ac:picMkLst>
        </pc:picChg>
        <pc:picChg chg="add mod">
          <ac:chgData name="משה עופר" userId="fc811f9f4bb3367c" providerId="LiveId" clId="{E14E7F8D-DBAA-4DC7-93E4-69C6DB9AFAA3}" dt="2023-10-01T16:45:01.199" v="287" actId="1076"/>
          <ac:picMkLst>
            <pc:docMk/>
            <pc:sldMk cId="2604086512" sldId="463"/>
            <ac:picMk id="17" creationId="{5CB4ACF7-2273-A2E9-00D8-3C0EE97C6603}"/>
          </ac:picMkLst>
        </pc:picChg>
        <pc:picChg chg="add mod">
          <ac:chgData name="משה עופר" userId="fc811f9f4bb3367c" providerId="LiveId" clId="{E14E7F8D-DBAA-4DC7-93E4-69C6DB9AFAA3}" dt="2023-10-01T16:44:33.520" v="280"/>
          <ac:picMkLst>
            <pc:docMk/>
            <pc:sldMk cId="2604086512" sldId="463"/>
            <ac:picMk id="18" creationId="{D924D5DA-3D1B-63DB-0B3A-D0C9854E80AB}"/>
          </ac:picMkLst>
        </pc:picChg>
        <pc:picChg chg="add mod">
          <ac:chgData name="משה עופר" userId="fc811f9f4bb3367c" providerId="LiveId" clId="{E14E7F8D-DBAA-4DC7-93E4-69C6DB9AFAA3}" dt="2023-10-01T16:44:33.520" v="280"/>
          <ac:picMkLst>
            <pc:docMk/>
            <pc:sldMk cId="2604086512" sldId="463"/>
            <ac:picMk id="19" creationId="{4D92FEC4-2161-F175-E384-CEC68FC9A22F}"/>
          </ac:picMkLst>
        </pc:picChg>
      </pc:sldChg>
      <pc:sldChg chg="addSp delSp modSp new mod">
        <pc:chgData name="משה עופר" userId="fc811f9f4bb3367c" providerId="LiveId" clId="{E14E7F8D-DBAA-4DC7-93E4-69C6DB9AFAA3}" dt="2023-10-01T16:46:04.992" v="290"/>
        <pc:sldMkLst>
          <pc:docMk/>
          <pc:sldMk cId="671418524" sldId="464"/>
        </pc:sldMkLst>
        <pc:spChg chg="del">
          <ac:chgData name="משה עופר" userId="fc811f9f4bb3367c" providerId="LiveId" clId="{E14E7F8D-DBAA-4DC7-93E4-69C6DB9AFAA3}" dt="2023-10-01T16:46:04.617" v="289" actId="478"/>
          <ac:spMkLst>
            <pc:docMk/>
            <pc:sldMk cId="671418524" sldId="464"/>
            <ac:spMk id="2" creationId="{1098282B-AA22-B058-A1FB-DFE1EDFDB973}"/>
          </ac:spMkLst>
        </pc:spChg>
        <pc:spChg chg="del">
          <ac:chgData name="משה עופר" userId="fc811f9f4bb3367c" providerId="LiveId" clId="{E14E7F8D-DBAA-4DC7-93E4-69C6DB9AFAA3}" dt="2023-10-01T16:46:04.617" v="289" actId="478"/>
          <ac:spMkLst>
            <pc:docMk/>
            <pc:sldMk cId="671418524" sldId="464"/>
            <ac:spMk id="3" creationId="{FD3066F1-4012-811E-D451-6C9AADB4F93A}"/>
          </ac:spMkLst>
        </pc:spChg>
        <pc:spChg chg="add mod">
          <ac:chgData name="משה עופר" userId="fc811f9f4bb3367c" providerId="LiveId" clId="{E14E7F8D-DBAA-4DC7-93E4-69C6DB9AFAA3}" dt="2023-10-01T16:46:04.992" v="290"/>
          <ac:spMkLst>
            <pc:docMk/>
            <pc:sldMk cId="671418524" sldId="464"/>
            <ac:spMk id="4" creationId="{4FB1C0F8-BC56-065C-BA62-A1E58BDE4ACB}"/>
          </ac:spMkLst>
        </pc:spChg>
        <pc:picChg chg="add mod">
          <ac:chgData name="משה עופר" userId="fc811f9f4bb3367c" providerId="LiveId" clId="{E14E7F8D-DBAA-4DC7-93E4-69C6DB9AFAA3}" dt="2023-10-01T16:46:04.992" v="290"/>
          <ac:picMkLst>
            <pc:docMk/>
            <pc:sldMk cId="671418524" sldId="464"/>
            <ac:picMk id="5" creationId="{CFF9285C-45E4-AD6C-9B75-1D109EBCC371}"/>
          </ac:picMkLst>
        </pc:picChg>
        <pc:picChg chg="add mod">
          <ac:chgData name="משה עופר" userId="fc811f9f4bb3367c" providerId="LiveId" clId="{E14E7F8D-DBAA-4DC7-93E4-69C6DB9AFAA3}" dt="2023-10-01T16:46:04.992" v="290"/>
          <ac:picMkLst>
            <pc:docMk/>
            <pc:sldMk cId="671418524" sldId="464"/>
            <ac:picMk id="6" creationId="{B360AB51-FD4F-20AE-9044-39921726BBB4}"/>
          </ac:picMkLst>
        </pc:picChg>
      </pc:sldChg>
      <pc:sldChg chg="addSp delSp modSp new mod">
        <pc:chgData name="משה עופר" userId="fc811f9f4bb3367c" providerId="LiveId" clId="{E14E7F8D-DBAA-4DC7-93E4-69C6DB9AFAA3}" dt="2023-10-01T16:46:38.543" v="296" actId="478"/>
        <pc:sldMkLst>
          <pc:docMk/>
          <pc:sldMk cId="2805883459" sldId="465"/>
        </pc:sldMkLst>
        <pc:spChg chg="del">
          <ac:chgData name="משה עופר" userId="fc811f9f4bb3367c" providerId="LiveId" clId="{E14E7F8D-DBAA-4DC7-93E4-69C6DB9AFAA3}" dt="2023-10-01T16:46:11.719" v="292" actId="478"/>
          <ac:spMkLst>
            <pc:docMk/>
            <pc:sldMk cId="2805883459" sldId="465"/>
            <ac:spMk id="2" creationId="{34B50AFF-4184-1E75-48BB-27C87CB41003}"/>
          </ac:spMkLst>
        </pc:spChg>
        <pc:spChg chg="del">
          <ac:chgData name="משה עופר" userId="fc811f9f4bb3367c" providerId="LiveId" clId="{E14E7F8D-DBAA-4DC7-93E4-69C6DB9AFAA3}" dt="2023-10-01T16:46:11.719" v="292" actId="478"/>
          <ac:spMkLst>
            <pc:docMk/>
            <pc:sldMk cId="2805883459" sldId="465"/>
            <ac:spMk id="3" creationId="{A82CF3E1-1E15-0940-7A3E-E6D3814D7CBD}"/>
          </ac:spMkLst>
        </pc:spChg>
        <pc:spChg chg="add del mod">
          <ac:chgData name="משה עופר" userId="fc811f9f4bb3367c" providerId="LiveId" clId="{E14E7F8D-DBAA-4DC7-93E4-69C6DB9AFAA3}" dt="2023-10-01T16:46:35.628" v="295" actId="478"/>
          <ac:spMkLst>
            <pc:docMk/>
            <pc:sldMk cId="2805883459" sldId="465"/>
            <ac:spMk id="4" creationId="{4B94FB02-6B53-FC6E-322D-F3EFE63D0419}"/>
          </ac:spMkLst>
        </pc:spChg>
        <pc:spChg chg="add mod">
          <ac:chgData name="משה עופר" userId="fc811f9f4bb3367c" providerId="LiveId" clId="{E14E7F8D-DBAA-4DC7-93E4-69C6DB9AFAA3}" dt="2023-10-01T16:46:33.621" v="294"/>
          <ac:spMkLst>
            <pc:docMk/>
            <pc:sldMk cId="2805883459" sldId="465"/>
            <ac:spMk id="9" creationId="{3EF2F02F-5D14-BD22-5860-380F7DC72904}"/>
          </ac:spMkLst>
        </pc:spChg>
        <pc:spChg chg="add del mod">
          <ac:chgData name="משה עופר" userId="fc811f9f4bb3367c" providerId="LiveId" clId="{E14E7F8D-DBAA-4DC7-93E4-69C6DB9AFAA3}" dt="2023-10-01T16:46:38.543" v="296" actId="478"/>
          <ac:spMkLst>
            <pc:docMk/>
            <pc:sldMk cId="2805883459" sldId="465"/>
            <ac:spMk id="11" creationId="{63BB8952-6C38-6112-FE80-98D2D7E3373C}"/>
          </ac:spMkLst>
        </pc:spChg>
        <pc:picChg chg="add mod">
          <ac:chgData name="משה עופר" userId="fc811f9f4bb3367c" providerId="LiveId" clId="{E14E7F8D-DBAA-4DC7-93E4-69C6DB9AFAA3}" dt="2023-10-01T16:46:23.164" v="293"/>
          <ac:picMkLst>
            <pc:docMk/>
            <pc:sldMk cId="2805883459" sldId="465"/>
            <ac:picMk id="5" creationId="{EB3D4870-6772-C0CB-984C-25B19FB0B44C}"/>
          </ac:picMkLst>
        </pc:picChg>
        <pc:picChg chg="add mod">
          <ac:chgData name="משה עופר" userId="fc811f9f4bb3367c" providerId="LiveId" clId="{E14E7F8D-DBAA-4DC7-93E4-69C6DB9AFAA3}" dt="2023-10-01T16:46:23.164" v="293"/>
          <ac:picMkLst>
            <pc:docMk/>
            <pc:sldMk cId="2805883459" sldId="465"/>
            <ac:picMk id="6" creationId="{FF1A8891-BFEB-3905-3B24-AB75FF195F96}"/>
          </ac:picMkLst>
        </pc:picChg>
        <pc:picChg chg="add mod">
          <ac:chgData name="משה עופר" userId="fc811f9f4bb3367c" providerId="LiveId" clId="{E14E7F8D-DBAA-4DC7-93E4-69C6DB9AFAA3}" dt="2023-10-01T16:46:23.164" v="293"/>
          <ac:picMkLst>
            <pc:docMk/>
            <pc:sldMk cId="2805883459" sldId="465"/>
            <ac:picMk id="7" creationId="{96811B31-41AD-C6C3-0B86-16CD1913FD83}"/>
          </ac:picMkLst>
        </pc:picChg>
        <pc:picChg chg="add mod">
          <ac:chgData name="משה עופר" userId="fc811f9f4bb3367c" providerId="LiveId" clId="{E14E7F8D-DBAA-4DC7-93E4-69C6DB9AFAA3}" dt="2023-10-01T16:46:23.164" v="293"/>
          <ac:picMkLst>
            <pc:docMk/>
            <pc:sldMk cId="2805883459" sldId="465"/>
            <ac:picMk id="8" creationId="{A03CE7ED-5711-3CB5-FC1A-C64523712AD8}"/>
          </ac:picMkLst>
        </pc:picChg>
      </pc:sldChg>
      <pc:sldChg chg="add">
        <pc:chgData name="משה עופר" userId="fc811f9f4bb3367c" providerId="LiveId" clId="{E14E7F8D-DBAA-4DC7-93E4-69C6DB9AFAA3}" dt="2023-10-01T16:55:18.111" v="302"/>
        <pc:sldMkLst>
          <pc:docMk/>
          <pc:sldMk cId="0" sldId="466"/>
        </pc:sldMkLst>
      </pc:sldChg>
      <pc:sldChg chg="modSp add mod">
        <pc:chgData name="משה עופר" userId="fc811f9f4bb3367c" providerId="LiveId" clId="{E14E7F8D-DBAA-4DC7-93E4-69C6DB9AFAA3}" dt="2023-10-01T16:57:57.825" v="406" actId="20577"/>
        <pc:sldMkLst>
          <pc:docMk/>
          <pc:sldMk cId="0" sldId="467"/>
        </pc:sldMkLst>
        <pc:spChg chg="mod">
          <ac:chgData name="משה עופר" userId="fc811f9f4bb3367c" providerId="LiveId" clId="{E14E7F8D-DBAA-4DC7-93E4-69C6DB9AFAA3}" dt="2023-10-01T16:57:57.825" v="406" actId="20577"/>
          <ac:spMkLst>
            <pc:docMk/>
            <pc:sldMk cId="0" sldId="467"/>
            <ac:spMk id="3" creationId="{7929485A-E590-6315-4F32-BAA365C6E684}"/>
          </ac:spMkLst>
        </pc:spChg>
      </pc:sldChg>
      <pc:sldMasterChg chg="delSldLayout">
        <pc:chgData name="משה עופר" userId="fc811f9f4bb3367c" providerId="LiveId" clId="{E14E7F8D-DBAA-4DC7-93E4-69C6DB9AFAA3}" dt="2023-10-01T16:09:36.964" v="14" actId="47"/>
        <pc:sldMasterMkLst>
          <pc:docMk/>
          <pc:sldMasterMk cId="0" sldId="2147483648"/>
        </pc:sldMasterMkLst>
        <pc:sldLayoutChg chg="del">
          <pc:chgData name="משה עופר" userId="fc811f9f4bb3367c" providerId="LiveId" clId="{E14E7F8D-DBAA-4DC7-93E4-69C6DB9AFAA3}" dt="2023-10-01T16:09:36.964" v="14" actId="47"/>
          <pc:sldLayoutMkLst>
            <pc:docMk/>
            <pc:sldMasterMk cId="0" sldId="2147483648"/>
            <pc:sldLayoutMk cId="1333599855" sldId="214748366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182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726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266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6043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823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7835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5587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9631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997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327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335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218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22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969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794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279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903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080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12/1/2024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549399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כותרת 10">
            <a:extLst>
              <a:ext uri="{FF2B5EF4-FFF2-40B4-BE49-F238E27FC236}">
                <a16:creationId xmlns:a16="http://schemas.microsoft.com/office/drawing/2014/main" id="{D206709A-CCD1-BDC4-AAB1-3F51620499AC}"/>
              </a:ext>
            </a:extLst>
          </p:cNvPr>
          <p:cNvSpPr>
            <a:spLocks noGrp="1"/>
          </p:cNvSpPr>
          <p:nvPr>
            <p:ph type="title"/>
          </p:nvPr>
        </p:nvSpPr>
        <p:spPr>
          <a:xfrm>
            <a:off x="995075" y="294640"/>
            <a:ext cx="10028525" cy="3769360"/>
          </a:xfrm>
        </p:spPr>
        <p:txBody>
          <a:bodyPr>
            <a:noAutofit/>
          </a:bodyPr>
          <a:lstStyle/>
          <a:p>
            <a:r>
              <a:rPr lang="he-IL" sz="7200" dirty="0"/>
              <a:t>תכנות מונחה עצמים</a:t>
            </a:r>
            <a:br>
              <a:rPr lang="he-IL" sz="7200" dirty="0"/>
            </a:br>
            <a:r>
              <a:rPr lang="he-IL" sz="6000" dirty="0"/>
              <a:t>תרגול 5</a:t>
            </a:r>
            <a:br>
              <a:rPr lang="he-IL" sz="6000" dirty="0"/>
            </a:br>
            <a:br>
              <a:rPr lang="he-IL" sz="6000" dirty="0"/>
            </a:br>
            <a:r>
              <a:rPr lang="he-IL" sz="6000" dirty="0"/>
              <a:t>תבניות עיצוב</a:t>
            </a:r>
            <a:endParaRPr lang="he-IL" sz="7200" dirty="0"/>
          </a:p>
        </p:txBody>
      </p:sp>
      <p:sp>
        <p:nvSpPr>
          <p:cNvPr id="12" name="תיבת טקסט 11">
            <a:extLst>
              <a:ext uri="{FF2B5EF4-FFF2-40B4-BE49-F238E27FC236}">
                <a16:creationId xmlns:a16="http://schemas.microsoft.com/office/drawing/2014/main" id="{25162096-11D0-4A46-7BDA-D272BAF70762}"/>
              </a:ext>
            </a:extLst>
          </p:cNvPr>
          <p:cNvSpPr txBox="1"/>
          <p:nvPr/>
        </p:nvSpPr>
        <p:spPr>
          <a:xfrm>
            <a:off x="156134" y="4543088"/>
            <a:ext cx="8913564" cy="2246769"/>
          </a:xfrm>
          <a:prstGeom prst="rect">
            <a:avLst/>
          </a:prstGeom>
          <a:noFill/>
        </p:spPr>
        <p:txBody>
          <a:bodyPr wrap="square" rtlCol="1">
            <a:spAutoFit/>
          </a:bodyPr>
          <a:lstStyle/>
          <a:p>
            <a:pPr algn="l"/>
            <a:r>
              <a:rPr lang="en-US" sz="2800" b="1" u="sng" dirty="0"/>
              <a:t>Types of Design Patterns</a:t>
            </a:r>
          </a:p>
          <a:p>
            <a:pPr marL="285750" indent="-285750" algn="l">
              <a:buFont typeface="Arial" panose="020B0604020202020204" pitchFamily="34" charset="0"/>
              <a:buChar char="•"/>
            </a:pPr>
            <a:r>
              <a:rPr lang="en-US" sz="2800" dirty="0"/>
              <a:t>Template Method</a:t>
            </a:r>
          </a:p>
          <a:p>
            <a:pPr marL="285750" indent="-285750" algn="l">
              <a:buFont typeface="Arial" panose="020B0604020202020204" pitchFamily="34" charset="0"/>
              <a:buChar char="•"/>
            </a:pPr>
            <a:r>
              <a:rPr lang="en-US" sz="2800" dirty="0"/>
              <a:t>Singleton</a:t>
            </a:r>
          </a:p>
          <a:p>
            <a:pPr marL="285750" indent="-285750" algn="l">
              <a:buFont typeface="Arial" panose="020B0604020202020204" pitchFamily="34" charset="0"/>
              <a:buChar char="•"/>
            </a:pPr>
            <a:r>
              <a:rPr lang="en-US" sz="2800" dirty="0"/>
              <a:t>Factory</a:t>
            </a:r>
          </a:p>
          <a:p>
            <a:pPr marL="285750" indent="-285750">
              <a:buFont typeface="Arial" panose="020B0604020202020204" pitchFamily="34" charset="0"/>
              <a:buChar char="•"/>
            </a:pPr>
            <a:r>
              <a:rPr lang="en-US" sz="2800" dirty="0"/>
              <a:t>Observer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36044"/>
          </a:xfrm>
          <a:prstGeom prst="rect">
            <a:avLst/>
          </a:prstGeom>
        </p:spPr>
        <p:txBody>
          <a:bodyPr vert="horz" wrap="square" lIns="0" tIns="12700" rIns="0" bIns="0" rtlCol="0">
            <a:spAutoFit/>
          </a:bodyPr>
          <a:lstStyle/>
          <a:p>
            <a:pPr marL="12700" algn="ctr">
              <a:lnSpc>
                <a:spcPct val="100000"/>
              </a:lnSpc>
              <a:spcBef>
                <a:spcPts val="100"/>
              </a:spcBef>
            </a:pPr>
            <a:r>
              <a:rPr lang="en-US" sz="3400" b="1" cap="all" dirty="0">
                <a:effectLst>
                  <a:outerShdw blurRad="50800" dist="63500" dir="2700000" algn="tl" rotWithShape="0">
                    <a:srgbClr val="000000">
                      <a:alpha val="48000"/>
                    </a:srgbClr>
                  </a:outerShdw>
                </a:effectLst>
                <a:latin typeface="+mj-lt"/>
                <a:ea typeface="+mj-ea"/>
                <a:cs typeface="+mj-cs"/>
              </a:rPr>
              <a:t>Singleton</a:t>
            </a:r>
            <a:endParaRPr sz="3400" b="1" cap="all" dirty="0">
              <a:effectLst>
                <a:outerShdw blurRad="50800" dist="63500" dir="2700000" algn="tl" rotWithShape="0">
                  <a:srgbClr val="000000">
                    <a:alpha val="48000"/>
                  </a:srgbClr>
                </a:outerShdw>
              </a:effectLst>
              <a:latin typeface="+mj-lt"/>
              <a:ea typeface="+mj-ea"/>
              <a:cs typeface="+mj-cs"/>
            </a:endParaRPr>
          </a:p>
        </p:txBody>
      </p:sp>
      <p:pic>
        <p:nvPicPr>
          <p:cNvPr id="3077" name="Picture 5" descr="The structure of the Singleton pattern">
            <a:extLst>
              <a:ext uri="{FF2B5EF4-FFF2-40B4-BE49-F238E27FC236}">
                <a16:creationId xmlns:a16="http://schemas.microsoft.com/office/drawing/2014/main" id="{A9319B8F-5CF2-769E-9BD3-8B11FE6D4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25" y="3723640"/>
            <a:ext cx="4095750" cy="2762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E38BF10-158E-AC00-1677-AC18DB0162D9}"/>
              </a:ext>
            </a:extLst>
          </p:cNvPr>
          <p:cNvSpPr>
            <a:spLocks noChangeArrowheads="1"/>
          </p:cNvSpPr>
          <p:nvPr/>
        </p:nvSpPr>
        <p:spPr bwMode="auto">
          <a:xfrm>
            <a:off x="2307292" y="720329"/>
            <a:ext cx="961038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2000" b="1" i="0" u="sng" strike="noStrike" cap="none" normalizeH="0" baseline="0" dirty="0">
                <a:ln>
                  <a:noFill/>
                </a:ln>
                <a:solidFill>
                  <a:schemeClr val="tx1"/>
                </a:solidFill>
                <a:effectLst/>
                <a:latin typeface="Arial" panose="020B0604020202020204" pitchFamily="34" charset="0"/>
                <a:cs typeface="Arial" panose="020B0604020202020204" pitchFamily="34" charset="0"/>
              </a:rPr>
              <a:t>פתרון</a:t>
            </a:r>
            <a:br>
              <a:rPr kumimoji="0" lang="he-IL" altLang="he-IL" sz="2000" b="0" i="0" u="none" strike="noStrike" cap="none" normalizeH="0" baseline="0" dirty="0">
                <a:ln>
                  <a:noFill/>
                </a:ln>
                <a:solidFill>
                  <a:schemeClr val="tx1"/>
                </a:solidFill>
                <a:effectLst/>
                <a:latin typeface="Arial" panose="020B0604020202020204" pitchFamily="34" charset="0"/>
              </a:rPr>
            </a:br>
            <a:r>
              <a:rPr kumimoji="0" lang="he-IL" altLang="he-IL"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מימוש של</a:t>
            </a:r>
            <a:r>
              <a:rPr kumimoji="0" lang="he-IL" altLang="he-IL" sz="2000" b="0" i="0" u="none" strike="noStrike" cap="none" normalizeH="0" baseline="0" dirty="0">
                <a:ln>
                  <a:noFill/>
                </a:ln>
                <a:solidFill>
                  <a:schemeClr val="tx1"/>
                </a:solidFill>
                <a:effectLst/>
                <a:latin typeface="Arial" panose="020B0604020202020204" pitchFamily="34" charset="0"/>
              </a:rPr>
              <a:t> </a:t>
            </a:r>
            <a:r>
              <a:rPr kumimoji="0" lang="he-IL" altLang="he-IL" sz="2000" b="0" i="0" u="none" strike="noStrike" cap="none" normalizeH="0" baseline="0" dirty="0" err="1">
                <a:ln>
                  <a:noFill/>
                </a:ln>
                <a:solidFill>
                  <a:schemeClr val="tx1"/>
                </a:solidFill>
                <a:effectLst/>
                <a:latin typeface="Arial" panose="020B0604020202020204" pitchFamily="34" charset="0"/>
              </a:rPr>
              <a:t>Singleton</a:t>
            </a:r>
            <a:r>
              <a:rPr kumimoji="0" lang="he-IL" altLang="he-IL" sz="2000" b="0" i="0" u="none" strike="noStrike" cap="none" normalizeH="0" baseline="0" dirty="0">
                <a:ln>
                  <a:noFill/>
                </a:ln>
                <a:solidFill>
                  <a:schemeClr val="tx1"/>
                </a:solidFill>
                <a:effectLst/>
                <a:latin typeface="Arial" panose="020B0604020202020204" pitchFamily="34" charset="0"/>
              </a:rPr>
              <a:t> </a:t>
            </a:r>
            <a:r>
              <a:rPr lang="he-IL" altLang="he-IL" sz="2000" dirty="0">
                <a:latin typeface="Arial" panose="020B0604020202020204" pitchFamily="34" charset="0"/>
                <a:cs typeface="Arial" panose="020B0604020202020204" pitchFamily="34" charset="0"/>
              </a:rPr>
              <a:t>מתבצע</a:t>
            </a:r>
            <a:r>
              <a:rPr kumimoji="0" lang="he-IL" altLang="he-IL"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בשני שלבים עיקריים</a:t>
            </a:r>
            <a:endParaRPr kumimoji="0" lang="he-IL" altLang="he-IL" sz="20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he-IL" altLang="he-IL"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הגדרת הבנאי (</a:t>
            </a:r>
            <a:r>
              <a:rPr kumimoji="0" lang="he-IL" altLang="he-IL"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Constructor</a:t>
            </a:r>
            <a:r>
              <a:rPr kumimoji="0" lang="he-IL" altLang="he-IL"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של המחלקה לפרטי (</a:t>
            </a:r>
            <a:r>
              <a:rPr kumimoji="0" lang="he-IL" altLang="he-IL"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Private</a:t>
            </a:r>
            <a:r>
              <a:rPr kumimoji="0" lang="he-IL" altLang="he-IL"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he-IL" altLang="he-IL" sz="2000" b="0" i="0" u="none" strike="noStrike" cap="none" normalizeH="0" baseline="0" dirty="0">
                <a:ln>
                  <a:noFill/>
                </a:ln>
                <a:solidFill>
                  <a:schemeClr val="tx1"/>
                </a:solidFill>
                <a:effectLst/>
                <a:latin typeface="Arial" panose="020B0604020202020204" pitchFamily="34" charset="0"/>
              </a:rPr>
            </a:br>
            <a:r>
              <a:rPr kumimoji="0" lang="he-IL" altLang="he-IL"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פעולה זו מונעת מאובייקטים אחרים להשתמש ב-</a:t>
            </a:r>
            <a:r>
              <a:rPr lang="he-IL" altLang="he-IL" sz="2000" dirty="0">
                <a:latin typeface="Arial" panose="020B0604020202020204" pitchFamily="34" charset="0"/>
                <a:cs typeface="Arial" panose="020B0604020202020204" pitchFamily="34" charset="0"/>
              </a:rPr>
              <a:t> </a:t>
            </a:r>
            <a:r>
              <a:rPr lang="he-IL" altLang="he-IL" sz="2000" dirty="0" err="1">
                <a:latin typeface="Arial" panose="020B0604020202020204" pitchFamily="34" charset="0"/>
                <a:cs typeface="Arial" panose="020B0604020202020204" pitchFamily="34" charset="0"/>
              </a:rPr>
              <a:t>new</a:t>
            </a:r>
            <a:r>
              <a:rPr lang="he-IL" altLang="he-IL" sz="2000" dirty="0">
                <a:latin typeface="Arial" panose="020B0604020202020204" pitchFamily="34" charset="0"/>
                <a:cs typeface="Arial" panose="020B0604020202020204" pitchFamily="34" charset="0"/>
              </a:rPr>
              <a:t> ליצירת מופעים של מחלקת ה-</a:t>
            </a:r>
            <a:r>
              <a:rPr lang="he-IL" altLang="he-IL" sz="2000" dirty="0" err="1">
                <a:latin typeface="Arial" panose="020B0604020202020204" pitchFamily="34" charset="0"/>
                <a:cs typeface="Arial" panose="020B0604020202020204" pitchFamily="34" charset="0"/>
              </a:rPr>
              <a:t>Singleton</a:t>
            </a:r>
            <a:r>
              <a:rPr lang="he-IL" altLang="he-IL" sz="2000" dirty="0">
                <a:latin typeface="Arial" panose="020B0604020202020204" pitchFamily="34" charset="0"/>
                <a:cs typeface="Arial" panose="020B0604020202020204" pitchFamily="34" charset="0"/>
              </a:rPr>
              <a:t>.</a:t>
            </a:r>
          </a:p>
          <a:p>
            <a:pPr marL="0" marR="0" lvl="0" indent="0" algn="r" defTabSz="914400" rtl="1" eaLnBrk="0" fontAlgn="base" latinLnBrk="0" hangingPunct="0">
              <a:lnSpc>
                <a:spcPct val="100000"/>
              </a:lnSpc>
              <a:spcBef>
                <a:spcPct val="0"/>
              </a:spcBef>
              <a:spcAft>
                <a:spcPct val="0"/>
              </a:spcAft>
              <a:buClrTx/>
              <a:buSzTx/>
              <a:buFontTx/>
              <a:buAutoNum type="arabicPeriod" startAt="2"/>
              <a:tabLst/>
            </a:pPr>
            <a:endParaRPr kumimoji="0" lang="he-IL" altLang="he-IL"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AutoNum type="arabicPeriod" startAt="2"/>
              <a:tabLst/>
            </a:pPr>
            <a:r>
              <a:rPr lang="he-IL" altLang="he-IL" sz="2000" b="1" dirty="0">
                <a:latin typeface="Arial" panose="020B0604020202020204" pitchFamily="34" charset="0"/>
                <a:cs typeface="Arial" panose="020B0604020202020204" pitchFamily="34" charset="0"/>
              </a:rPr>
              <a:t> </a:t>
            </a:r>
            <a:r>
              <a:rPr kumimoji="0" lang="he-IL" altLang="he-IL"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יצירת מתודה סטטית ליצירה של אובייקט</a:t>
            </a:r>
            <a:br>
              <a:rPr kumimoji="0" lang="he-IL" altLang="he-IL" sz="2000" b="0" i="0" u="none" strike="noStrike" cap="none" normalizeH="0" baseline="0" dirty="0">
                <a:ln>
                  <a:noFill/>
                </a:ln>
                <a:solidFill>
                  <a:schemeClr val="tx1"/>
                </a:solidFill>
                <a:effectLst/>
                <a:latin typeface="Arial" panose="020B0604020202020204" pitchFamily="34" charset="0"/>
              </a:rPr>
            </a:br>
            <a:r>
              <a:rPr kumimoji="0" lang="he-IL" altLang="he-IL"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מתודה זו פועלת כבנאי. מאחורי הקלעים, המתודה בודקת אם כבר נוצר אובייקט ממחלקה זו</a:t>
            </a:r>
          </a:p>
          <a:p>
            <a:pPr marL="0" marR="0" lvl="0" indent="0" algn="r" defTabSz="914400" rtl="1" eaLnBrk="0" fontAlgn="base" latinLnBrk="0" hangingPunct="0">
              <a:lnSpc>
                <a:spcPct val="100000"/>
              </a:lnSpc>
              <a:spcBef>
                <a:spcPct val="0"/>
              </a:spcBef>
              <a:spcAft>
                <a:spcPct val="0"/>
              </a:spcAft>
              <a:buClrTx/>
              <a:buSzTx/>
              <a:tabLst/>
            </a:pPr>
            <a:r>
              <a:rPr lang="he-IL" altLang="he-IL" sz="2000" dirty="0">
                <a:latin typeface="Arial" panose="020B0604020202020204" pitchFamily="34" charset="0"/>
                <a:cs typeface="Arial" panose="020B0604020202020204" pitchFamily="34" charset="0"/>
              </a:rPr>
              <a:t>	אם לא – היא</a:t>
            </a:r>
            <a:r>
              <a:rPr kumimoji="0" lang="he-IL" altLang="he-IL"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קוראת לבנאי הפרטי כדי ליצור אובייקט ושומרת אותו בשדה סטטי.</a:t>
            </a:r>
            <a:br>
              <a:rPr kumimoji="0" lang="he-IL" altLang="he-IL" sz="2000" b="0" i="0" u="none" strike="noStrike" cap="none" normalizeH="0" baseline="0" dirty="0">
                <a:ln>
                  <a:noFill/>
                </a:ln>
                <a:solidFill>
                  <a:schemeClr val="tx1"/>
                </a:solidFill>
                <a:effectLst/>
                <a:latin typeface="Arial" panose="020B0604020202020204" pitchFamily="34" charset="0"/>
              </a:rPr>
            </a:br>
            <a:r>
              <a:rPr kumimoji="0" lang="he-IL" altLang="he-IL" sz="2000" b="0" i="0" u="none" strike="noStrike" cap="none" normalizeH="0" baseline="0" dirty="0">
                <a:ln>
                  <a:noFill/>
                </a:ln>
                <a:solidFill>
                  <a:schemeClr val="tx1"/>
                </a:solidFill>
                <a:effectLst/>
                <a:latin typeface="Arial" panose="020B0604020202020204" pitchFamily="34" charset="0"/>
              </a:rPr>
              <a:t>	אם כן – היא </a:t>
            </a:r>
            <a:r>
              <a:rPr lang="he-IL" altLang="he-IL" sz="2000" dirty="0">
                <a:latin typeface="Arial" panose="020B0604020202020204" pitchFamily="34" charset="0"/>
              </a:rPr>
              <a:t>מחזירה את האובייקט שנוצר בר </a:t>
            </a:r>
            <a:r>
              <a:rPr lang="he-IL" altLang="he-IL" sz="2000" dirty="0" err="1">
                <a:latin typeface="Arial" panose="020B0604020202020204" pitchFamily="34" charset="0"/>
              </a:rPr>
              <a:t>ונשמא</a:t>
            </a:r>
            <a:r>
              <a:rPr lang="he-IL" altLang="he-IL" sz="2000" dirty="0">
                <a:latin typeface="Arial" panose="020B0604020202020204" pitchFamily="34" charset="0"/>
              </a:rPr>
              <a:t> בשדה הסטטי.</a:t>
            </a:r>
            <a:endParaRPr kumimoji="0" lang="he-IL" altLang="he-IL" sz="20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18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0F8B8-B5CA-03D4-C398-6D79DB6CF20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6E2363-FE06-836E-64A5-A4E235A2AFD5}"/>
              </a:ext>
            </a:extLst>
          </p:cNvPr>
          <p:cNvSpPr txBox="1"/>
          <p:nvPr/>
        </p:nvSpPr>
        <p:spPr>
          <a:xfrm>
            <a:off x="1181258" y="1272279"/>
            <a:ext cx="9829483" cy="3306033"/>
          </a:xfrm>
          <a:prstGeom prst="rect">
            <a:avLst/>
          </a:prstGeom>
        </p:spPr>
        <p:txBody>
          <a:bodyPr vert="horz" wrap="square" lIns="0" tIns="12700" rIns="0" bIns="0" rtlCol="0">
            <a:spAutoFit/>
          </a:bodyPr>
          <a:lstStyle/>
          <a:p>
            <a:pPr marL="12700" algn="ctr">
              <a:lnSpc>
                <a:spcPct val="100000"/>
              </a:lnSpc>
              <a:spcBef>
                <a:spcPts val="100"/>
              </a:spcBef>
            </a:pPr>
            <a:br>
              <a:rPr lang="he-IL" sz="6000" dirty="0"/>
            </a:br>
            <a:r>
              <a:rPr lang="en-US" sz="8800" b="1" cap="all" dirty="0">
                <a:effectLst>
                  <a:outerShdw blurRad="50800" dist="63500" dir="2700000" algn="tl" rotWithShape="0">
                    <a:srgbClr val="000000">
                      <a:alpha val="48000"/>
                    </a:srgbClr>
                  </a:outerShdw>
                </a:effectLst>
                <a:latin typeface="+mj-lt"/>
                <a:ea typeface="+mj-ea"/>
                <a:cs typeface="+mj-cs"/>
              </a:rPr>
              <a:t>Factory</a:t>
            </a:r>
            <a:br>
              <a:rPr lang="en-US" sz="6000" dirty="0"/>
            </a:br>
            <a:endParaRPr sz="6000" b="1" cap="all" dirty="0">
              <a:effectLst>
                <a:outerShdw blurRad="50800" dist="63500" dir="2700000" algn="tl" rotWithShape="0">
                  <a:srgbClr val="000000">
                    <a:alpha val="48000"/>
                  </a:srgbClr>
                </a:outerShdw>
              </a:effectLst>
              <a:latin typeface="+mj-lt"/>
              <a:ea typeface="+mj-ea"/>
              <a:cs typeface="+mj-cs"/>
            </a:endParaRPr>
          </a:p>
        </p:txBody>
      </p:sp>
    </p:spTree>
    <p:extLst>
      <p:ext uri="{BB962C8B-B14F-4D97-AF65-F5344CB8AC3E}">
        <p14:creationId xmlns:p14="http://schemas.microsoft.com/office/powerpoint/2010/main" val="102886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1072088"/>
          </a:xfrm>
          <a:prstGeom prst="rect">
            <a:avLst/>
          </a:prstGeom>
        </p:spPr>
        <p:txBody>
          <a:bodyPr vert="horz" wrap="square" lIns="0" tIns="12700" rIns="0" bIns="0" rtlCol="0">
            <a:spAutoFit/>
          </a:bodyPr>
          <a:lstStyle/>
          <a:p>
            <a:pPr marL="12700" algn="ctr">
              <a:lnSpc>
                <a:spcPct val="100000"/>
              </a:lnSpc>
              <a:spcBef>
                <a:spcPts val="100"/>
              </a:spcBef>
            </a:pPr>
            <a:r>
              <a:rPr lang="en-US" sz="3400" b="1" cap="all" dirty="0">
                <a:effectLst>
                  <a:outerShdw blurRad="50800" dist="63500" dir="2700000" algn="tl" rotWithShape="0">
                    <a:srgbClr val="000000">
                      <a:alpha val="48000"/>
                    </a:srgbClr>
                  </a:outerShdw>
                </a:effectLst>
                <a:latin typeface="+mj-lt"/>
                <a:ea typeface="+mj-ea"/>
                <a:cs typeface="+mj-cs"/>
              </a:rPr>
              <a:t>Factory</a:t>
            </a:r>
          </a:p>
          <a:p>
            <a:pPr marL="12700" algn="ctr">
              <a:lnSpc>
                <a:spcPct val="100000"/>
              </a:lnSpc>
              <a:spcBef>
                <a:spcPts val="100"/>
              </a:spcBef>
            </a:pPr>
            <a:r>
              <a:rPr lang="he-IL" sz="3400" b="1" cap="all" dirty="0">
                <a:effectLst>
                  <a:outerShdw blurRad="50800" dist="63500" dir="2700000" algn="tl" rotWithShape="0">
                    <a:srgbClr val="000000">
                      <a:alpha val="48000"/>
                    </a:srgbClr>
                  </a:outerShdw>
                </a:effectLst>
                <a:latin typeface="+mj-lt"/>
                <a:ea typeface="+mj-ea"/>
                <a:cs typeface="+mj-cs"/>
              </a:rPr>
              <a:t>"מפעל של מפעלים"</a:t>
            </a:r>
            <a:endParaRPr sz="3400" b="1" cap="all" dirty="0">
              <a:effectLst>
                <a:outerShdw blurRad="50800" dist="63500" dir="2700000" algn="tl" rotWithShape="0">
                  <a:srgbClr val="000000">
                    <a:alpha val="48000"/>
                  </a:srgbClr>
                </a:outerShdw>
              </a:effectLst>
              <a:latin typeface="+mj-lt"/>
              <a:ea typeface="+mj-ea"/>
              <a:cs typeface="+mj-c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570547" y="1262782"/>
            <a:ext cx="11050905" cy="2825453"/>
          </a:xfrm>
          <a:prstGeom prst="rect">
            <a:avLst/>
          </a:prstGeom>
        </p:spPr>
        <p:txBody>
          <a:bodyPr vert="horz" wrap="square" lIns="0" tIns="12700" rIns="0" bIns="0" rtlCol="0">
            <a:spAutoFit/>
          </a:bodyPr>
          <a:lstStyle/>
          <a:p>
            <a:pPr algn="r" rtl="1">
              <a:lnSpc>
                <a:spcPct val="150000"/>
              </a:lnSpc>
            </a:pPr>
            <a:r>
              <a:rPr lang="he-IL" sz="2400" b="1" spc="75" dirty="0">
                <a:latin typeface="Yanone Kaffeesatz Light"/>
              </a:rPr>
              <a:t>הבעיה</a:t>
            </a:r>
            <a:endParaRPr lang="he-IL" sz="2000" b="1" spc="75" dirty="0">
              <a:latin typeface="Yanone Kaffeesatz Light"/>
            </a:endParaRPr>
          </a:p>
          <a:p>
            <a:pPr algn="r" rtl="1">
              <a:lnSpc>
                <a:spcPct val="150000"/>
              </a:lnSpc>
            </a:pPr>
            <a:r>
              <a:rPr lang="he-IL" sz="2000" spc="75" dirty="0">
                <a:latin typeface="Yanone Kaffeesatz Light"/>
              </a:rPr>
              <a:t>לעיתים אנו רוצים ליצור אובייקטים מסוגים שונים (אך שייכים לאותו ממשק), כאשר ההחלטה איזה אובייקט ליצור מושפעת מפרמטרים אותם נקבל מהמשתמש\מנתונים קודמים מריצת התוכנית.</a:t>
            </a:r>
          </a:p>
          <a:p>
            <a:pPr algn="r" rtl="1">
              <a:lnSpc>
                <a:spcPct val="150000"/>
              </a:lnSpc>
            </a:pPr>
            <a:endParaRPr lang="he-IL" sz="2000" spc="75" dirty="0">
              <a:latin typeface="Yanone Kaffeesatz Light"/>
            </a:endParaRPr>
          </a:p>
          <a:p>
            <a:pPr algn="r" rtl="1">
              <a:lnSpc>
                <a:spcPct val="150000"/>
              </a:lnSpc>
            </a:pPr>
            <a:r>
              <a:rPr lang="he-IL" sz="2000" spc="75" dirty="0">
                <a:latin typeface="Yanone Kaffeesatz Light"/>
              </a:rPr>
              <a:t>לעיתים אף נרצה ליצור את אותם אובייקטים מכמה מקומות שונים בקוד, וכאשר מדובר באובייקט מורכב (שמכיל בתוכו עוד אובייקטים) זה ייצור לנו קוד חוזר ליצירת אובייקט בכל מקום בו נרצה ליצור אותו.    </a:t>
            </a:r>
            <a:endParaRPr lang="en-US" sz="2000" spc="75" dirty="0">
              <a:latin typeface="Yanone Kaffeesatz Light"/>
              <a:cs typeface="Yanone Kaffeesatz Light"/>
            </a:endParaRPr>
          </a:p>
        </p:txBody>
      </p:sp>
      <p:pic>
        <p:nvPicPr>
          <p:cNvPr id="4098" name="Picture 2" descr="Factory Method pattern">
            <a:extLst>
              <a:ext uri="{FF2B5EF4-FFF2-40B4-BE49-F238E27FC236}">
                <a16:creationId xmlns:a16="http://schemas.microsoft.com/office/drawing/2014/main" id="{57D5B3C2-1185-F353-5F78-F94937A70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56" y="4196080"/>
            <a:ext cx="4259072" cy="266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8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75D69-19CE-06B2-97C3-0026EC991EC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2843657-771B-BC06-426F-C3CB9BBDDAA4}"/>
              </a:ext>
            </a:extLst>
          </p:cNvPr>
          <p:cNvSpPr txBox="1"/>
          <p:nvPr/>
        </p:nvSpPr>
        <p:spPr>
          <a:xfrm>
            <a:off x="1303179" y="270510"/>
            <a:ext cx="9829483"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cap="all" dirty="0">
                <a:effectLst>
                  <a:outerShdw blurRad="50800" dist="63500" dir="2700000" algn="tl" rotWithShape="0">
                    <a:srgbClr val="000000">
                      <a:alpha val="48000"/>
                    </a:srgbClr>
                  </a:outerShdw>
                </a:effectLst>
                <a:latin typeface="+mj-lt"/>
                <a:ea typeface="+mj-ea"/>
                <a:cs typeface="+mj-cs"/>
              </a:rPr>
              <a:t>Factory</a:t>
            </a:r>
            <a:endParaRPr sz="4400" b="1" cap="all" dirty="0">
              <a:effectLst>
                <a:outerShdw blurRad="50800" dist="63500" dir="2700000" algn="tl" rotWithShape="0">
                  <a:srgbClr val="000000">
                    <a:alpha val="48000"/>
                  </a:srgbClr>
                </a:outerShdw>
              </a:effectLst>
              <a:latin typeface="+mj-lt"/>
              <a:ea typeface="+mj-ea"/>
              <a:cs typeface="+mj-cs"/>
            </a:endParaRPr>
          </a:p>
        </p:txBody>
      </p:sp>
      <p:sp>
        <p:nvSpPr>
          <p:cNvPr id="5" name="Rectangle 3">
            <a:extLst>
              <a:ext uri="{FF2B5EF4-FFF2-40B4-BE49-F238E27FC236}">
                <a16:creationId xmlns:a16="http://schemas.microsoft.com/office/drawing/2014/main" id="{8453AA32-6E2B-2DE9-611F-C739F761AF58}"/>
              </a:ext>
            </a:extLst>
          </p:cNvPr>
          <p:cNvSpPr>
            <a:spLocks noChangeArrowheads="1"/>
          </p:cNvSpPr>
          <p:nvPr/>
        </p:nvSpPr>
        <p:spPr bwMode="auto">
          <a:xfrm>
            <a:off x="2987040" y="1443841"/>
            <a:ext cx="8940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r" defTabSz="914400" rtl="1" eaLnBrk="0" fontAlgn="base" hangingPunct="0">
              <a:spcBef>
                <a:spcPct val="0"/>
              </a:spcBef>
              <a:spcAft>
                <a:spcPct val="0"/>
              </a:spcAft>
            </a:pPr>
            <a:r>
              <a:rPr lang="he-IL" altLang="he-IL" sz="3600" dirty="0">
                <a:latin typeface="Arial" panose="020B0604020202020204" pitchFamily="34" charset="0"/>
              </a:rPr>
              <a:t>תבנית עיצוב היוצרת אובייקטים ללא צורך לדעת בכל יצירה את סוג האובייקט המדויק שצריך לייצר.</a:t>
            </a:r>
          </a:p>
          <a:p>
            <a:pPr lvl="0" algn="r" defTabSz="914400" rtl="1" eaLnBrk="0" fontAlgn="base" hangingPunct="0">
              <a:spcBef>
                <a:spcPct val="0"/>
              </a:spcBef>
              <a:spcAft>
                <a:spcPct val="0"/>
              </a:spcAft>
            </a:pPr>
            <a:endParaRPr lang="he-IL" altLang="he-IL" sz="3600" dirty="0">
              <a:latin typeface="Arial" panose="020B0604020202020204" pitchFamily="34" charset="0"/>
            </a:endParaRPr>
          </a:p>
          <a:p>
            <a:pPr lvl="0" algn="r" defTabSz="914400" rtl="1" eaLnBrk="0" fontAlgn="base" hangingPunct="0">
              <a:spcBef>
                <a:spcPct val="0"/>
              </a:spcBef>
              <a:spcAft>
                <a:spcPct val="0"/>
              </a:spcAft>
            </a:pPr>
            <a:r>
              <a:rPr lang="he-IL" altLang="he-IL" sz="3600" dirty="0">
                <a:latin typeface="Arial" panose="020B0604020202020204" pitchFamily="34" charset="0"/>
              </a:rPr>
              <a:t>למה להשתמש בתבנית זו?</a:t>
            </a:r>
          </a:p>
          <a:p>
            <a:pPr marL="342900" lvl="0" indent="-342900" algn="r" defTabSz="914400" rtl="1" eaLnBrk="0" fontAlgn="base" hangingPunct="0">
              <a:spcBef>
                <a:spcPct val="0"/>
              </a:spcBef>
              <a:spcAft>
                <a:spcPct val="0"/>
              </a:spcAft>
              <a:buFont typeface="Arial" panose="020B0604020202020204" pitchFamily="34" charset="0"/>
              <a:buChar char="•"/>
            </a:pPr>
            <a:r>
              <a:rPr lang="he-IL" altLang="he-IL" sz="3600" dirty="0">
                <a:latin typeface="Arial" panose="020B0604020202020204" pitchFamily="34" charset="0"/>
              </a:rPr>
              <a:t>מבודד את תהליך יצירת האובייקטים.</a:t>
            </a:r>
          </a:p>
          <a:p>
            <a:pPr marL="342900" lvl="0" indent="-342900" algn="r" defTabSz="914400" rtl="1" eaLnBrk="0" fontAlgn="base" hangingPunct="0">
              <a:spcBef>
                <a:spcPct val="0"/>
              </a:spcBef>
              <a:spcAft>
                <a:spcPct val="0"/>
              </a:spcAft>
              <a:buFont typeface="Arial" panose="020B0604020202020204" pitchFamily="34" charset="0"/>
              <a:buChar char="•"/>
            </a:pPr>
            <a:r>
              <a:rPr lang="he-IL" altLang="he-IL" sz="3600" dirty="0">
                <a:latin typeface="Arial" panose="020B0604020202020204" pitchFamily="34" charset="0"/>
              </a:rPr>
              <a:t>משפר גמישות בקוד.</a:t>
            </a:r>
          </a:p>
          <a:p>
            <a:pPr marL="342900" lvl="0" indent="-342900" algn="r" defTabSz="914400" rtl="1" eaLnBrk="0" fontAlgn="base" hangingPunct="0">
              <a:spcBef>
                <a:spcPct val="0"/>
              </a:spcBef>
              <a:spcAft>
                <a:spcPct val="0"/>
              </a:spcAft>
              <a:buFont typeface="Arial" panose="020B0604020202020204" pitchFamily="34" charset="0"/>
              <a:buChar char="•"/>
            </a:pPr>
            <a:r>
              <a:rPr lang="he-IL" altLang="he-IL" sz="3600" dirty="0">
                <a:latin typeface="Arial" panose="020B0604020202020204" pitchFamily="34" charset="0"/>
              </a:rPr>
              <a:t>מאפשר הוספת סוגי אובייקטים חדשים בקלות.</a:t>
            </a:r>
          </a:p>
        </p:txBody>
      </p:sp>
    </p:spTree>
    <p:extLst>
      <p:ext uri="{BB962C8B-B14F-4D97-AF65-F5344CB8AC3E}">
        <p14:creationId xmlns:p14="http://schemas.microsoft.com/office/powerpoint/2010/main" val="277903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2D048-57D7-3DE6-BF6E-7CCE7F568AF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924C9C7-2093-8843-CB18-09A3237E150D}"/>
              </a:ext>
            </a:extLst>
          </p:cNvPr>
          <p:cNvSpPr txBox="1"/>
          <p:nvPr/>
        </p:nvSpPr>
        <p:spPr>
          <a:xfrm>
            <a:off x="1303179" y="270510"/>
            <a:ext cx="9829483"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cap="all" dirty="0">
                <a:effectLst>
                  <a:outerShdw blurRad="50800" dist="63500" dir="2700000" algn="tl" rotWithShape="0">
                    <a:srgbClr val="000000">
                      <a:alpha val="48000"/>
                    </a:srgbClr>
                  </a:outerShdw>
                </a:effectLst>
                <a:latin typeface="+mj-lt"/>
                <a:ea typeface="+mj-ea"/>
                <a:cs typeface="+mj-cs"/>
              </a:rPr>
              <a:t>Factory</a:t>
            </a:r>
            <a:endParaRPr sz="4400" b="1" cap="all" dirty="0">
              <a:effectLst>
                <a:outerShdw blurRad="50800" dist="63500" dir="2700000" algn="tl" rotWithShape="0">
                  <a:srgbClr val="000000">
                    <a:alpha val="48000"/>
                  </a:srgbClr>
                </a:outerShdw>
              </a:effectLst>
              <a:latin typeface="+mj-lt"/>
              <a:ea typeface="+mj-ea"/>
              <a:cs typeface="+mj-cs"/>
            </a:endParaRPr>
          </a:p>
        </p:txBody>
      </p:sp>
      <p:sp>
        <p:nvSpPr>
          <p:cNvPr id="5" name="Rectangle 3">
            <a:extLst>
              <a:ext uri="{FF2B5EF4-FFF2-40B4-BE49-F238E27FC236}">
                <a16:creationId xmlns:a16="http://schemas.microsoft.com/office/drawing/2014/main" id="{E4FFD4A7-3C04-23A9-3CEA-2ED6F3FA627D}"/>
              </a:ext>
            </a:extLst>
          </p:cNvPr>
          <p:cNvSpPr>
            <a:spLocks noChangeArrowheads="1"/>
          </p:cNvSpPr>
          <p:nvPr/>
        </p:nvSpPr>
        <p:spPr bwMode="auto">
          <a:xfrm>
            <a:off x="3483429" y="1479866"/>
            <a:ext cx="8521246" cy="353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r" defTabSz="914400" rtl="1" eaLnBrk="0" fontAlgn="base" hangingPunct="0">
              <a:spcBef>
                <a:spcPct val="0"/>
              </a:spcBef>
              <a:spcAft>
                <a:spcPct val="0"/>
              </a:spcAft>
            </a:pPr>
            <a:r>
              <a:rPr lang="he-IL" altLang="he-IL" sz="2400" b="1" dirty="0">
                <a:latin typeface="Arial" panose="020B0604020202020204" pitchFamily="34" charset="0"/>
              </a:rPr>
              <a:t>פתרון</a:t>
            </a:r>
          </a:p>
          <a:p>
            <a:pPr lvl="0" algn="r" defTabSz="914400" rtl="1" eaLnBrk="0" fontAlgn="base" hangingPunct="0">
              <a:spcBef>
                <a:spcPct val="0"/>
              </a:spcBef>
              <a:spcAft>
                <a:spcPct val="0"/>
              </a:spcAft>
            </a:pPr>
            <a:endParaRPr lang="he-IL" altLang="he-IL" sz="2400" b="1" dirty="0">
              <a:latin typeface="Arial" panose="020B0604020202020204" pitchFamily="34" charset="0"/>
            </a:endParaRPr>
          </a:p>
          <a:p>
            <a:pPr marL="457200" lvl="0" indent="-457200" algn="r" defTabSz="914400" rtl="1" eaLnBrk="0" fontAlgn="base" hangingPunct="0">
              <a:lnSpc>
                <a:spcPct val="150000"/>
              </a:lnSpc>
              <a:spcBef>
                <a:spcPct val="0"/>
              </a:spcBef>
              <a:spcAft>
                <a:spcPct val="0"/>
              </a:spcAft>
              <a:buFont typeface="Arial" panose="020B0604020202020204" pitchFamily="34" charset="0"/>
              <a:buChar char="•"/>
            </a:pPr>
            <a:r>
              <a:rPr lang="en-US" altLang="he-IL" sz="2400" dirty="0">
                <a:latin typeface="Arial" panose="020B0604020202020204" pitchFamily="34" charset="0"/>
              </a:rPr>
              <a:t>Product</a:t>
            </a:r>
            <a:r>
              <a:rPr lang="he-IL" altLang="he-IL" sz="2400" dirty="0">
                <a:latin typeface="Arial" panose="020B0604020202020204" pitchFamily="34" charset="0"/>
              </a:rPr>
              <a:t> (ממשק) - מגדיר את ההתנהגות </a:t>
            </a:r>
            <a:r>
              <a:rPr lang="en-US" altLang="he-IL" sz="2400" dirty="0">
                <a:latin typeface="Arial" panose="020B0604020202020204" pitchFamily="34" charset="0"/>
              </a:rPr>
              <a:t> </a:t>
            </a:r>
            <a:r>
              <a:rPr lang="he-IL" altLang="he-IL" sz="2400" dirty="0">
                <a:latin typeface="Arial" panose="020B0604020202020204" pitchFamily="34" charset="0"/>
              </a:rPr>
              <a:t>של האובייקטים שייוצרו.</a:t>
            </a:r>
          </a:p>
          <a:p>
            <a:pPr marL="457200" lvl="0" indent="-457200" algn="r" defTabSz="914400" rtl="1" eaLnBrk="0" fontAlgn="base" hangingPunct="0">
              <a:lnSpc>
                <a:spcPct val="150000"/>
              </a:lnSpc>
              <a:spcBef>
                <a:spcPct val="0"/>
              </a:spcBef>
              <a:spcAft>
                <a:spcPct val="0"/>
              </a:spcAft>
              <a:buFont typeface="Arial" panose="020B0604020202020204" pitchFamily="34" charset="0"/>
              <a:buChar char="•"/>
            </a:pPr>
            <a:r>
              <a:rPr lang="en-US" altLang="he-IL" sz="2400" dirty="0">
                <a:latin typeface="Arial" panose="020B0604020202020204" pitchFamily="34" charset="0"/>
              </a:rPr>
              <a:t>Concrete Products</a:t>
            </a:r>
            <a:r>
              <a:rPr lang="he-IL" altLang="he-IL" sz="2400" dirty="0">
                <a:latin typeface="Arial" panose="020B0604020202020204" pitchFamily="34" charset="0"/>
              </a:rPr>
              <a:t> - מחלקות שמממשות את ה-</a:t>
            </a:r>
            <a:r>
              <a:rPr lang="en-US" altLang="he-IL" sz="2400" dirty="0">
                <a:latin typeface="Arial" panose="020B0604020202020204" pitchFamily="34" charset="0"/>
              </a:rPr>
              <a:t>Product</a:t>
            </a:r>
          </a:p>
          <a:p>
            <a:pPr marL="457200" lvl="0" indent="-457200" algn="r" defTabSz="914400" rtl="1" eaLnBrk="0" fontAlgn="base" hangingPunct="0">
              <a:lnSpc>
                <a:spcPct val="150000"/>
              </a:lnSpc>
              <a:spcBef>
                <a:spcPct val="0"/>
              </a:spcBef>
              <a:spcAft>
                <a:spcPct val="0"/>
              </a:spcAft>
              <a:buFont typeface="Arial" panose="020B0604020202020204" pitchFamily="34" charset="0"/>
              <a:buChar char="•"/>
            </a:pPr>
            <a:r>
              <a:rPr lang="en-US" altLang="he-IL" sz="2400" dirty="0" err="1">
                <a:latin typeface="Arial" panose="020B0604020202020204" pitchFamily="34" charset="0"/>
              </a:rPr>
              <a:t>ProductFactory</a:t>
            </a:r>
            <a:r>
              <a:rPr lang="he-IL" altLang="he-IL" sz="2400" dirty="0">
                <a:latin typeface="Arial" panose="020B0604020202020204" pitchFamily="34" charset="0"/>
              </a:rPr>
              <a:t> - מחלקה ליצירת אובייקטים </a:t>
            </a:r>
          </a:p>
          <a:p>
            <a:pPr marL="914400" lvl="1" indent="-457200" algn="r" defTabSz="914400" rtl="1" eaLnBrk="0" fontAlgn="base" hangingPunct="0">
              <a:lnSpc>
                <a:spcPct val="150000"/>
              </a:lnSpc>
              <a:spcBef>
                <a:spcPct val="0"/>
              </a:spcBef>
              <a:spcAft>
                <a:spcPct val="0"/>
              </a:spcAft>
              <a:buFont typeface="Arial" panose="020B0604020202020204" pitchFamily="34" charset="0"/>
              <a:buChar char="•"/>
            </a:pPr>
            <a:r>
              <a:rPr lang="en-US" altLang="he-IL" sz="2400" dirty="0" err="1">
                <a:latin typeface="Arial" panose="020B0604020202020204" pitchFamily="34" charset="0"/>
              </a:rPr>
              <a:t>createProduct</a:t>
            </a:r>
            <a:r>
              <a:rPr lang="he-IL" altLang="he-IL" sz="2400" dirty="0">
                <a:latin typeface="Arial" panose="020B0604020202020204" pitchFamily="34" charset="0"/>
              </a:rPr>
              <a:t> – מתודה בתוך המחלקה שמקבלת פרמטרים ועל פיהם קובעת איזה </a:t>
            </a:r>
            <a:r>
              <a:rPr lang="en-US" altLang="he-IL" sz="2400" dirty="0">
                <a:latin typeface="Arial" panose="020B0604020202020204" pitchFamily="34" charset="0"/>
              </a:rPr>
              <a:t>product</a:t>
            </a:r>
            <a:r>
              <a:rPr lang="he-IL" altLang="he-IL" sz="2400" dirty="0">
                <a:latin typeface="Arial" panose="020B0604020202020204" pitchFamily="34" charset="0"/>
              </a:rPr>
              <a:t> ליצור</a:t>
            </a:r>
          </a:p>
        </p:txBody>
      </p:sp>
      <p:pic>
        <p:nvPicPr>
          <p:cNvPr id="3" name="Picture 2" descr="The structure of creator classes">
            <a:extLst>
              <a:ext uri="{FF2B5EF4-FFF2-40B4-BE49-F238E27FC236}">
                <a16:creationId xmlns:a16="http://schemas.microsoft.com/office/drawing/2014/main" id="{B4018BD4-5995-3E19-C6DB-CD87B15BB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13714"/>
            <a:ext cx="59055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7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FE156-8E99-9F15-E0A7-85E11FFAE7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8AACBCC-D51F-C376-9013-18ADB99D23F5}"/>
              </a:ext>
            </a:extLst>
          </p:cNvPr>
          <p:cNvSpPr txBox="1"/>
          <p:nvPr/>
        </p:nvSpPr>
        <p:spPr>
          <a:xfrm>
            <a:off x="1303179" y="270510"/>
            <a:ext cx="9829483"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cap="all" dirty="0">
                <a:effectLst>
                  <a:outerShdw blurRad="50800" dist="63500" dir="2700000" algn="tl" rotWithShape="0">
                    <a:srgbClr val="000000">
                      <a:alpha val="48000"/>
                    </a:srgbClr>
                  </a:outerShdw>
                </a:effectLst>
                <a:latin typeface="+mj-lt"/>
                <a:ea typeface="+mj-ea"/>
                <a:cs typeface="+mj-cs"/>
              </a:rPr>
              <a:t>Factory</a:t>
            </a:r>
            <a:endParaRPr sz="4400" b="1" cap="all" dirty="0">
              <a:effectLst>
                <a:outerShdw blurRad="50800" dist="63500" dir="2700000" algn="tl" rotWithShape="0">
                  <a:srgbClr val="000000">
                    <a:alpha val="48000"/>
                  </a:srgbClr>
                </a:outerShdw>
              </a:effectLst>
              <a:latin typeface="+mj-lt"/>
              <a:ea typeface="+mj-ea"/>
              <a:cs typeface="+mj-cs"/>
            </a:endParaRPr>
          </a:p>
        </p:txBody>
      </p:sp>
      <p:sp>
        <p:nvSpPr>
          <p:cNvPr id="5" name="Rectangle 3">
            <a:extLst>
              <a:ext uri="{FF2B5EF4-FFF2-40B4-BE49-F238E27FC236}">
                <a16:creationId xmlns:a16="http://schemas.microsoft.com/office/drawing/2014/main" id="{BDC61A7F-6627-7AFA-0EAC-80DEC0D04A8F}"/>
              </a:ext>
            </a:extLst>
          </p:cNvPr>
          <p:cNvSpPr>
            <a:spLocks noChangeArrowheads="1"/>
          </p:cNvSpPr>
          <p:nvPr/>
        </p:nvSpPr>
        <p:spPr bwMode="auto">
          <a:xfrm>
            <a:off x="3483429" y="1516318"/>
            <a:ext cx="8521246" cy="345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r" defTabSz="914400" rtl="1" eaLnBrk="0" fontAlgn="base" hangingPunct="0">
              <a:spcBef>
                <a:spcPct val="0"/>
              </a:spcBef>
              <a:spcAft>
                <a:spcPct val="0"/>
              </a:spcAft>
            </a:pPr>
            <a:r>
              <a:rPr lang="he-IL" altLang="he-IL" sz="2800" b="1" dirty="0">
                <a:latin typeface="Arial" panose="020B0604020202020204" pitchFamily="34" charset="0"/>
              </a:rPr>
              <a:t>איך זה עובד?</a:t>
            </a:r>
          </a:p>
          <a:p>
            <a:pPr lvl="0" algn="r" defTabSz="914400" rtl="1" eaLnBrk="0" fontAlgn="base" hangingPunct="0">
              <a:spcBef>
                <a:spcPct val="0"/>
              </a:spcBef>
              <a:spcAft>
                <a:spcPct val="0"/>
              </a:spcAft>
            </a:pPr>
            <a:endParaRPr lang="he-IL" altLang="he-IL" sz="2800" b="1" dirty="0">
              <a:latin typeface="Arial" panose="020B0604020202020204" pitchFamily="34" charset="0"/>
            </a:endParaRPr>
          </a:p>
          <a:p>
            <a:pPr marL="457200" lvl="0" indent="-457200" algn="r" defTabSz="914400" rtl="1" eaLnBrk="0" fontAlgn="base" hangingPunct="0">
              <a:lnSpc>
                <a:spcPct val="150000"/>
              </a:lnSpc>
              <a:spcBef>
                <a:spcPct val="0"/>
              </a:spcBef>
              <a:spcAft>
                <a:spcPct val="0"/>
              </a:spcAft>
              <a:buFont typeface="+mj-lt"/>
              <a:buAutoNum type="arabicPeriod"/>
            </a:pPr>
            <a:r>
              <a:rPr lang="he-IL" altLang="he-IL" sz="2800" dirty="0">
                <a:latin typeface="Arial" panose="020B0604020202020204" pitchFamily="34" charset="0"/>
              </a:rPr>
              <a:t>הלקוח מבקש אובייקט מסוג מסוים מה-</a:t>
            </a:r>
            <a:r>
              <a:rPr lang="en-US" altLang="he-IL" sz="2800" dirty="0">
                <a:latin typeface="Arial" panose="020B0604020202020204" pitchFamily="34" charset="0"/>
              </a:rPr>
              <a:t>Factory </a:t>
            </a:r>
            <a:endParaRPr lang="he-IL" altLang="he-IL" sz="2800" dirty="0">
              <a:latin typeface="Arial" panose="020B0604020202020204" pitchFamily="34" charset="0"/>
            </a:endParaRPr>
          </a:p>
          <a:p>
            <a:pPr marL="457200" lvl="0" indent="-457200" algn="r" defTabSz="914400" rtl="1" eaLnBrk="0" fontAlgn="base" hangingPunct="0">
              <a:lnSpc>
                <a:spcPct val="150000"/>
              </a:lnSpc>
              <a:spcBef>
                <a:spcPct val="0"/>
              </a:spcBef>
              <a:spcAft>
                <a:spcPct val="0"/>
              </a:spcAft>
              <a:buFont typeface="+mj-lt"/>
              <a:buAutoNum type="arabicPeriod"/>
            </a:pPr>
            <a:r>
              <a:rPr lang="he-IL" sz="2800" dirty="0"/>
              <a:t>ה-</a:t>
            </a:r>
            <a:r>
              <a:rPr lang="en-US" sz="2800" dirty="0"/>
              <a:t> Factory </a:t>
            </a:r>
            <a:r>
              <a:rPr lang="he-IL" sz="2800" dirty="0"/>
              <a:t>מחליט איזה סוג אובייקט ליצור</a:t>
            </a:r>
            <a:endParaRPr lang="en-US" altLang="he-IL" sz="2800" dirty="0">
              <a:latin typeface="Arial" panose="020B0604020202020204" pitchFamily="34" charset="0"/>
            </a:endParaRPr>
          </a:p>
          <a:p>
            <a:pPr marL="457200" lvl="0" indent="-457200" algn="r" defTabSz="914400" rtl="1" eaLnBrk="0" fontAlgn="base" hangingPunct="0">
              <a:lnSpc>
                <a:spcPct val="150000"/>
              </a:lnSpc>
              <a:spcBef>
                <a:spcPct val="0"/>
              </a:spcBef>
              <a:spcAft>
                <a:spcPct val="0"/>
              </a:spcAft>
              <a:buFont typeface="+mj-lt"/>
              <a:buAutoNum type="arabicPeriod"/>
            </a:pPr>
            <a:r>
              <a:rPr lang="he-IL" altLang="he-IL" sz="2800" dirty="0">
                <a:latin typeface="Arial" panose="020B0604020202020204" pitchFamily="34" charset="0"/>
              </a:rPr>
              <a:t>ה-</a:t>
            </a:r>
            <a:r>
              <a:rPr lang="en-US" altLang="he-IL" sz="2800" dirty="0">
                <a:latin typeface="Arial" panose="020B0604020202020204" pitchFamily="34" charset="0"/>
              </a:rPr>
              <a:t>Factory </a:t>
            </a:r>
            <a:r>
              <a:rPr lang="he-IL" altLang="he-IL" sz="2800" dirty="0">
                <a:latin typeface="Arial" panose="020B0604020202020204" pitchFamily="34" charset="0"/>
              </a:rPr>
              <a:t> מחזיר אובייקט מתאים, מבלי שהלקוח יידע את המחלקה המדויקת.</a:t>
            </a:r>
          </a:p>
        </p:txBody>
      </p:sp>
      <p:pic>
        <p:nvPicPr>
          <p:cNvPr id="3" name="Picture 2" descr="The structure of creator classes">
            <a:extLst>
              <a:ext uri="{FF2B5EF4-FFF2-40B4-BE49-F238E27FC236}">
                <a16:creationId xmlns:a16="http://schemas.microsoft.com/office/drawing/2014/main" id="{15B0C1E6-7BAF-B1F6-76E1-1E80DD3D1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13714"/>
            <a:ext cx="539496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43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DC7B7-011E-6A8D-CB5C-70406F44D4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0AD0A9A-C5E1-34D4-69D8-596574025963}"/>
              </a:ext>
            </a:extLst>
          </p:cNvPr>
          <p:cNvSpPr txBox="1"/>
          <p:nvPr/>
        </p:nvSpPr>
        <p:spPr>
          <a:xfrm>
            <a:off x="1303179" y="270510"/>
            <a:ext cx="9829483"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cap="all" dirty="0">
                <a:effectLst>
                  <a:outerShdw blurRad="50800" dist="63500" dir="2700000" algn="tl" rotWithShape="0">
                    <a:srgbClr val="000000">
                      <a:alpha val="48000"/>
                    </a:srgbClr>
                  </a:outerShdw>
                </a:effectLst>
                <a:latin typeface="+mj-lt"/>
                <a:ea typeface="+mj-ea"/>
                <a:cs typeface="+mj-cs"/>
              </a:rPr>
              <a:t>Factory</a:t>
            </a:r>
            <a:endParaRPr sz="4400" b="1" cap="all" dirty="0">
              <a:effectLst>
                <a:outerShdw blurRad="50800" dist="63500" dir="2700000" algn="tl" rotWithShape="0">
                  <a:srgbClr val="000000">
                    <a:alpha val="48000"/>
                  </a:srgbClr>
                </a:outerShdw>
              </a:effectLst>
              <a:latin typeface="+mj-lt"/>
              <a:ea typeface="+mj-ea"/>
              <a:cs typeface="+mj-cs"/>
            </a:endParaRPr>
          </a:p>
        </p:txBody>
      </p:sp>
      <p:sp>
        <p:nvSpPr>
          <p:cNvPr id="5" name="Rectangle 3">
            <a:extLst>
              <a:ext uri="{FF2B5EF4-FFF2-40B4-BE49-F238E27FC236}">
                <a16:creationId xmlns:a16="http://schemas.microsoft.com/office/drawing/2014/main" id="{57C82C79-2742-46FC-A42B-8818E9FD6C4F}"/>
              </a:ext>
            </a:extLst>
          </p:cNvPr>
          <p:cNvSpPr>
            <a:spLocks noChangeArrowheads="1"/>
          </p:cNvSpPr>
          <p:nvPr/>
        </p:nvSpPr>
        <p:spPr bwMode="auto">
          <a:xfrm>
            <a:off x="3483429" y="1476404"/>
            <a:ext cx="852124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r" defTabSz="914400" rtl="1" eaLnBrk="0" fontAlgn="base" hangingPunct="0">
              <a:spcBef>
                <a:spcPct val="0"/>
              </a:spcBef>
              <a:spcAft>
                <a:spcPct val="0"/>
              </a:spcAft>
            </a:pPr>
            <a:r>
              <a:rPr lang="he-IL" altLang="he-IL" sz="2800" b="1" dirty="0">
                <a:latin typeface="Arial" panose="020B0604020202020204" pitchFamily="34" charset="0"/>
              </a:rPr>
              <a:t>יתרונות</a:t>
            </a:r>
          </a:p>
          <a:p>
            <a:pPr marL="457200" lvl="0" indent="-457200" algn="r" defTabSz="914400" rtl="1" eaLnBrk="0" fontAlgn="base" hangingPunct="0">
              <a:spcBef>
                <a:spcPct val="0"/>
              </a:spcBef>
              <a:spcAft>
                <a:spcPct val="0"/>
              </a:spcAft>
              <a:buFont typeface="Arial" panose="020B0604020202020204" pitchFamily="34" charset="0"/>
              <a:buChar char="•"/>
            </a:pPr>
            <a:r>
              <a:rPr lang="he-IL" altLang="he-IL" sz="2800" dirty="0">
                <a:latin typeface="Arial" panose="020B0604020202020204" pitchFamily="34" charset="0"/>
              </a:rPr>
              <a:t>עקרון </a:t>
            </a:r>
            <a:r>
              <a:rPr lang="en-US" altLang="he-IL" sz="2800" dirty="0">
                <a:latin typeface="Arial" panose="020B0604020202020204" pitchFamily="34" charset="0"/>
              </a:rPr>
              <a:t>Open/Closed </a:t>
            </a:r>
            <a:r>
              <a:rPr lang="he-IL" altLang="he-IL" sz="2800" dirty="0">
                <a:latin typeface="Arial" panose="020B0604020202020204" pitchFamily="34" charset="0"/>
              </a:rPr>
              <a:t>: ניתן להוסיף סוגי אובייקטים חדשים בלי לשנות קוד קיים.</a:t>
            </a:r>
          </a:p>
          <a:p>
            <a:pPr marL="457200" lvl="0" indent="-457200" algn="r" defTabSz="914400" rtl="1" eaLnBrk="0" fontAlgn="base" hangingPunct="0">
              <a:spcBef>
                <a:spcPct val="0"/>
              </a:spcBef>
              <a:spcAft>
                <a:spcPct val="0"/>
              </a:spcAft>
              <a:buFont typeface="Arial" panose="020B0604020202020204" pitchFamily="34" charset="0"/>
              <a:buChar char="•"/>
            </a:pPr>
            <a:r>
              <a:rPr lang="he-IL" altLang="he-IL" sz="2800" dirty="0">
                <a:latin typeface="Arial" panose="020B0604020202020204" pitchFamily="34" charset="0"/>
              </a:rPr>
              <a:t>מפשט את ניהול יצירת האובייקטים.</a:t>
            </a:r>
          </a:p>
          <a:p>
            <a:pPr lvl="0" algn="r" defTabSz="914400" rtl="1" eaLnBrk="0" fontAlgn="base" hangingPunct="0">
              <a:spcBef>
                <a:spcPct val="0"/>
              </a:spcBef>
              <a:spcAft>
                <a:spcPct val="0"/>
              </a:spcAft>
            </a:pPr>
            <a:r>
              <a:rPr lang="he-IL" altLang="he-IL" sz="2800" b="1" dirty="0">
                <a:latin typeface="Arial" panose="020B0604020202020204" pitchFamily="34" charset="0"/>
              </a:rPr>
              <a:t>חסרונות</a:t>
            </a:r>
          </a:p>
          <a:p>
            <a:pPr marL="457200" lvl="0" indent="-457200" algn="r" defTabSz="914400" rtl="1" eaLnBrk="0" fontAlgn="base" hangingPunct="0">
              <a:spcBef>
                <a:spcPct val="0"/>
              </a:spcBef>
              <a:spcAft>
                <a:spcPct val="0"/>
              </a:spcAft>
              <a:buFont typeface="Arial" panose="020B0604020202020204" pitchFamily="34" charset="0"/>
              <a:buChar char="•"/>
            </a:pPr>
            <a:r>
              <a:rPr lang="he-IL" altLang="he-IL" sz="2800" dirty="0">
                <a:latin typeface="Arial" panose="020B0604020202020204" pitchFamily="34" charset="0"/>
              </a:rPr>
              <a:t>עלול להיות מסובך כאשר יש סוגים רבים של אובייקטים.</a:t>
            </a:r>
          </a:p>
          <a:p>
            <a:pPr marL="457200" lvl="0" indent="-457200" algn="r" defTabSz="914400" rtl="1" eaLnBrk="0" fontAlgn="base" hangingPunct="0">
              <a:spcBef>
                <a:spcPct val="0"/>
              </a:spcBef>
              <a:spcAft>
                <a:spcPct val="0"/>
              </a:spcAft>
              <a:buFont typeface="Arial" panose="020B0604020202020204" pitchFamily="34" charset="0"/>
              <a:buChar char="•"/>
            </a:pPr>
            <a:r>
              <a:rPr lang="he-IL" altLang="he-IL" sz="2800" dirty="0">
                <a:latin typeface="Arial" panose="020B0604020202020204" pitchFamily="34" charset="0"/>
              </a:rPr>
              <a:t>הוספת לוגיקה מורכבת ב-</a:t>
            </a:r>
            <a:r>
              <a:rPr lang="en-US" altLang="he-IL" sz="2800" dirty="0">
                <a:latin typeface="Arial" panose="020B0604020202020204" pitchFamily="34" charset="0"/>
              </a:rPr>
              <a:t>Factory </a:t>
            </a:r>
            <a:r>
              <a:rPr lang="he-IL" altLang="he-IL" sz="2800" dirty="0">
                <a:latin typeface="Arial" panose="020B0604020202020204" pitchFamily="34" charset="0"/>
              </a:rPr>
              <a:t> עלולה להפר את עקרון </a:t>
            </a:r>
            <a:r>
              <a:rPr lang="en-US" altLang="he-IL" sz="2800" dirty="0">
                <a:latin typeface="Arial" panose="020B0604020202020204" pitchFamily="34" charset="0"/>
              </a:rPr>
              <a:t>.Single Responsibility</a:t>
            </a:r>
            <a:endParaRPr lang="he-IL" altLang="he-IL" sz="2800" dirty="0">
              <a:latin typeface="Arial" panose="020B0604020202020204" pitchFamily="34" charset="0"/>
            </a:endParaRPr>
          </a:p>
        </p:txBody>
      </p:sp>
      <p:pic>
        <p:nvPicPr>
          <p:cNvPr id="4" name="Picture 3" descr="The structure of the code after applying the factory method pattern">
            <a:extLst>
              <a:ext uri="{FF2B5EF4-FFF2-40B4-BE49-F238E27FC236}">
                <a16:creationId xmlns:a16="http://schemas.microsoft.com/office/drawing/2014/main" id="{35D2B6C6-6EFE-05F6-D898-5CA545F6B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32" y="3882126"/>
            <a:ext cx="4959668" cy="271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83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91387-D968-7CE0-71DD-7740FF06256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D69F9FE-6092-F665-C646-41AD2ACD85AA}"/>
              </a:ext>
            </a:extLst>
          </p:cNvPr>
          <p:cNvSpPr txBox="1"/>
          <p:nvPr/>
        </p:nvSpPr>
        <p:spPr>
          <a:xfrm>
            <a:off x="1303179" y="270510"/>
            <a:ext cx="9829483"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cap="all" dirty="0">
                <a:effectLst>
                  <a:outerShdw blurRad="50800" dist="63500" dir="2700000" algn="tl" rotWithShape="0">
                    <a:srgbClr val="000000">
                      <a:alpha val="48000"/>
                    </a:srgbClr>
                  </a:outerShdw>
                </a:effectLst>
                <a:latin typeface="+mj-lt"/>
                <a:ea typeface="+mj-ea"/>
                <a:cs typeface="+mj-cs"/>
              </a:rPr>
              <a:t>Factory</a:t>
            </a:r>
            <a:endParaRPr sz="4400" b="1" cap="all" dirty="0">
              <a:effectLst>
                <a:outerShdw blurRad="50800" dist="63500" dir="2700000" algn="tl" rotWithShape="0">
                  <a:srgbClr val="000000">
                    <a:alpha val="48000"/>
                  </a:srgbClr>
                </a:outerShdw>
              </a:effectLst>
              <a:latin typeface="+mj-lt"/>
              <a:ea typeface="+mj-ea"/>
              <a:cs typeface="+mj-cs"/>
            </a:endParaRPr>
          </a:p>
        </p:txBody>
      </p:sp>
      <p:sp>
        <p:nvSpPr>
          <p:cNvPr id="5" name="Rectangle 3">
            <a:extLst>
              <a:ext uri="{FF2B5EF4-FFF2-40B4-BE49-F238E27FC236}">
                <a16:creationId xmlns:a16="http://schemas.microsoft.com/office/drawing/2014/main" id="{A06059E6-FC1E-11E5-EBA9-3B2DF2AE6624}"/>
              </a:ext>
            </a:extLst>
          </p:cNvPr>
          <p:cNvSpPr>
            <a:spLocks noChangeArrowheads="1"/>
          </p:cNvSpPr>
          <p:nvPr/>
        </p:nvSpPr>
        <p:spPr bwMode="auto">
          <a:xfrm>
            <a:off x="3413761" y="1320751"/>
            <a:ext cx="86315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r" defTabSz="914400" rtl="1" eaLnBrk="0" fontAlgn="base" hangingPunct="0">
              <a:spcBef>
                <a:spcPct val="0"/>
              </a:spcBef>
              <a:spcAft>
                <a:spcPct val="0"/>
              </a:spcAft>
            </a:pPr>
            <a:r>
              <a:rPr lang="he-IL" altLang="he-IL" sz="3600" b="1" dirty="0">
                <a:latin typeface="Arial" panose="020B0604020202020204" pitchFamily="34" charset="0"/>
              </a:rPr>
              <a:t>שימושים בפועל</a:t>
            </a:r>
          </a:p>
          <a:p>
            <a:pPr marL="457200" lvl="0" indent="-457200" algn="r" defTabSz="914400" rtl="1" eaLnBrk="0" fontAlgn="base" hangingPunct="0">
              <a:spcBef>
                <a:spcPct val="0"/>
              </a:spcBef>
              <a:spcAft>
                <a:spcPct val="0"/>
              </a:spcAft>
              <a:buFont typeface="Arial" panose="020B0604020202020204" pitchFamily="34" charset="0"/>
              <a:buChar char="•"/>
            </a:pPr>
            <a:r>
              <a:rPr lang="he-IL" altLang="he-IL" sz="3600" dirty="0">
                <a:latin typeface="Arial" panose="020B0604020202020204" pitchFamily="34" charset="0"/>
              </a:rPr>
              <a:t>יצירת אובייקטים תלויי קלט או פרמטרים.</a:t>
            </a:r>
          </a:p>
          <a:p>
            <a:pPr marL="457200" lvl="0" indent="-457200" algn="r" defTabSz="914400" rtl="1" eaLnBrk="0" fontAlgn="base" hangingPunct="0">
              <a:spcBef>
                <a:spcPct val="0"/>
              </a:spcBef>
              <a:spcAft>
                <a:spcPct val="0"/>
              </a:spcAft>
              <a:buFont typeface="Arial" panose="020B0604020202020204" pitchFamily="34" charset="0"/>
              <a:buChar char="•"/>
            </a:pPr>
            <a:r>
              <a:rPr lang="he-IL" altLang="he-IL" sz="3600" dirty="0">
                <a:latin typeface="Arial" panose="020B0604020202020204" pitchFamily="34" charset="0"/>
              </a:rPr>
              <a:t>ניהול יצירת אובייקטים מורכבים.</a:t>
            </a:r>
            <a:r>
              <a:rPr lang="en-US" altLang="he-IL" sz="3600" dirty="0">
                <a:latin typeface="Arial" panose="020B0604020202020204" pitchFamily="34" charset="0"/>
              </a:rPr>
              <a:t> </a:t>
            </a:r>
          </a:p>
          <a:p>
            <a:pPr lvl="0" algn="r" defTabSz="914400" rtl="1" eaLnBrk="0" fontAlgn="base" hangingPunct="0">
              <a:spcBef>
                <a:spcPct val="0"/>
              </a:spcBef>
              <a:spcAft>
                <a:spcPct val="0"/>
              </a:spcAft>
            </a:pPr>
            <a:endParaRPr lang="he-IL" altLang="he-IL" sz="3600" dirty="0">
              <a:latin typeface="Arial" panose="020B0604020202020204" pitchFamily="34" charset="0"/>
            </a:endParaRPr>
          </a:p>
          <a:p>
            <a:pPr lvl="0" algn="r" defTabSz="914400" rtl="1" eaLnBrk="0" fontAlgn="base" hangingPunct="0">
              <a:spcBef>
                <a:spcPct val="0"/>
              </a:spcBef>
              <a:spcAft>
                <a:spcPct val="0"/>
              </a:spcAft>
            </a:pPr>
            <a:r>
              <a:rPr lang="he-IL" altLang="he-IL" sz="3600" b="1" dirty="0">
                <a:latin typeface="Arial" panose="020B0604020202020204" pitchFamily="34" charset="0"/>
              </a:rPr>
              <a:t>דוגמאות מהחיים</a:t>
            </a:r>
          </a:p>
          <a:p>
            <a:pPr marL="457200" lvl="0" indent="-457200" algn="r" defTabSz="914400" rtl="1" eaLnBrk="0" fontAlgn="base" hangingPunct="0">
              <a:spcBef>
                <a:spcPct val="0"/>
              </a:spcBef>
              <a:spcAft>
                <a:spcPct val="0"/>
              </a:spcAft>
              <a:buFont typeface="Arial" panose="020B0604020202020204" pitchFamily="34" charset="0"/>
              <a:buChar char="•"/>
            </a:pPr>
            <a:r>
              <a:rPr lang="he-IL" altLang="he-IL" sz="3600" dirty="0">
                <a:latin typeface="Arial" panose="020B0604020202020204" pitchFamily="34" charset="0"/>
              </a:rPr>
              <a:t>בחירת כלי תחבורה על בסיס סוג (רכב, אופניים, משאית).</a:t>
            </a:r>
          </a:p>
          <a:p>
            <a:pPr marL="457200" lvl="0" indent="-457200" algn="r" defTabSz="914400" rtl="1" eaLnBrk="0" fontAlgn="base" hangingPunct="0">
              <a:spcBef>
                <a:spcPct val="0"/>
              </a:spcBef>
              <a:spcAft>
                <a:spcPct val="0"/>
              </a:spcAft>
              <a:buFont typeface="Arial" panose="020B0604020202020204" pitchFamily="34" charset="0"/>
              <a:buChar char="•"/>
            </a:pPr>
            <a:r>
              <a:rPr lang="he-IL" altLang="he-IL" sz="3600" dirty="0">
                <a:latin typeface="Arial" panose="020B0604020202020204" pitchFamily="34" charset="0"/>
              </a:rPr>
              <a:t>יצירת חיבורים לבסיסי נתונים שונים.</a:t>
            </a:r>
          </a:p>
        </p:txBody>
      </p:sp>
    </p:spTree>
    <p:extLst>
      <p:ext uri="{BB962C8B-B14F-4D97-AF65-F5344CB8AC3E}">
        <p14:creationId xmlns:p14="http://schemas.microsoft.com/office/powerpoint/2010/main" val="248234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4714" y="2579476"/>
            <a:ext cx="5962571" cy="1028487"/>
          </a:xfrm>
          <a:prstGeom prst="rect">
            <a:avLst/>
          </a:prstGeom>
        </p:spPr>
        <p:txBody>
          <a:bodyPr vert="horz" wrap="square" lIns="0" tIns="12700" rIns="0" bIns="0" rtlCol="0">
            <a:spAutoFit/>
          </a:bodyPr>
          <a:lstStyle/>
          <a:p>
            <a:pPr marL="12700" algn="ctr">
              <a:lnSpc>
                <a:spcPct val="100000"/>
              </a:lnSpc>
              <a:spcBef>
                <a:spcPts val="100"/>
              </a:spcBef>
            </a:pPr>
            <a:r>
              <a:rPr lang="en-US" sz="6600" b="1" cap="all" dirty="0">
                <a:effectLst>
                  <a:outerShdw blurRad="50800" dist="63500" dir="2700000" algn="tl" rotWithShape="0">
                    <a:srgbClr val="000000">
                      <a:alpha val="48000"/>
                    </a:srgbClr>
                  </a:outerShdw>
                </a:effectLst>
                <a:latin typeface="+mj-lt"/>
                <a:ea typeface="+mj-ea"/>
                <a:cs typeface="+mj-cs"/>
              </a:rPr>
              <a:t>Observer</a:t>
            </a:r>
            <a:endParaRPr sz="6600" b="1" cap="all" dirty="0">
              <a:effectLst>
                <a:outerShdw blurRad="50800" dist="63500" dir="2700000" algn="tl" rotWithShape="0">
                  <a:srgbClr val="000000">
                    <a:alpha val="48000"/>
                  </a:srgbClr>
                </a:outerShdw>
              </a:effectLst>
              <a:latin typeface="+mj-lt"/>
              <a:ea typeface="+mj-ea"/>
              <a:cs typeface="+mj-cs"/>
            </a:endParaRPr>
          </a:p>
        </p:txBody>
      </p:sp>
    </p:spTree>
    <p:extLst>
      <p:ext uri="{BB962C8B-B14F-4D97-AF65-F5344CB8AC3E}">
        <p14:creationId xmlns:p14="http://schemas.microsoft.com/office/powerpoint/2010/main" val="79161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BE965-B949-7713-461F-ABAABBA9B99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F463306-F86E-487D-20A8-E83F01532844}"/>
              </a:ext>
            </a:extLst>
          </p:cNvPr>
          <p:cNvSpPr txBox="1"/>
          <p:nvPr/>
        </p:nvSpPr>
        <p:spPr>
          <a:xfrm>
            <a:off x="1181259" y="129138"/>
            <a:ext cx="9829483" cy="536044"/>
          </a:xfrm>
          <a:prstGeom prst="rect">
            <a:avLst/>
          </a:prstGeom>
        </p:spPr>
        <p:txBody>
          <a:bodyPr vert="horz" wrap="square" lIns="0" tIns="12700" rIns="0" bIns="0" rtlCol="0">
            <a:spAutoFit/>
          </a:bodyPr>
          <a:lstStyle/>
          <a:p>
            <a:pPr marL="12700" algn="ctr">
              <a:lnSpc>
                <a:spcPct val="100000"/>
              </a:lnSpc>
              <a:spcBef>
                <a:spcPts val="100"/>
              </a:spcBef>
            </a:pPr>
            <a:r>
              <a:rPr lang="en-US" sz="3400" b="1" cap="all" dirty="0">
                <a:effectLst>
                  <a:outerShdw blurRad="50800" dist="63500" dir="2700000" algn="tl" rotWithShape="0">
                    <a:srgbClr val="000000">
                      <a:alpha val="48000"/>
                    </a:srgbClr>
                  </a:outerShdw>
                </a:effectLst>
                <a:latin typeface="+mj-lt"/>
                <a:ea typeface="+mj-ea"/>
                <a:cs typeface="+mj-cs"/>
              </a:rPr>
              <a:t>Observer</a:t>
            </a:r>
            <a:endParaRPr sz="3400" b="1" cap="all" dirty="0">
              <a:effectLst>
                <a:outerShdw blurRad="50800" dist="63500" dir="2700000" algn="tl" rotWithShape="0">
                  <a:srgbClr val="000000">
                    <a:alpha val="48000"/>
                  </a:srgbClr>
                </a:outerShdw>
              </a:effectLst>
              <a:latin typeface="+mj-lt"/>
              <a:ea typeface="+mj-ea"/>
              <a:cs typeface="+mj-cs"/>
            </a:endParaRPr>
          </a:p>
        </p:txBody>
      </p:sp>
      <p:sp>
        <p:nvSpPr>
          <p:cNvPr id="6" name="object 3">
            <a:extLst>
              <a:ext uri="{FF2B5EF4-FFF2-40B4-BE49-F238E27FC236}">
                <a16:creationId xmlns:a16="http://schemas.microsoft.com/office/drawing/2014/main" id="{BA4BB15D-D50F-A2B2-2D75-93ADD22F0AF4}"/>
              </a:ext>
            </a:extLst>
          </p:cNvPr>
          <p:cNvSpPr txBox="1"/>
          <p:nvPr/>
        </p:nvSpPr>
        <p:spPr>
          <a:xfrm>
            <a:off x="627039" y="996210"/>
            <a:ext cx="11050905" cy="2171557"/>
          </a:xfrm>
          <a:prstGeom prst="rect">
            <a:avLst/>
          </a:prstGeom>
        </p:spPr>
        <p:txBody>
          <a:bodyPr vert="horz" wrap="square" lIns="0" tIns="12700" rIns="0" bIns="0" rtlCol="0">
            <a:spAutoFit/>
          </a:bodyPr>
          <a:lstStyle/>
          <a:p>
            <a:pPr marL="12700">
              <a:lnSpc>
                <a:spcPct val="150000"/>
              </a:lnSpc>
              <a:spcBef>
                <a:spcPts val="1590"/>
              </a:spcBef>
              <a:buClr>
                <a:srgbClr val="DE8147"/>
              </a:buClr>
              <a:buSzPct val="79166"/>
              <a:tabLst>
                <a:tab pos="354965" algn="l"/>
                <a:tab pos="355600" algn="l"/>
              </a:tabLst>
            </a:pPr>
            <a:r>
              <a:rPr lang="en-US" sz="2400" b="1" spc="75" dirty="0">
                <a:latin typeface="Yanone Kaffeesatz Light"/>
                <a:cs typeface="Yanone Kaffeesatz Light"/>
              </a:rPr>
              <a:t>Observer</a:t>
            </a:r>
            <a:r>
              <a:rPr lang="en-US" sz="2400" b="0" spc="75" dirty="0">
                <a:latin typeface="Yanone Kaffeesatz Light"/>
                <a:cs typeface="Yanone Kaffeesatz Light"/>
              </a:rPr>
              <a:t> is a behavioral design pattern that lets you define a subscription mechanism to notify multiple objects</a:t>
            </a:r>
            <a:r>
              <a:rPr lang="en-US" sz="2400" spc="75" dirty="0">
                <a:latin typeface="Yanone Kaffeesatz Light"/>
                <a:cs typeface="Yanone Kaffeesatz Light"/>
              </a:rPr>
              <a:t>                                                                     </a:t>
            </a:r>
            <a:r>
              <a:rPr lang="en-US" sz="2400" b="0" spc="75" dirty="0">
                <a:latin typeface="Yanone Kaffeesatz Light"/>
                <a:cs typeface="Yanone Kaffeesatz Light"/>
              </a:rPr>
              <a:t> about any events that happen to                                                                                 the object they’re observing.</a:t>
            </a:r>
          </a:p>
        </p:txBody>
      </p:sp>
      <p:pic>
        <p:nvPicPr>
          <p:cNvPr id="27650" name="Picture 2" descr="Observer Design&amp;nbsp;Pattern">
            <a:extLst>
              <a:ext uri="{FF2B5EF4-FFF2-40B4-BE49-F238E27FC236}">
                <a16:creationId xmlns:a16="http://schemas.microsoft.com/office/drawing/2014/main" id="{3C9C1881-3768-F111-6315-997654A15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64" y="1920449"/>
            <a:ext cx="658368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37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2" y="185086"/>
            <a:ext cx="9291215" cy="1049235"/>
          </a:xfrm>
        </p:spPr>
        <p:txBody>
          <a:bodyPr/>
          <a:lstStyle/>
          <a:p>
            <a:pPr rtl="0"/>
            <a:r>
              <a:rPr lang="en-US" sz="3200" dirty="0"/>
              <a:t>Types of Design Patterns</a:t>
            </a:r>
            <a:endParaRPr lang="he-IL" dirty="0"/>
          </a:p>
        </p:txBody>
      </p:sp>
      <p:grpSp>
        <p:nvGrpSpPr>
          <p:cNvPr id="5" name="קבוצה 4">
            <a:extLst>
              <a:ext uri="{FF2B5EF4-FFF2-40B4-BE49-F238E27FC236}">
                <a16:creationId xmlns:a16="http://schemas.microsoft.com/office/drawing/2014/main" id="{04488C39-8AED-3D7D-30C0-F58A003561ED}"/>
              </a:ext>
            </a:extLst>
          </p:cNvPr>
          <p:cNvGrpSpPr/>
          <p:nvPr/>
        </p:nvGrpSpPr>
        <p:grpSpPr>
          <a:xfrm>
            <a:off x="2214713" y="1272633"/>
            <a:ext cx="7762569" cy="4941418"/>
            <a:chOff x="2214714" y="1485010"/>
            <a:chExt cx="7762569" cy="4941418"/>
          </a:xfrm>
        </p:grpSpPr>
        <p:pic>
          <p:nvPicPr>
            <p:cNvPr id="3" name="תמונה 2" descr="תמונה שמכילה טקסט, צילום מסך, גופן, מספר&#10;&#10;התיאור נוצר באופן אוטומטי">
              <a:extLst>
                <a:ext uri="{FF2B5EF4-FFF2-40B4-BE49-F238E27FC236}">
                  <a16:creationId xmlns:a16="http://schemas.microsoft.com/office/drawing/2014/main" id="{09F8D269-6E71-2898-ED82-71578F56B70C}"/>
                </a:ext>
              </a:extLst>
            </p:cNvPr>
            <p:cNvPicPr>
              <a:picLocks noChangeAspect="1"/>
            </p:cNvPicPr>
            <p:nvPr/>
          </p:nvPicPr>
          <p:blipFill rotWithShape="1">
            <a:blip r:embed="rId2"/>
            <a:srcRect l="8644" t="37245" r="7594" b="9995"/>
            <a:stretch/>
          </p:blipFill>
          <p:spPr>
            <a:xfrm>
              <a:off x="2214714" y="1485010"/>
              <a:ext cx="7762569" cy="3124455"/>
            </a:xfrm>
            <a:prstGeom prst="rect">
              <a:avLst/>
            </a:prstGeom>
          </p:spPr>
        </p:pic>
        <p:pic>
          <p:nvPicPr>
            <p:cNvPr id="4" name="תמונה 3" descr="תמונה שמכילה טקסט, צילום מסך, גופן, מספר&#10;&#10;התיאור נוצר באופן אוטומטי">
              <a:extLst>
                <a:ext uri="{FF2B5EF4-FFF2-40B4-BE49-F238E27FC236}">
                  <a16:creationId xmlns:a16="http://schemas.microsoft.com/office/drawing/2014/main" id="{9F3186A3-B58F-DBD5-9771-272A4AC3001A}"/>
                </a:ext>
              </a:extLst>
            </p:cNvPr>
            <p:cNvPicPr>
              <a:picLocks noChangeAspect="1"/>
            </p:cNvPicPr>
            <p:nvPr/>
          </p:nvPicPr>
          <p:blipFill rotWithShape="1">
            <a:blip r:embed="rId2"/>
            <a:srcRect l="8644" t="5807" r="7594" b="67744"/>
            <a:stretch/>
          </p:blipFill>
          <p:spPr>
            <a:xfrm>
              <a:off x="2214714" y="4609465"/>
              <a:ext cx="7762569" cy="1816963"/>
            </a:xfrm>
            <a:prstGeom prst="rect">
              <a:avLst/>
            </a:prstGeom>
          </p:spPr>
        </p:pic>
      </p:grpSp>
    </p:spTree>
    <p:extLst>
      <p:ext uri="{BB962C8B-B14F-4D97-AF65-F5344CB8AC3E}">
        <p14:creationId xmlns:p14="http://schemas.microsoft.com/office/powerpoint/2010/main" val="208080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81888"/>
            <a:ext cx="9829483" cy="536044"/>
          </a:xfrm>
          <a:prstGeom prst="rect">
            <a:avLst/>
          </a:prstGeom>
        </p:spPr>
        <p:txBody>
          <a:bodyPr vert="horz" wrap="square" lIns="0" tIns="12700" rIns="0" bIns="0" rtlCol="0">
            <a:spAutoFit/>
          </a:bodyPr>
          <a:lstStyle/>
          <a:p>
            <a:pPr marL="12700" algn="ctr">
              <a:lnSpc>
                <a:spcPct val="100000"/>
              </a:lnSpc>
              <a:spcBef>
                <a:spcPts val="100"/>
              </a:spcBef>
            </a:pPr>
            <a:r>
              <a:rPr lang="en-US" sz="3400" b="1" cap="all" dirty="0">
                <a:effectLst>
                  <a:outerShdw blurRad="50800" dist="63500" dir="2700000" algn="tl" rotWithShape="0">
                    <a:srgbClr val="000000">
                      <a:alpha val="48000"/>
                    </a:srgbClr>
                  </a:outerShdw>
                </a:effectLst>
                <a:latin typeface="+mj-lt"/>
                <a:ea typeface="+mj-ea"/>
                <a:cs typeface="+mj-cs"/>
              </a:rPr>
              <a:t>Observer</a:t>
            </a:r>
            <a:endParaRPr sz="3400" b="1" cap="all" dirty="0">
              <a:effectLst>
                <a:outerShdw blurRad="50800" dist="63500" dir="2700000" algn="tl" rotWithShape="0">
                  <a:srgbClr val="000000">
                    <a:alpha val="48000"/>
                  </a:srgbClr>
                </a:outerShdw>
              </a:effectLst>
              <a:latin typeface="+mj-lt"/>
              <a:ea typeface="+mj-ea"/>
              <a:cs typeface="+mj-c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548640" y="839778"/>
            <a:ext cx="11094720" cy="4362733"/>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b="1" u="sng" spc="75" dirty="0">
                <a:latin typeface="Yanone Kaffeesatz Light"/>
                <a:cs typeface="Yanone Kaffeesatz Light"/>
              </a:rPr>
              <a:t>Problem</a:t>
            </a:r>
          </a:p>
          <a:p>
            <a:pPr marL="12700">
              <a:lnSpc>
                <a:spcPct val="100000"/>
              </a:lnSpc>
              <a:spcBef>
                <a:spcPts val="1590"/>
              </a:spcBef>
              <a:buClr>
                <a:srgbClr val="DE8147"/>
              </a:buClr>
              <a:buSzPct val="79166"/>
              <a:tabLst>
                <a:tab pos="354965" algn="l"/>
                <a:tab pos="355600" algn="l"/>
              </a:tabLst>
            </a:pPr>
            <a:r>
              <a:rPr lang="en-US" spc="75" dirty="0">
                <a:latin typeface="Yanone Kaffeesatz Light"/>
                <a:cs typeface="Yanone Kaffeesatz Light"/>
              </a:rPr>
              <a:t>Imagine you have two objects: a </a:t>
            </a:r>
            <a:r>
              <a:rPr lang="en-US" u="sng" spc="75" dirty="0">
                <a:latin typeface="Yanone Kaffeesatz Light"/>
                <a:cs typeface="Yanone Kaffeesatz Light"/>
              </a:rPr>
              <a:t>Customer</a:t>
            </a:r>
            <a:r>
              <a:rPr lang="en-US" spc="75" dirty="0">
                <a:latin typeface="Yanone Kaffeesatz Light"/>
                <a:cs typeface="Yanone Kaffeesatz Light"/>
              </a:rPr>
              <a:t> and a </a:t>
            </a:r>
            <a:r>
              <a:rPr lang="en-US" u="sng" spc="75" dirty="0">
                <a:latin typeface="Yanone Kaffeesatz Light"/>
                <a:cs typeface="Yanone Kaffeesatz Light"/>
              </a:rPr>
              <a:t>Store</a:t>
            </a:r>
            <a:r>
              <a:rPr lang="en-US" spc="75" dirty="0">
                <a:latin typeface="Yanone Kaffeesatz Light"/>
                <a:cs typeface="Yanone Kaffeesatz Light"/>
              </a:rPr>
              <a:t> </a:t>
            </a:r>
          </a:p>
          <a:p>
            <a:pPr marL="12700">
              <a:lnSpc>
                <a:spcPct val="100000"/>
              </a:lnSpc>
              <a:spcBef>
                <a:spcPts val="1590"/>
              </a:spcBef>
              <a:buClr>
                <a:srgbClr val="DE8147"/>
              </a:buClr>
              <a:buSzPct val="79166"/>
              <a:tabLst>
                <a:tab pos="354965" algn="l"/>
                <a:tab pos="355600" algn="l"/>
              </a:tabLst>
            </a:pPr>
            <a:r>
              <a:rPr lang="en-US" b="0" spc="75" dirty="0">
                <a:latin typeface="Yanone Kaffeesatz Light"/>
                <a:cs typeface="Yanone Kaffeesatz Light"/>
              </a:rPr>
              <a:t>The customer is very interested in a particular brand of product (say, it’s a new model of the iPhone) which should become available in the store very soon. </a:t>
            </a:r>
          </a:p>
          <a:p>
            <a:pPr marL="12700">
              <a:lnSpc>
                <a:spcPct val="100000"/>
              </a:lnSpc>
              <a:spcBef>
                <a:spcPts val="1590"/>
              </a:spcBef>
              <a:buClr>
                <a:srgbClr val="DE8147"/>
              </a:buClr>
              <a:buSzPct val="79166"/>
              <a:tabLst>
                <a:tab pos="354965" algn="l"/>
                <a:tab pos="355600" algn="l"/>
              </a:tabLst>
            </a:pPr>
            <a:r>
              <a:rPr lang="en-US" b="0" u="sng" spc="75" dirty="0">
                <a:latin typeface="Yanone Kaffeesatz Light"/>
                <a:cs typeface="Yanone Kaffeesatz Light"/>
              </a:rPr>
              <a:t>The customer</a:t>
            </a:r>
            <a:r>
              <a:rPr lang="en-US" b="0" spc="75" dirty="0">
                <a:latin typeface="Yanone Kaffeesatz Light"/>
                <a:cs typeface="Yanone Kaffeesatz Light"/>
              </a:rPr>
              <a:t> could visit the store every day and check product availability. But while the product is still enroute, most of these trips would be pointless. </a:t>
            </a:r>
          </a:p>
          <a:p>
            <a:pPr marL="12700">
              <a:lnSpc>
                <a:spcPct val="100000"/>
              </a:lnSpc>
              <a:spcBef>
                <a:spcPts val="1590"/>
              </a:spcBef>
              <a:buClr>
                <a:srgbClr val="DE8147"/>
              </a:buClr>
              <a:buSzPct val="79166"/>
              <a:tabLst>
                <a:tab pos="354965" algn="l"/>
                <a:tab pos="355600" algn="l"/>
              </a:tabLst>
            </a:pPr>
            <a:r>
              <a:rPr lang="en-US" b="0" spc="75" dirty="0">
                <a:latin typeface="Yanone Kaffeesatz Light"/>
                <a:cs typeface="Yanone Kaffeesatz Light"/>
              </a:rPr>
              <a:t>On the other hand, </a:t>
            </a:r>
            <a:r>
              <a:rPr lang="en-US" b="0" u="sng" spc="75" dirty="0">
                <a:latin typeface="Yanone Kaffeesatz Light"/>
                <a:cs typeface="Yanone Kaffeesatz Light"/>
              </a:rPr>
              <a:t>the store</a:t>
            </a:r>
            <a:r>
              <a:rPr lang="en-US" b="0" spc="75" dirty="0">
                <a:latin typeface="Yanone Kaffeesatz Light"/>
                <a:cs typeface="Yanone Kaffeesatz Light"/>
              </a:rPr>
              <a:t> could send tons of emails (which might be considered spam) to all customers each time a new product becomes available. This would save some customers from endless trips to the store. At the same time, it’d upset other customers who aren’t interested in new products.</a:t>
            </a:r>
          </a:p>
          <a:p>
            <a:pPr marL="12700">
              <a:lnSpc>
                <a:spcPct val="100000"/>
              </a:lnSpc>
              <a:spcBef>
                <a:spcPts val="1590"/>
              </a:spcBef>
              <a:buClr>
                <a:srgbClr val="DE8147"/>
              </a:buClr>
              <a:buSzPct val="79166"/>
              <a:tabLst>
                <a:tab pos="354965" algn="l"/>
                <a:tab pos="355600" algn="l"/>
              </a:tabLst>
            </a:pPr>
            <a:r>
              <a:rPr lang="en-US" b="1" spc="75" dirty="0">
                <a:latin typeface="Yanone Kaffeesatz Light"/>
                <a:cs typeface="Yanone Kaffeesatz Light"/>
              </a:rPr>
              <a:t>It looks like we’ve got a </a:t>
            </a:r>
            <a:r>
              <a:rPr lang="en-US" b="1" u="sng" spc="75" dirty="0">
                <a:latin typeface="Yanone Kaffeesatz Light"/>
                <a:cs typeface="Yanone Kaffeesatz Light"/>
              </a:rPr>
              <a:t>conflict</a:t>
            </a:r>
            <a:r>
              <a:rPr lang="en-US" b="1" spc="75" dirty="0">
                <a:latin typeface="Yanone Kaffeesatz Light"/>
                <a:cs typeface="Yanone Kaffeesatz Light"/>
              </a:rPr>
              <a:t>.. </a:t>
            </a:r>
            <a:br>
              <a:rPr lang="en-US" b="1" spc="75" dirty="0">
                <a:latin typeface="Yanone Kaffeesatz Light"/>
                <a:cs typeface="Yanone Kaffeesatz Light"/>
              </a:rPr>
            </a:br>
            <a:r>
              <a:rPr lang="en-US" b="0" spc="75" dirty="0">
                <a:latin typeface="Yanone Kaffeesatz Light"/>
                <a:cs typeface="Yanone Kaffeesatz Light"/>
              </a:rPr>
              <a:t>Either the customer wastes time checking product availability </a:t>
            </a:r>
            <a:br>
              <a:rPr lang="en-US" b="0" spc="75" dirty="0">
                <a:latin typeface="Yanone Kaffeesatz Light"/>
                <a:cs typeface="Yanone Kaffeesatz Light"/>
              </a:rPr>
            </a:br>
            <a:r>
              <a:rPr lang="en-US" b="0" spc="75" dirty="0">
                <a:latin typeface="Yanone Kaffeesatz Light"/>
                <a:cs typeface="Yanone Kaffeesatz Light"/>
              </a:rPr>
              <a:t>or the store wastes resources notifying the wrong customers..</a:t>
            </a:r>
          </a:p>
        </p:txBody>
      </p:sp>
      <p:pic>
        <p:nvPicPr>
          <p:cNvPr id="28674" name="Picture 2" descr="Visiting store vs. sending spam">
            <a:extLst>
              <a:ext uri="{FF2B5EF4-FFF2-40B4-BE49-F238E27FC236}">
                <a16:creationId xmlns:a16="http://schemas.microsoft.com/office/drawing/2014/main" id="{7464EEF9-1E40-4ED4-80E3-01DBB415D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9204" y="4253295"/>
            <a:ext cx="4561136" cy="2280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54592"/>
            <a:ext cx="9829483" cy="536044"/>
          </a:xfrm>
          <a:prstGeom prst="rect">
            <a:avLst/>
          </a:prstGeom>
        </p:spPr>
        <p:txBody>
          <a:bodyPr vert="horz" wrap="square" lIns="0" tIns="12700" rIns="0" bIns="0" rtlCol="0">
            <a:spAutoFit/>
          </a:bodyPr>
          <a:lstStyle/>
          <a:p>
            <a:pPr marL="12700" algn="ctr">
              <a:lnSpc>
                <a:spcPct val="100000"/>
              </a:lnSpc>
              <a:spcBef>
                <a:spcPts val="100"/>
              </a:spcBef>
            </a:pPr>
            <a:r>
              <a:rPr lang="en-US" sz="3400" b="1" cap="all" dirty="0">
                <a:effectLst>
                  <a:outerShdw blurRad="50800" dist="63500" dir="2700000" algn="tl" rotWithShape="0">
                    <a:srgbClr val="000000">
                      <a:alpha val="48000"/>
                    </a:srgbClr>
                  </a:outerShdw>
                </a:effectLst>
                <a:latin typeface="+mj-lt"/>
                <a:ea typeface="+mj-ea"/>
                <a:cs typeface="+mj-cs"/>
              </a:rPr>
              <a:t>Observer</a:t>
            </a:r>
            <a:endParaRPr sz="3400" b="1" cap="all" dirty="0">
              <a:effectLst>
                <a:outerShdw blurRad="50800" dist="63500" dir="2700000" algn="tl" rotWithShape="0">
                  <a:srgbClr val="000000">
                    <a:alpha val="48000"/>
                  </a:srgbClr>
                </a:outerShdw>
              </a:effectLst>
              <a:latin typeface="+mj-lt"/>
              <a:ea typeface="+mj-ea"/>
              <a:cs typeface="+mj-c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528320" y="815117"/>
            <a:ext cx="10241279" cy="3808735"/>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2000" b="1" u="sng" spc="75" dirty="0">
                <a:latin typeface="Yanone Kaffeesatz Light"/>
                <a:cs typeface="Yanone Kaffeesatz Light"/>
              </a:rPr>
              <a:t>Solution</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2000" b="0" spc="75" dirty="0">
                <a:latin typeface="Yanone Kaffeesatz Light"/>
                <a:cs typeface="Yanone Kaffeesatz Light"/>
              </a:rPr>
              <a:t>The object that has some interesting state is often called the subject, but since it’s also going to notify other objects about the changes to its state, we’ll call it the </a:t>
            </a:r>
            <a:r>
              <a:rPr lang="en-US" sz="2000" b="1" spc="75" dirty="0">
                <a:latin typeface="Yanone Kaffeesatz Light"/>
                <a:cs typeface="Yanone Kaffeesatz Light"/>
              </a:rPr>
              <a:t>publisher</a:t>
            </a:r>
            <a:r>
              <a:rPr lang="en-US" sz="2000" b="0" spc="75" dirty="0">
                <a:latin typeface="Yanone Kaffeesatz Light"/>
                <a:cs typeface="Yanone Kaffeesatz Light"/>
              </a:rPr>
              <a:t>.</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2000" b="0" spc="75" dirty="0">
                <a:latin typeface="Yanone Kaffeesatz Light"/>
                <a:cs typeface="Yanone Kaffeesatz Light"/>
              </a:rPr>
              <a:t>All other objects that want to track changes to the publisher’s state are called </a:t>
            </a:r>
            <a:r>
              <a:rPr lang="en-US" sz="2000" b="1" spc="75" dirty="0">
                <a:latin typeface="Yanone Kaffeesatz Light"/>
                <a:cs typeface="Yanone Kaffeesatz Light"/>
              </a:rPr>
              <a:t>subscribers</a:t>
            </a:r>
            <a:r>
              <a:rPr lang="en-US" sz="2000" b="0" spc="75" dirty="0">
                <a:latin typeface="Yanone Kaffeesatz Light"/>
                <a:cs typeface="Yanone Kaffeesatz Light"/>
              </a:rPr>
              <a:t>.</a:t>
            </a:r>
            <a:endParaRPr lang="en-US" sz="2000" b="1" u="sng"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2000" u="sng" spc="75" dirty="0">
                <a:latin typeface="Yanone Kaffeesatz Light"/>
                <a:cs typeface="Yanone Kaffeesatz Light"/>
              </a:rPr>
              <a:t>Subscription mechanism</a:t>
            </a:r>
          </a:p>
          <a:p>
            <a:pPr marL="355600" indent="-342900">
              <a:lnSpc>
                <a:spcPct val="100000"/>
              </a:lnSpc>
              <a:spcBef>
                <a:spcPts val="1590"/>
              </a:spcBef>
              <a:buClr>
                <a:srgbClr val="DE8147"/>
              </a:buClr>
              <a:buSzPct val="79166"/>
              <a:buAutoNum type="arabicPeriod"/>
              <a:tabLst>
                <a:tab pos="354965" algn="l"/>
                <a:tab pos="355600" algn="l"/>
              </a:tabLst>
            </a:pPr>
            <a:r>
              <a:rPr lang="en-US" sz="2000" b="0" spc="75" dirty="0">
                <a:latin typeface="Yanone Kaffeesatz Light"/>
                <a:cs typeface="Yanone Kaffeesatz Light"/>
              </a:rPr>
              <a:t>A subscription mechanism lets individual objects subscribe to event notifications.</a:t>
            </a:r>
          </a:p>
          <a:p>
            <a:pPr marL="355600" indent="-342900">
              <a:lnSpc>
                <a:spcPct val="100000"/>
              </a:lnSpc>
              <a:spcBef>
                <a:spcPts val="1590"/>
              </a:spcBef>
              <a:buClr>
                <a:srgbClr val="DE8147"/>
              </a:buClr>
              <a:buSzPct val="79166"/>
              <a:buAutoNum type="arabicPeriod"/>
              <a:tabLst>
                <a:tab pos="354965" algn="l"/>
                <a:tab pos="355600" algn="l"/>
              </a:tabLst>
            </a:pPr>
            <a:r>
              <a:rPr lang="en-US" sz="2000" b="0" spc="75" dirty="0">
                <a:latin typeface="Yanone Kaffeesatz Light"/>
                <a:cs typeface="Yanone Kaffeesatz Light"/>
              </a:rPr>
              <a:t>Now, whenever an important event happens to the publisher, it goes over its subscribers and calls the specific notification method on their objects.</a:t>
            </a:r>
            <a:endParaRPr lang="en-US" sz="2000" b="0" spc="75" dirty="0">
              <a:solidFill>
                <a:schemeClr val="accent1">
                  <a:lumMod val="60000"/>
                  <a:lumOff val="40000"/>
                </a:schemeClr>
              </a:solidFill>
              <a:latin typeface="Yanone Kaffeesatz Light"/>
              <a:cs typeface="Yanone Kaffeesatz Light"/>
            </a:endParaRPr>
          </a:p>
        </p:txBody>
      </p:sp>
      <p:pic>
        <p:nvPicPr>
          <p:cNvPr id="3" name="תמונה 2">
            <a:extLst>
              <a:ext uri="{FF2B5EF4-FFF2-40B4-BE49-F238E27FC236}">
                <a16:creationId xmlns:a16="http://schemas.microsoft.com/office/drawing/2014/main" id="{70A34968-17AF-72D0-FF3D-D25A8B411F01}"/>
              </a:ext>
            </a:extLst>
          </p:cNvPr>
          <p:cNvPicPr>
            <a:picLocks noChangeAspect="1"/>
          </p:cNvPicPr>
          <p:nvPr/>
        </p:nvPicPr>
        <p:blipFill>
          <a:blip r:embed="rId2"/>
          <a:stretch>
            <a:fillRect/>
          </a:stretch>
        </p:blipFill>
        <p:spPr>
          <a:xfrm>
            <a:off x="6587613" y="4745740"/>
            <a:ext cx="5400690" cy="1947057"/>
          </a:xfrm>
          <a:prstGeom prst="rect">
            <a:avLst/>
          </a:prstGeom>
        </p:spPr>
      </p:pic>
    </p:spTree>
    <p:extLst>
      <p:ext uri="{BB962C8B-B14F-4D97-AF65-F5344CB8AC3E}">
        <p14:creationId xmlns:p14="http://schemas.microsoft.com/office/powerpoint/2010/main" val="2313025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86520"/>
            <a:ext cx="9829483" cy="536044"/>
          </a:xfrm>
          <a:prstGeom prst="rect">
            <a:avLst/>
          </a:prstGeom>
        </p:spPr>
        <p:txBody>
          <a:bodyPr vert="horz" wrap="square" lIns="0" tIns="12700" rIns="0" bIns="0" rtlCol="0">
            <a:spAutoFit/>
          </a:bodyPr>
          <a:lstStyle/>
          <a:p>
            <a:pPr marL="12700" algn="ctr">
              <a:lnSpc>
                <a:spcPct val="100000"/>
              </a:lnSpc>
              <a:spcBef>
                <a:spcPts val="100"/>
              </a:spcBef>
            </a:pPr>
            <a:r>
              <a:rPr lang="en-US" sz="3400" b="1" cap="all" dirty="0">
                <a:effectLst>
                  <a:outerShdw blurRad="50800" dist="63500" dir="2700000" algn="tl" rotWithShape="0">
                    <a:srgbClr val="000000">
                      <a:alpha val="48000"/>
                    </a:srgbClr>
                  </a:outerShdw>
                </a:effectLst>
                <a:latin typeface="+mj-lt"/>
                <a:ea typeface="+mj-ea"/>
                <a:cs typeface="+mj-cs"/>
              </a:rPr>
              <a:t>Observer</a:t>
            </a:r>
            <a:endParaRPr sz="3400" b="1" cap="all" dirty="0">
              <a:effectLst>
                <a:outerShdw blurRad="50800" dist="63500" dir="2700000" algn="tl" rotWithShape="0">
                  <a:srgbClr val="000000">
                    <a:alpha val="48000"/>
                  </a:srgbClr>
                </a:outerShdw>
              </a:effectLst>
              <a:latin typeface="+mj-lt"/>
              <a:ea typeface="+mj-ea"/>
              <a:cs typeface="+mj-c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411481" y="867194"/>
            <a:ext cx="7828279" cy="4639732"/>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b="1" u="sng" spc="75" dirty="0">
                <a:latin typeface="Yanone Kaffeesatz Light"/>
                <a:cs typeface="Yanone Kaffeesatz Light"/>
              </a:rPr>
              <a:t>Notification methods</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b="0" spc="75" dirty="0">
                <a:latin typeface="Yanone Kaffeesatz Light"/>
                <a:cs typeface="Yanone Kaffeesatz Light"/>
              </a:rPr>
              <a:t>The publisher notifies subscribers by calling the specific notification method on their objects.</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b="0" spc="75" dirty="0">
                <a:latin typeface="Yanone Kaffeesatz Light"/>
                <a:cs typeface="Yanone Kaffeesatz Light"/>
              </a:rPr>
              <a:t>If your app has several different types of publishers and you want to make your subscribers compatible with all of them, you can go even further and make all publishers follow the same interface. </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br>
              <a:rPr lang="en-US" b="0" spc="75" dirty="0">
                <a:latin typeface="Yanone Kaffeesatz Light"/>
                <a:cs typeface="Yanone Kaffeesatz Light"/>
              </a:rPr>
            </a:br>
            <a:r>
              <a:rPr lang="en-US" b="0" spc="75" dirty="0">
                <a:latin typeface="Yanone Kaffeesatz Light"/>
                <a:cs typeface="Yanone Kaffeesatz Light"/>
              </a:rPr>
              <a:t>This interface would only need to describe a few subscription methods. </a:t>
            </a:r>
            <a:br>
              <a:rPr lang="en-US" b="0" spc="75" dirty="0">
                <a:latin typeface="Yanone Kaffeesatz Light"/>
                <a:cs typeface="Yanone Kaffeesatz Light"/>
              </a:rPr>
            </a:br>
            <a:r>
              <a:rPr lang="en-US" b="0" spc="75" dirty="0">
                <a:latin typeface="Yanone Kaffeesatz Light"/>
                <a:cs typeface="Yanone Kaffeesatz Light"/>
              </a:rPr>
              <a:t>The interface would allow subscribers to observe publishers’ states without coupling them to their concrete classes.</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endParaRPr lang="en-US" spc="75" dirty="0">
              <a:latin typeface="Yanone Kaffeesatz Light"/>
              <a:cs typeface="Yanone Kaffeesatz Light"/>
            </a:endParaRPr>
          </a:p>
          <a:p>
            <a:pPr marL="12700">
              <a:spcBef>
                <a:spcPts val="1590"/>
              </a:spcBef>
              <a:buClr>
                <a:srgbClr val="DE8147"/>
              </a:buClr>
              <a:buSzPct val="79166"/>
              <a:tabLst>
                <a:tab pos="354965" algn="l"/>
                <a:tab pos="355600" algn="l"/>
              </a:tabLst>
            </a:pPr>
            <a:r>
              <a:rPr lang="en-US" b="0" spc="75" dirty="0">
                <a:latin typeface="Yanone Kaffeesatz Light"/>
                <a:cs typeface="Yanone Kaffeesatz Light"/>
              </a:rPr>
              <a:t>That’s why it’s crucial that all subscribers implement the same interface, and that the publisher communicates with them only via that interface. </a:t>
            </a:r>
            <a:endParaRPr lang="en-US" b="1" u="sng" spc="75" dirty="0">
              <a:latin typeface="Yanone Kaffeesatz Light"/>
              <a:cs typeface="Yanone Kaffeesatz Light"/>
            </a:endParaRPr>
          </a:p>
        </p:txBody>
      </p:sp>
      <p:pic>
        <p:nvPicPr>
          <p:cNvPr id="29700" name="Picture 4" descr="Notification methods">
            <a:extLst>
              <a:ext uri="{FF2B5EF4-FFF2-40B4-BE49-F238E27FC236}">
                <a16:creationId xmlns:a16="http://schemas.microsoft.com/office/drawing/2014/main" id="{B71284FA-F0A8-4D1E-801A-C892014BE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9193" y="3637280"/>
            <a:ext cx="3961719" cy="3186600"/>
          </a:xfrm>
          <a:prstGeom prst="rect">
            <a:avLst/>
          </a:prstGeom>
          <a:solidFill>
            <a:schemeClr val="tx1">
              <a:lumMod val="75000"/>
            </a:schemeClr>
          </a:solidFill>
        </p:spPr>
      </p:pic>
    </p:spTree>
    <p:extLst>
      <p:ext uri="{BB962C8B-B14F-4D97-AF65-F5344CB8AC3E}">
        <p14:creationId xmlns:p14="http://schemas.microsoft.com/office/powerpoint/2010/main" val="149755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1" y="315157"/>
            <a:ext cx="9291215" cy="1049235"/>
          </a:xfrm>
        </p:spPr>
        <p:txBody>
          <a:bodyPr>
            <a:normAutofit/>
          </a:bodyPr>
          <a:lstStyle/>
          <a:p>
            <a:pPr rtl="0"/>
            <a:r>
              <a:rPr lang="en-US" sz="3600" dirty="0"/>
              <a:t>Types of Design Patterns</a:t>
            </a:r>
            <a:endParaRPr lang="he-IL" sz="3600" dirty="0"/>
          </a:p>
        </p:txBody>
      </p:sp>
      <p:pic>
        <p:nvPicPr>
          <p:cNvPr id="20482" name="Picture 2" descr="Using Design Patterns in JavaScript —The Ultimate Guide | Syncfusion Blogs">
            <a:extLst>
              <a:ext uri="{FF2B5EF4-FFF2-40B4-BE49-F238E27FC236}">
                <a16:creationId xmlns:a16="http://schemas.microsoft.com/office/drawing/2014/main" id="{4417D557-0102-98F8-A26D-BAB0E58E1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903" y="1258656"/>
            <a:ext cx="7578190" cy="541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15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563F6-7111-0342-8183-863303E258FA}"/>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CAECF09-7D5E-528B-D7C0-A9E04557EE00}"/>
              </a:ext>
            </a:extLst>
          </p:cNvPr>
          <p:cNvSpPr>
            <a:spLocks noGrp="1"/>
          </p:cNvSpPr>
          <p:nvPr>
            <p:ph type="title"/>
          </p:nvPr>
        </p:nvSpPr>
        <p:spPr>
          <a:xfrm>
            <a:off x="1450391" y="315157"/>
            <a:ext cx="9291215" cy="1049235"/>
          </a:xfrm>
        </p:spPr>
        <p:txBody>
          <a:bodyPr>
            <a:normAutofit/>
          </a:bodyPr>
          <a:lstStyle/>
          <a:p>
            <a:pPr rtl="0"/>
            <a:r>
              <a:rPr lang="en-US" sz="3600" dirty="0"/>
              <a:t>Types of Design Patterns</a:t>
            </a:r>
            <a:endParaRPr lang="he-IL" sz="3600" dirty="0"/>
          </a:p>
        </p:txBody>
      </p:sp>
      <p:graphicFrame>
        <p:nvGraphicFramePr>
          <p:cNvPr id="3" name="מציין מיקום תוכן 3">
            <a:extLst>
              <a:ext uri="{FF2B5EF4-FFF2-40B4-BE49-F238E27FC236}">
                <a16:creationId xmlns:a16="http://schemas.microsoft.com/office/drawing/2014/main" id="{C84AFB17-FDC9-F356-907E-9E6F2C1CF6CB}"/>
              </a:ext>
            </a:extLst>
          </p:cNvPr>
          <p:cNvGraphicFramePr>
            <a:graphicFrameLocks/>
          </p:cNvGraphicFramePr>
          <p:nvPr>
            <p:extLst>
              <p:ext uri="{D42A27DB-BD31-4B8C-83A1-F6EECF244321}">
                <p14:modId xmlns:p14="http://schemas.microsoft.com/office/powerpoint/2010/main" val="1287588175"/>
              </p:ext>
            </p:extLst>
          </p:nvPr>
        </p:nvGraphicFramePr>
        <p:xfrm>
          <a:off x="757129" y="1098133"/>
          <a:ext cx="10677741" cy="5450364"/>
        </p:xfrm>
        <a:graphic>
          <a:graphicData uri="http://schemas.openxmlformats.org/drawingml/2006/table">
            <a:tbl>
              <a:tblPr firstRow="1" bandRow="1">
                <a:effectLst>
                  <a:outerShdw blurRad="50800" dist="38100" dir="8100000" algn="tr" rotWithShape="0">
                    <a:prstClr val="black">
                      <a:alpha val="40000"/>
                    </a:prstClr>
                  </a:outerShdw>
                </a:effectLst>
                <a:tableStyleId>{69C7853C-536D-4A76-A0AE-DD22124D55A5}</a:tableStyleId>
              </a:tblPr>
              <a:tblGrid>
                <a:gridCol w="1917515">
                  <a:extLst>
                    <a:ext uri="{9D8B030D-6E8A-4147-A177-3AD203B41FA5}">
                      <a16:colId xmlns:a16="http://schemas.microsoft.com/office/drawing/2014/main" val="1892786213"/>
                    </a:ext>
                  </a:extLst>
                </a:gridCol>
                <a:gridCol w="2137547">
                  <a:extLst>
                    <a:ext uri="{9D8B030D-6E8A-4147-A177-3AD203B41FA5}">
                      <a16:colId xmlns:a16="http://schemas.microsoft.com/office/drawing/2014/main" val="745324697"/>
                    </a:ext>
                  </a:extLst>
                </a:gridCol>
                <a:gridCol w="6622679">
                  <a:extLst>
                    <a:ext uri="{9D8B030D-6E8A-4147-A177-3AD203B41FA5}">
                      <a16:colId xmlns:a16="http://schemas.microsoft.com/office/drawing/2014/main" val="1935373470"/>
                    </a:ext>
                  </a:extLst>
                </a:gridCol>
              </a:tblGrid>
              <a:tr h="504408">
                <a:tc>
                  <a:txBody>
                    <a:bodyPr/>
                    <a:lstStyle/>
                    <a:p>
                      <a:pPr algn="l" rtl="0" fontAlgn="b"/>
                      <a:r>
                        <a:rPr lang="en-US" sz="1200" b="1" cap="none" spc="0" dirty="0">
                          <a:solidFill>
                            <a:schemeClr val="bg1"/>
                          </a:solidFill>
                          <a:effectLst/>
                        </a:rPr>
                        <a:t>Type</a:t>
                      </a:r>
                    </a:p>
                  </a:txBody>
                  <a:tcPr marL="48088" marR="10480" marT="13739" marB="103046" anchor="b"/>
                </a:tc>
                <a:tc>
                  <a:txBody>
                    <a:bodyPr/>
                    <a:lstStyle/>
                    <a:p>
                      <a:pPr algn="l" rtl="0" fontAlgn="b"/>
                      <a:r>
                        <a:rPr lang="en-US" sz="1200" b="1" cap="none" spc="0" dirty="0">
                          <a:solidFill>
                            <a:schemeClr val="bg1"/>
                          </a:solidFill>
                          <a:effectLst/>
                        </a:rPr>
                        <a:t>Pattern</a:t>
                      </a:r>
                    </a:p>
                  </a:txBody>
                  <a:tcPr marL="48088" marR="10480" marT="13739" marB="103046" anchor="b"/>
                </a:tc>
                <a:tc>
                  <a:txBody>
                    <a:bodyPr/>
                    <a:lstStyle/>
                    <a:p>
                      <a:pPr algn="l" fontAlgn="b"/>
                      <a:r>
                        <a:rPr lang="en-US" sz="1200" b="1" cap="none" spc="0" dirty="0">
                          <a:solidFill>
                            <a:schemeClr val="bg1"/>
                          </a:solidFill>
                          <a:effectLst/>
                        </a:rPr>
                        <a:t>Description</a:t>
                      </a:r>
                    </a:p>
                  </a:txBody>
                  <a:tcPr marL="48088" marR="10480" marT="13739" marB="103046" anchor="b"/>
                </a:tc>
                <a:extLst>
                  <a:ext uri="{0D108BD9-81ED-4DB2-BD59-A6C34878D82A}">
                    <a16:rowId xmlns:a16="http://schemas.microsoft.com/office/drawing/2014/main" val="3312617154"/>
                  </a:ext>
                </a:extLst>
              </a:tr>
              <a:tr h="433860">
                <a:tc>
                  <a:txBody>
                    <a:bodyPr/>
                    <a:lstStyle/>
                    <a:p>
                      <a:pPr algn="l" rtl="0" fontAlgn="base"/>
                      <a:r>
                        <a:rPr lang="en-US" sz="1600" b="1" u="sng" cap="none" spc="0" dirty="0">
                          <a:solidFill>
                            <a:schemeClr val="bg1"/>
                          </a:solidFill>
                          <a:effectLst/>
                        </a:rPr>
                        <a:t>Creational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1" cap="none" spc="0" dirty="0">
                          <a:solidFill>
                            <a:schemeClr val="bg1"/>
                          </a:solidFill>
                          <a:effectLst/>
                        </a:rPr>
                        <a:t>Singleton Pattern</a:t>
                      </a:r>
                    </a:p>
                  </a:txBody>
                  <a:tcPr marL="48088" marR="10480" marT="13739" marB="103046" anchor="ctr"/>
                </a:tc>
                <a:tc>
                  <a:txBody>
                    <a:bodyPr/>
                    <a:lstStyle/>
                    <a:p>
                      <a:pPr fontAlgn="base"/>
                      <a:r>
                        <a:rPr lang="he-IL" sz="1400" cap="none" spc="0" dirty="0">
                          <a:solidFill>
                            <a:schemeClr val="bg1"/>
                          </a:solidFill>
                          <a:effectLst/>
                        </a:rPr>
                        <a:t>אסור שיהיה יותר </a:t>
                      </a:r>
                      <a:r>
                        <a:rPr lang="he-IL" sz="1400" u="sng" cap="none" spc="0" dirty="0">
                          <a:solidFill>
                            <a:schemeClr val="bg1"/>
                          </a:solidFill>
                          <a:effectLst/>
                        </a:rPr>
                        <a:t>ממופע אחד</a:t>
                      </a:r>
                      <a:r>
                        <a:rPr lang="he-IL" sz="1400" cap="none" spc="0" dirty="0">
                          <a:solidFill>
                            <a:schemeClr val="bg1"/>
                          </a:solidFill>
                          <a:effectLst/>
                        </a:rPr>
                        <a:t> של אובייקט מסוג זה, מספק נקודת גישה גלובלית אליו.</a:t>
                      </a:r>
                    </a:p>
                  </a:txBody>
                  <a:tcPr marL="48088" marR="10480" marT="13739" marB="103046" anchor="ctr"/>
                </a:tc>
                <a:extLst>
                  <a:ext uri="{0D108BD9-81ED-4DB2-BD59-A6C34878D82A}">
                    <a16:rowId xmlns:a16="http://schemas.microsoft.com/office/drawing/2014/main" val="2400416612"/>
                  </a:ext>
                </a:extLst>
              </a:tr>
              <a:tr h="645502">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1" cap="none" spc="0" dirty="0">
                          <a:solidFill>
                            <a:schemeClr val="bg1"/>
                          </a:solidFill>
                          <a:effectLst/>
                        </a:rPr>
                        <a:t>Factory Method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מגדיר </a:t>
                      </a:r>
                      <a:r>
                        <a:rPr lang="he-IL" sz="1400" b="0" i="0" u="sng" kern="1200" dirty="0">
                          <a:solidFill>
                            <a:schemeClr val="dk1"/>
                          </a:solidFill>
                          <a:effectLst/>
                          <a:latin typeface="+mn-lt"/>
                          <a:ea typeface="+mn-ea"/>
                          <a:cs typeface="+mn-cs"/>
                        </a:rPr>
                        <a:t>מחלקה ליצירת אובייקט</a:t>
                      </a:r>
                      <a:r>
                        <a:rPr lang="he-IL" sz="1400" b="0" i="0" u="none" kern="1200" dirty="0">
                          <a:solidFill>
                            <a:schemeClr val="dk1"/>
                          </a:solidFill>
                          <a:effectLst/>
                          <a:latin typeface="+mn-lt"/>
                          <a:ea typeface="+mn-ea"/>
                          <a:cs typeface="+mn-cs"/>
                        </a:rPr>
                        <a:t> </a:t>
                      </a:r>
                      <a:r>
                        <a:rPr lang="he-IL" sz="1400" b="0" i="0" kern="1200" dirty="0">
                          <a:solidFill>
                            <a:schemeClr val="dk1"/>
                          </a:solidFill>
                          <a:effectLst/>
                          <a:latin typeface="+mn-lt"/>
                          <a:ea typeface="+mn-ea"/>
                          <a:cs typeface="+mn-cs"/>
                        </a:rPr>
                        <a:t>אך משאיר את הבחירה בסוגו לאחת מבין תת-המחלקות של האובייקט, יוצר </a:t>
                      </a:r>
                      <a:r>
                        <a:rPr lang="he-IL" sz="1400" b="0" i="0" u="sng" kern="1200" dirty="0">
                          <a:solidFill>
                            <a:schemeClr val="dk1"/>
                          </a:solidFill>
                          <a:effectLst/>
                          <a:latin typeface="+mn-lt"/>
                          <a:ea typeface="+mn-ea"/>
                          <a:cs typeface="+mn-cs"/>
                        </a:rPr>
                        <a:t>מופע של אחת ממספר מחלקות</a:t>
                      </a:r>
                      <a:r>
                        <a:rPr lang="he-IL" sz="1400" b="0" i="0" u="none" kern="1200" dirty="0">
                          <a:solidFill>
                            <a:schemeClr val="dk1"/>
                          </a:solidFill>
                          <a:effectLst/>
                          <a:latin typeface="+mn-lt"/>
                          <a:ea typeface="+mn-ea"/>
                          <a:cs typeface="+mn-cs"/>
                        </a:rPr>
                        <a:t> אפשריות</a:t>
                      </a:r>
                      <a:r>
                        <a:rPr lang="he-IL" sz="1400" b="0" i="0" kern="1200" dirty="0">
                          <a:solidFill>
                            <a:schemeClr val="dk1"/>
                          </a:solidFill>
                          <a:effectLst/>
                          <a:latin typeface="+mn-lt"/>
                          <a:ea typeface="+mn-ea"/>
                          <a:cs typeface="+mn-cs"/>
                        </a:rPr>
                        <a:t>.</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3924616261"/>
                  </a:ext>
                </a:extLst>
              </a:tr>
              <a:tr h="628967">
                <a:tc>
                  <a:txBody>
                    <a:bodyPr/>
                    <a:lstStyle/>
                    <a:p>
                      <a:pPr algn="l" rtl="0" fontAlgn="base"/>
                      <a:endParaRPr lang="he-IL" sz="1600" cap="none" spc="0">
                        <a:solidFill>
                          <a:schemeClr val="bg1"/>
                        </a:solidFill>
                        <a:effectLst/>
                      </a:endParaRPr>
                    </a:p>
                  </a:txBody>
                  <a:tcPr marL="48088" marR="10480" marT="13739" marB="103046" anchor="ctr"/>
                </a:tc>
                <a:tc>
                  <a:txBody>
                    <a:bodyPr/>
                    <a:lstStyle/>
                    <a:p>
                      <a:pPr algn="l" rtl="0" fontAlgn="base"/>
                      <a:r>
                        <a:rPr lang="en-US" sz="1600" cap="none" spc="0">
                          <a:solidFill>
                            <a:schemeClr val="bg1"/>
                          </a:solidFill>
                          <a:effectLst/>
                        </a:rPr>
                        <a:t>Abstract Factory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מספק ממשק ליצירת משפחות של אובייקטים קשורים או תלויים מבלי לציין את המחלקות הקונקרטיות שלהם (ממשק שכל מימוש שלו הוא </a:t>
                      </a:r>
                      <a:r>
                        <a:rPr lang="en-US" sz="1400" b="0" i="0" kern="1200" dirty="0">
                          <a:solidFill>
                            <a:schemeClr val="dk1"/>
                          </a:solidFill>
                          <a:effectLst/>
                          <a:latin typeface="+mn-lt"/>
                          <a:ea typeface="+mn-ea"/>
                          <a:cs typeface="+mn-cs"/>
                        </a:rPr>
                        <a:t>factory method</a:t>
                      </a:r>
                      <a:r>
                        <a:rPr lang="he-IL" sz="1400" b="0" i="0" kern="1200" dirty="0">
                          <a:solidFill>
                            <a:schemeClr val="dk1"/>
                          </a:solidFill>
                          <a:effectLst/>
                          <a:latin typeface="+mn-lt"/>
                          <a:ea typeface="+mn-ea"/>
                          <a:cs typeface="+mn-cs"/>
                        </a:rPr>
                        <a:t> בפני עצמו).</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887423608"/>
                  </a:ext>
                </a:extLst>
              </a:tr>
              <a:tr h="433860">
                <a:tc>
                  <a:txBody>
                    <a:bodyPr/>
                    <a:lstStyle/>
                    <a:p>
                      <a:pPr algn="l" rtl="0" fontAlgn="base"/>
                      <a:r>
                        <a:rPr lang="en-US" sz="1600" b="1" u="sng" cap="none" spc="0" dirty="0">
                          <a:solidFill>
                            <a:schemeClr val="bg1"/>
                          </a:solidFill>
                          <a:effectLst/>
                        </a:rPr>
                        <a:t>Structural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cap="none" spc="0">
                          <a:solidFill>
                            <a:schemeClr val="bg1"/>
                          </a:solidFill>
                          <a:effectLst/>
                        </a:rPr>
                        <a:t>Adapter Pattern</a:t>
                      </a:r>
                    </a:p>
                  </a:txBody>
                  <a:tcPr marL="48088" marR="10480" marT="13739" marB="103046" anchor="ctr"/>
                </a:tc>
                <a:tc>
                  <a:txBody>
                    <a:bodyPr/>
                    <a:lstStyle/>
                    <a:p>
                      <a:r>
                        <a:rPr lang="he-IL" sz="1400" b="0" i="0" kern="1200" dirty="0">
                          <a:solidFill>
                            <a:schemeClr val="dk1"/>
                          </a:solidFill>
                          <a:effectLst/>
                          <a:latin typeface="+mn-lt"/>
                          <a:ea typeface="+mn-ea"/>
                          <a:cs typeface="+mn-cs"/>
                        </a:rPr>
                        <a:t>מאפשר להשתמש בממשק של מחלקה קיימת כממשק אחר.</a:t>
                      </a:r>
                    </a:p>
                  </a:txBody>
                  <a:tcPr marL="48088" marR="10480" marT="13739" marB="103046" anchor="ctr"/>
                </a:tc>
                <a:extLst>
                  <a:ext uri="{0D108BD9-81ED-4DB2-BD59-A6C34878D82A}">
                    <a16:rowId xmlns:a16="http://schemas.microsoft.com/office/drawing/2014/main" val="3749664860"/>
                  </a:ext>
                </a:extLst>
              </a:tr>
              <a:tr h="628967">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cap="none" spc="0" dirty="0">
                          <a:solidFill>
                            <a:schemeClr val="bg1"/>
                          </a:solidFill>
                          <a:effectLst/>
                        </a:rPr>
                        <a:t>Decorator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מצרף אחריות נוספת לאובייקט באופן דינמי, מספק חלופה גמישה לסיווג משנה להרחבת הפונקציונליות.</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987789240"/>
                  </a:ext>
                </a:extLst>
              </a:tr>
              <a:tr h="628967">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cap="none" spc="0">
                          <a:solidFill>
                            <a:schemeClr val="bg1"/>
                          </a:solidFill>
                          <a:effectLst/>
                        </a:rPr>
                        <a:t>Composite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מרכיב אובייקטים למבני עצים כדי לייצג היררכיות חלק שלמות. מאפשר טיפול באובייקטים בודדים ובקומפוזיציות באופן אחיד.</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3637713914"/>
                  </a:ext>
                </a:extLst>
              </a:tr>
              <a:tr h="604464">
                <a:tc>
                  <a:txBody>
                    <a:bodyPr/>
                    <a:lstStyle/>
                    <a:p>
                      <a:pPr algn="l" rtl="0" fontAlgn="base"/>
                      <a:r>
                        <a:rPr lang="en-US" sz="1600" b="1" u="sng" cap="none" spc="0" dirty="0">
                          <a:solidFill>
                            <a:schemeClr val="bg1"/>
                          </a:solidFill>
                          <a:effectLst/>
                        </a:rPr>
                        <a:t>Behavioral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1" cap="none" spc="0" dirty="0">
                          <a:solidFill>
                            <a:schemeClr val="bg1"/>
                          </a:solidFill>
                          <a:effectLst/>
                        </a:rPr>
                        <a:t>Observer Pattern</a:t>
                      </a:r>
                    </a:p>
                  </a:txBody>
                  <a:tcPr marL="48088" marR="10480" marT="13739" marB="103046" anchor="ctr"/>
                </a:tc>
                <a:tc>
                  <a:txBody>
                    <a:bodyPr/>
                    <a:lstStyle/>
                    <a:p>
                      <a:pPr fontAlgn="base"/>
                      <a:r>
                        <a:rPr lang="he-IL" sz="1400" cap="none" spc="0" dirty="0">
                          <a:solidFill>
                            <a:schemeClr val="bg1"/>
                          </a:solidFill>
                          <a:effectLst/>
                        </a:rPr>
                        <a:t>מגדיר תלות </a:t>
                      </a:r>
                      <a:r>
                        <a:rPr lang="he-IL" sz="1400" u="sng" cap="none" spc="0" dirty="0">
                          <a:solidFill>
                            <a:schemeClr val="bg1"/>
                          </a:solidFill>
                          <a:effectLst/>
                        </a:rPr>
                        <a:t>יחיד-לרבים</a:t>
                      </a:r>
                      <a:r>
                        <a:rPr lang="he-IL" sz="1400" cap="none" spc="0" dirty="0">
                          <a:solidFill>
                            <a:schemeClr val="bg1"/>
                          </a:solidFill>
                          <a:effectLst/>
                        </a:rPr>
                        <a:t> בין אובייקטים, מודיע לתלותיים כשהמצב של אובייקט משתנה.</a:t>
                      </a:r>
                    </a:p>
                  </a:txBody>
                  <a:tcPr marL="48088" marR="10480" marT="13739" marB="103046" anchor="ctr"/>
                </a:tc>
                <a:extLst>
                  <a:ext uri="{0D108BD9-81ED-4DB2-BD59-A6C34878D82A}">
                    <a16:rowId xmlns:a16="http://schemas.microsoft.com/office/drawing/2014/main" val="3157180056"/>
                  </a:ext>
                </a:extLst>
              </a:tr>
              <a:tr h="600158">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1" cap="none" spc="0" dirty="0">
                          <a:solidFill>
                            <a:schemeClr val="bg1"/>
                          </a:solidFill>
                          <a:effectLst/>
                        </a:rPr>
                        <a:t>Strategy Pattern</a:t>
                      </a:r>
                    </a:p>
                  </a:txBody>
                  <a:tcPr marL="48088" marR="10480" marT="13739" marB="103046" anchor="ctr"/>
                </a:tc>
                <a:tc>
                  <a:txBody>
                    <a:bodyPr/>
                    <a:lstStyle/>
                    <a:p>
                      <a:pPr fontAlgn="base"/>
                      <a:r>
                        <a:rPr lang="he-IL" sz="1400" cap="none" spc="0" dirty="0">
                          <a:solidFill>
                            <a:schemeClr val="bg1"/>
                          </a:solidFill>
                          <a:effectLst/>
                        </a:rPr>
                        <a:t>מגדיר משפחה של אלגוריתמים ובמקום ליישם אלגוריתם בודד ישירות, הקוד</a:t>
                      </a:r>
                      <a:r>
                        <a:rPr lang="he-IL" sz="1400" cap="none" spc="0" baseline="0" dirty="0">
                          <a:solidFill>
                            <a:schemeClr val="bg1"/>
                          </a:solidFill>
                          <a:effectLst/>
                        </a:rPr>
                        <a:t> </a:t>
                      </a:r>
                      <a:r>
                        <a:rPr lang="he-IL" sz="1400" cap="none" spc="0" dirty="0">
                          <a:solidFill>
                            <a:schemeClr val="bg1"/>
                          </a:solidFill>
                          <a:effectLst/>
                        </a:rPr>
                        <a:t>"מחביא" כל אלגוריתם</a:t>
                      </a:r>
                      <a:r>
                        <a:rPr lang="he-IL" sz="1400" cap="none" spc="0" baseline="0" dirty="0">
                          <a:solidFill>
                            <a:schemeClr val="bg1"/>
                          </a:solidFill>
                          <a:effectLst/>
                        </a:rPr>
                        <a:t> ומקבל הוראות בזמן הריצה ולפי כך בוחר</a:t>
                      </a:r>
                      <a:r>
                        <a:rPr lang="he-IL" sz="1400" cap="none" spc="0" dirty="0">
                          <a:solidFill>
                            <a:schemeClr val="bg1"/>
                          </a:solidFill>
                          <a:effectLst/>
                        </a:rPr>
                        <a:t> באיזה אלגוריתמים להשתמש.</a:t>
                      </a:r>
                      <a:endParaRPr lang="he-IL" sz="1400" cap="none" spc="0" baseline="0" dirty="0">
                        <a:solidFill>
                          <a:schemeClr val="bg1"/>
                        </a:solidFill>
                        <a:effectLst/>
                      </a:endParaRPr>
                    </a:p>
                  </a:txBody>
                  <a:tcPr marL="48088" marR="10480" marT="13739" marB="103046" anchor="ctr"/>
                </a:tc>
                <a:extLst>
                  <a:ext uri="{0D108BD9-81ED-4DB2-BD59-A6C34878D82A}">
                    <a16:rowId xmlns:a16="http://schemas.microsoft.com/office/drawing/2014/main" val="3358328386"/>
                  </a:ext>
                </a:extLst>
              </a:tr>
            </a:tbl>
          </a:graphicData>
        </a:graphic>
      </p:graphicFrame>
    </p:spTree>
    <p:extLst>
      <p:ext uri="{BB962C8B-B14F-4D97-AF65-F5344CB8AC3E}">
        <p14:creationId xmlns:p14="http://schemas.microsoft.com/office/powerpoint/2010/main" val="196455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3357AD-4A7F-B864-F001-44E8DED1D3CB}"/>
              </a:ext>
            </a:extLst>
          </p:cNvPr>
          <p:cNvSpPr>
            <a:spLocks noGrp="1"/>
          </p:cNvSpPr>
          <p:nvPr>
            <p:ph type="title"/>
          </p:nvPr>
        </p:nvSpPr>
        <p:spPr>
          <a:xfrm>
            <a:off x="1450392" y="2904382"/>
            <a:ext cx="9291215" cy="1049235"/>
          </a:xfrm>
        </p:spPr>
        <p:txBody>
          <a:bodyPr>
            <a:normAutofit/>
          </a:bodyPr>
          <a:lstStyle/>
          <a:p>
            <a:r>
              <a:rPr lang="en-US" sz="5400" dirty="0"/>
              <a:t>Template Method</a:t>
            </a:r>
            <a:endParaRPr lang="he-IL" sz="5400" dirty="0"/>
          </a:p>
        </p:txBody>
      </p:sp>
    </p:spTree>
    <p:extLst>
      <p:ext uri="{BB962C8B-B14F-4D97-AF65-F5344CB8AC3E}">
        <p14:creationId xmlns:p14="http://schemas.microsoft.com/office/powerpoint/2010/main" val="284144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7D2A5-7181-030D-DD81-5A657B8693B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3035B380-17D8-7D84-CF49-7860A0982675}"/>
              </a:ext>
            </a:extLst>
          </p:cNvPr>
          <p:cNvSpPr>
            <a:spLocks noGrp="1"/>
          </p:cNvSpPr>
          <p:nvPr>
            <p:ph type="title"/>
          </p:nvPr>
        </p:nvSpPr>
        <p:spPr>
          <a:xfrm>
            <a:off x="1450392" y="113639"/>
            <a:ext cx="9291215" cy="1049235"/>
          </a:xfrm>
        </p:spPr>
        <p:txBody>
          <a:bodyPr/>
          <a:lstStyle/>
          <a:p>
            <a:r>
              <a:rPr lang="en-US" dirty="0"/>
              <a:t>Template Method</a:t>
            </a:r>
            <a:endParaRPr lang="he-IL" dirty="0"/>
          </a:p>
        </p:txBody>
      </p:sp>
      <p:sp>
        <p:nvSpPr>
          <p:cNvPr id="6" name="תיבת טקסט 5">
            <a:extLst>
              <a:ext uri="{FF2B5EF4-FFF2-40B4-BE49-F238E27FC236}">
                <a16:creationId xmlns:a16="http://schemas.microsoft.com/office/drawing/2014/main" id="{46FAB444-BA93-4D65-1B6B-D48F5BA74A65}"/>
              </a:ext>
            </a:extLst>
          </p:cNvPr>
          <p:cNvSpPr txBox="1"/>
          <p:nvPr/>
        </p:nvSpPr>
        <p:spPr>
          <a:xfrm>
            <a:off x="365760" y="1463040"/>
            <a:ext cx="11389360" cy="4924425"/>
          </a:xfrm>
          <a:prstGeom prst="rect">
            <a:avLst/>
          </a:prstGeom>
          <a:noFill/>
        </p:spPr>
        <p:txBody>
          <a:bodyPr wrap="square" rtlCol="1">
            <a:spAutoFit/>
          </a:bodyPr>
          <a:lstStyle/>
          <a:p>
            <a:pPr algn="r" rtl="1">
              <a:lnSpc>
                <a:spcPct val="150000"/>
              </a:lnSpc>
            </a:pPr>
            <a:r>
              <a:rPr lang="he-IL" sz="2000" dirty="0"/>
              <a:t>תבנית עיצוב התנהגותית המגדירה שלד של אלגוריתם במחלקת העל, אך מאפשר לתת-מחלקות לעקוף שלבים מסוימים של האלגוריתם מבלי לשנות את המבנה שלו. </a:t>
            </a:r>
          </a:p>
          <a:p>
            <a:pPr algn="r" rtl="1">
              <a:lnSpc>
                <a:spcPct val="150000"/>
              </a:lnSpc>
            </a:pPr>
            <a:r>
              <a:rPr lang="he-IL" sz="2000" dirty="0"/>
              <a:t>במילים אחרות, הוא מספק תבנית עבור אלגוריתם במחלקת האב, המאפשר </a:t>
            </a:r>
            <a:r>
              <a:rPr lang="he-IL" sz="2000" u="sng" dirty="0"/>
              <a:t>התאמה אישית</a:t>
            </a:r>
            <a:r>
              <a:rPr lang="he-IL" sz="2000" dirty="0"/>
              <a:t> של השלבים על ידי מחלקת הבן.</a:t>
            </a:r>
          </a:p>
          <a:p>
            <a:pPr algn="r" rtl="1">
              <a:lnSpc>
                <a:spcPct val="150000"/>
              </a:lnSpc>
            </a:pPr>
            <a:endParaRPr lang="he-IL" sz="2000" dirty="0"/>
          </a:p>
          <a:p>
            <a:pPr algn="r" rtl="1"/>
            <a:r>
              <a:rPr lang="he-IL" sz="2400" u="sng" dirty="0"/>
              <a:t>אופן פעולה</a:t>
            </a:r>
            <a:endParaRPr lang="he-IL" sz="2000" u="sng" dirty="0"/>
          </a:p>
          <a:p>
            <a:pPr marL="285750" indent="-285750" algn="r" rtl="1">
              <a:buFont typeface="Arial" panose="020B0604020202020204" pitchFamily="34" charset="0"/>
              <a:buChar char="•"/>
            </a:pPr>
            <a:r>
              <a:rPr lang="en-US" sz="2000" b="1" dirty="0"/>
              <a:t>Template class</a:t>
            </a:r>
            <a:r>
              <a:rPr lang="he-IL" sz="2000" b="1" dirty="0"/>
              <a:t> (מחלקת העל):</a:t>
            </a:r>
            <a:br>
              <a:rPr lang="en-US" sz="2000" b="1" dirty="0"/>
            </a:br>
            <a:r>
              <a:rPr lang="he-IL" sz="2000" dirty="0"/>
              <a:t>מגדירה את המבנה הכללי של האלגוריתם כסדרה של שלבים או שיטות (שלד).</a:t>
            </a:r>
            <a:br>
              <a:rPr lang="en-US" sz="2000" dirty="0"/>
            </a:br>
            <a:r>
              <a:rPr lang="he-IL" sz="2000" dirty="0"/>
              <a:t>כולל שיטות אבסטרקטיות המייצגות שלבים שיש ליישם על ידי תת מחלקות</a:t>
            </a:r>
            <a:r>
              <a:rPr lang="en-US" sz="2000" dirty="0"/>
              <a:t>.</a:t>
            </a:r>
          </a:p>
          <a:p>
            <a:pPr algn="r" rtl="1"/>
            <a:endParaRPr lang="he-IL" sz="2000" dirty="0"/>
          </a:p>
          <a:p>
            <a:pPr marL="285750" indent="-285750" algn="r" rtl="1">
              <a:buFont typeface="Arial" panose="020B0604020202020204" pitchFamily="34" charset="0"/>
              <a:buChar char="•"/>
            </a:pPr>
            <a:r>
              <a:rPr lang="en-US" sz="2000" b="1" dirty="0"/>
              <a:t>Concrete Classes</a:t>
            </a:r>
            <a:r>
              <a:rPr lang="he-IL" sz="2000" b="1" dirty="0"/>
              <a:t> (תתי מחלקות):</a:t>
            </a:r>
            <a:br>
              <a:rPr lang="en-US" sz="2000" b="1" dirty="0"/>
            </a:br>
            <a:r>
              <a:rPr lang="he-IL" sz="2000" dirty="0"/>
              <a:t>מיישמות את השיטות המופשטות המוגדרות בשיטת התבנית.</a:t>
            </a:r>
            <a:br>
              <a:rPr lang="en-US" sz="2000" dirty="0"/>
            </a:br>
            <a:r>
              <a:rPr lang="he-IL" sz="2000" dirty="0"/>
              <a:t>יכולות לעקוף שלבים מסוימים באלגוריתם כדי לספק התנהגות מותאמת אישית לאותה מחלקה.</a:t>
            </a:r>
          </a:p>
        </p:txBody>
      </p:sp>
    </p:spTree>
    <p:extLst>
      <p:ext uri="{BB962C8B-B14F-4D97-AF65-F5344CB8AC3E}">
        <p14:creationId xmlns:p14="http://schemas.microsoft.com/office/powerpoint/2010/main" val="138231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8" y="2745479"/>
            <a:ext cx="9829483" cy="1367041"/>
          </a:xfrm>
          <a:prstGeom prst="rect">
            <a:avLst/>
          </a:prstGeom>
        </p:spPr>
        <p:txBody>
          <a:bodyPr vert="horz" wrap="square" lIns="0" tIns="12700" rIns="0" bIns="0" rtlCol="0">
            <a:spAutoFit/>
          </a:bodyPr>
          <a:lstStyle/>
          <a:p>
            <a:pPr marL="12700" algn="ctr">
              <a:lnSpc>
                <a:spcPct val="100000"/>
              </a:lnSpc>
              <a:spcBef>
                <a:spcPts val="100"/>
              </a:spcBef>
            </a:pPr>
            <a:r>
              <a:rPr lang="en-US" sz="8800" b="1" cap="all" dirty="0">
                <a:effectLst>
                  <a:outerShdw blurRad="50800" dist="63500" dir="2700000" algn="tl" rotWithShape="0">
                    <a:srgbClr val="000000">
                      <a:alpha val="48000"/>
                    </a:srgbClr>
                  </a:outerShdw>
                </a:effectLst>
                <a:latin typeface="+mj-lt"/>
                <a:ea typeface="+mj-ea"/>
                <a:cs typeface="+mj-cs"/>
              </a:rPr>
              <a:t>Singleton</a:t>
            </a:r>
            <a:endParaRPr sz="8800" b="1" cap="all" dirty="0">
              <a:effectLst>
                <a:outerShdw blurRad="50800" dist="63500" dir="2700000" algn="tl" rotWithShape="0">
                  <a:srgbClr val="000000">
                    <a:alpha val="48000"/>
                  </a:srgbClr>
                </a:outerShdw>
              </a:effectLst>
              <a:latin typeface="+mj-lt"/>
              <a:ea typeface="+mj-ea"/>
              <a:cs typeface="+mj-cs"/>
            </a:endParaRPr>
          </a:p>
        </p:txBody>
      </p:sp>
    </p:spTree>
    <p:extLst>
      <p:ext uri="{BB962C8B-B14F-4D97-AF65-F5344CB8AC3E}">
        <p14:creationId xmlns:p14="http://schemas.microsoft.com/office/powerpoint/2010/main" val="182189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957F2-5868-A43A-692E-EC9EA10A32D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FDAC43-5963-A236-8CD4-68445EB06831}"/>
              </a:ext>
            </a:extLst>
          </p:cNvPr>
          <p:cNvSpPr txBox="1"/>
          <p:nvPr/>
        </p:nvSpPr>
        <p:spPr>
          <a:xfrm>
            <a:off x="988219" y="278067"/>
            <a:ext cx="9829483" cy="536044"/>
          </a:xfrm>
          <a:prstGeom prst="rect">
            <a:avLst/>
          </a:prstGeom>
        </p:spPr>
        <p:txBody>
          <a:bodyPr vert="horz" wrap="square" lIns="0" tIns="12700" rIns="0" bIns="0" rtlCol="0">
            <a:spAutoFit/>
          </a:bodyPr>
          <a:lstStyle/>
          <a:p>
            <a:pPr marL="12700" algn="ctr">
              <a:lnSpc>
                <a:spcPct val="100000"/>
              </a:lnSpc>
              <a:spcBef>
                <a:spcPts val="100"/>
              </a:spcBef>
            </a:pPr>
            <a:r>
              <a:rPr lang="en-US" sz="3400" b="1" cap="all" dirty="0">
                <a:effectLst>
                  <a:outerShdw blurRad="50800" dist="63500" dir="2700000" algn="tl" rotWithShape="0">
                    <a:srgbClr val="000000">
                      <a:alpha val="48000"/>
                    </a:srgbClr>
                  </a:outerShdw>
                </a:effectLst>
                <a:latin typeface="+mj-lt"/>
                <a:ea typeface="+mj-ea"/>
                <a:cs typeface="+mj-cs"/>
              </a:rPr>
              <a:t>Singleton</a:t>
            </a:r>
            <a:endParaRPr sz="3400" b="1" cap="all" dirty="0">
              <a:effectLst>
                <a:outerShdw blurRad="50800" dist="63500" dir="2700000" algn="tl" rotWithShape="0">
                  <a:srgbClr val="000000">
                    <a:alpha val="48000"/>
                  </a:srgbClr>
                </a:outerShdw>
              </a:effectLst>
              <a:latin typeface="+mj-lt"/>
              <a:ea typeface="+mj-ea"/>
              <a:cs typeface="+mj-cs"/>
            </a:endParaRPr>
          </a:p>
        </p:txBody>
      </p:sp>
      <p:sp>
        <p:nvSpPr>
          <p:cNvPr id="6" name="object 3">
            <a:extLst>
              <a:ext uri="{FF2B5EF4-FFF2-40B4-BE49-F238E27FC236}">
                <a16:creationId xmlns:a16="http://schemas.microsoft.com/office/drawing/2014/main" id="{FD631298-4D3C-EC9C-3487-BFD295DE8A32}"/>
              </a:ext>
            </a:extLst>
          </p:cNvPr>
          <p:cNvSpPr txBox="1"/>
          <p:nvPr/>
        </p:nvSpPr>
        <p:spPr>
          <a:xfrm>
            <a:off x="728639" y="1263957"/>
            <a:ext cx="11050905" cy="1615186"/>
          </a:xfrm>
          <a:prstGeom prst="rect">
            <a:avLst/>
          </a:prstGeom>
        </p:spPr>
        <p:txBody>
          <a:bodyPr vert="horz" wrap="square" lIns="0" tIns="12700" rIns="0" bIns="0" rtlCol="0">
            <a:spAutoFit/>
          </a:bodyPr>
          <a:lstStyle/>
          <a:p>
            <a:pPr algn="r" rtl="1">
              <a:lnSpc>
                <a:spcPct val="150000"/>
              </a:lnSpc>
            </a:pPr>
            <a:r>
              <a:rPr lang="he-IL" sz="2400" b="1" u="sng" dirty="0"/>
              <a:t>הבעיה</a:t>
            </a:r>
          </a:p>
          <a:p>
            <a:pPr algn="r" rtl="1">
              <a:lnSpc>
                <a:spcPct val="150000"/>
              </a:lnSpc>
            </a:pPr>
            <a:r>
              <a:rPr lang="he-IL" sz="2400" dirty="0"/>
              <a:t>יש צורך שלמחלקה יהיה אך ורק מופע אחד, כלומר לא ניתן יהיה ליצור יותר מאובייקט אחד של אותה המחלקה.</a:t>
            </a:r>
            <a:endParaRPr lang="en-US" sz="2400" b="0" spc="75" dirty="0">
              <a:latin typeface="Yanone Kaffeesatz Light"/>
              <a:cs typeface="Yanone Kaffeesatz Light"/>
            </a:endParaRPr>
          </a:p>
        </p:txBody>
      </p:sp>
      <p:pic>
        <p:nvPicPr>
          <p:cNvPr id="1026" name="Picture 2" descr="Singleton pattern">
            <a:extLst>
              <a:ext uri="{FF2B5EF4-FFF2-40B4-BE49-F238E27FC236}">
                <a16:creationId xmlns:a16="http://schemas.microsoft.com/office/drawing/2014/main" id="{3E69F6F3-3312-D182-0237-2404E9DF5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544" y="2914609"/>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88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36044"/>
          </a:xfrm>
          <a:prstGeom prst="rect">
            <a:avLst/>
          </a:prstGeom>
        </p:spPr>
        <p:txBody>
          <a:bodyPr vert="horz" wrap="square" lIns="0" tIns="12700" rIns="0" bIns="0" rtlCol="0">
            <a:spAutoFit/>
          </a:bodyPr>
          <a:lstStyle/>
          <a:p>
            <a:pPr marL="12700" algn="ctr">
              <a:lnSpc>
                <a:spcPct val="100000"/>
              </a:lnSpc>
              <a:spcBef>
                <a:spcPts val="100"/>
              </a:spcBef>
            </a:pPr>
            <a:r>
              <a:rPr lang="en-US" sz="3400" b="1" cap="all" dirty="0">
                <a:effectLst>
                  <a:outerShdw blurRad="50800" dist="63500" dir="2700000" algn="tl" rotWithShape="0">
                    <a:srgbClr val="000000">
                      <a:alpha val="48000"/>
                    </a:srgbClr>
                  </a:outerShdw>
                </a:effectLst>
                <a:latin typeface="+mj-lt"/>
                <a:ea typeface="+mj-ea"/>
                <a:cs typeface="+mj-cs"/>
              </a:rPr>
              <a:t>Singleton</a:t>
            </a:r>
            <a:endParaRPr sz="3400" b="1" cap="all" dirty="0">
              <a:effectLst>
                <a:outerShdw blurRad="50800" dist="63500" dir="2700000" algn="tl" rotWithShape="0">
                  <a:srgbClr val="000000">
                    <a:alpha val="48000"/>
                  </a:srgbClr>
                </a:outerShdw>
              </a:effectLst>
              <a:latin typeface="+mj-lt"/>
              <a:ea typeface="+mj-ea"/>
              <a:cs typeface="+mj-c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309360" y="1168400"/>
            <a:ext cx="5307805" cy="3439403"/>
          </a:xfrm>
          <a:prstGeom prst="rect">
            <a:avLst/>
          </a:prstGeom>
        </p:spPr>
        <p:txBody>
          <a:bodyPr vert="horz" wrap="square" lIns="0" tIns="12700" rIns="0" bIns="0" rtlCol="0">
            <a:spAutoFit/>
          </a:bodyPr>
          <a:lstStyle/>
          <a:p>
            <a:pPr marL="12700" algn="r" rtl="1">
              <a:lnSpc>
                <a:spcPct val="100000"/>
              </a:lnSpc>
              <a:spcBef>
                <a:spcPts val="1590"/>
              </a:spcBef>
              <a:buClr>
                <a:srgbClr val="DE8147"/>
              </a:buClr>
              <a:buSzPct val="79166"/>
              <a:tabLst>
                <a:tab pos="354965" algn="l"/>
                <a:tab pos="355600" algn="l"/>
              </a:tabLst>
            </a:pPr>
            <a:r>
              <a:rPr lang="he-IL" sz="2800" b="1" u="sng" dirty="0"/>
              <a:t>מוטיבציה לבעיה</a:t>
            </a:r>
          </a:p>
          <a:p>
            <a:pPr marL="12700" algn="r" rtl="1">
              <a:lnSpc>
                <a:spcPct val="100000"/>
              </a:lnSpc>
              <a:spcBef>
                <a:spcPts val="1590"/>
              </a:spcBef>
              <a:buClr>
                <a:srgbClr val="DE8147"/>
              </a:buClr>
              <a:buSzPct val="79166"/>
              <a:tabLst>
                <a:tab pos="354965" algn="l"/>
                <a:tab pos="355600" algn="l"/>
              </a:tabLst>
            </a:pPr>
            <a:r>
              <a:rPr lang="he-IL" sz="2800" dirty="0"/>
              <a:t>למה שמישהו ירצה לשלוט במספר המופעים של מחלקה?</a:t>
            </a:r>
          </a:p>
          <a:p>
            <a:pPr marL="12700" algn="r" rtl="1">
              <a:lnSpc>
                <a:spcPct val="100000"/>
              </a:lnSpc>
              <a:spcBef>
                <a:spcPts val="1590"/>
              </a:spcBef>
              <a:buClr>
                <a:srgbClr val="DE8147"/>
              </a:buClr>
              <a:buSzPct val="79166"/>
              <a:tabLst>
                <a:tab pos="354965" algn="l"/>
                <a:tab pos="355600" algn="l"/>
              </a:tabLst>
            </a:pPr>
            <a:br>
              <a:rPr lang="he-IL" sz="2800" dirty="0"/>
            </a:br>
            <a:r>
              <a:rPr lang="he-IL" sz="2800" dirty="0"/>
              <a:t>הסיבה הנפוצה ביותר לכך היא לשלוט בגישה למשאב משותף, כמו מסד נתונים או קובץ.</a:t>
            </a:r>
            <a:endParaRPr lang="en-US" sz="2800" spc="75" dirty="0">
              <a:latin typeface="Yanone Kaffeesatz Light"/>
            </a:endParaRPr>
          </a:p>
        </p:txBody>
      </p:sp>
      <p:pic>
        <p:nvPicPr>
          <p:cNvPr id="2050" name="Picture 2" descr="The global access to an object">
            <a:extLst>
              <a:ext uri="{FF2B5EF4-FFF2-40B4-BE49-F238E27FC236}">
                <a16:creationId xmlns:a16="http://schemas.microsoft.com/office/drawing/2014/main" id="{71B337EC-C3A7-DA96-3692-9CD3C2A67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53" y="3429000"/>
            <a:ext cx="6524932" cy="326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442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1735</TotalTime>
  <Words>1123</Words>
  <Application>Microsoft Office PowerPoint</Application>
  <PresentationFormat>מסך רחב</PresentationFormat>
  <Paragraphs>121</Paragraphs>
  <Slides>22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22</vt:i4>
      </vt:variant>
    </vt:vector>
  </HeadingPairs>
  <TitlesOfParts>
    <vt:vector size="27" baseType="lpstr">
      <vt:lpstr>Arial</vt:lpstr>
      <vt:lpstr>Bookman Old Style</vt:lpstr>
      <vt:lpstr>Rockwell</vt:lpstr>
      <vt:lpstr>Yanone Kaffeesatz Light</vt:lpstr>
      <vt:lpstr>Damask</vt:lpstr>
      <vt:lpstr>תכנות מונחה עצמים תרגול 5  תבניות עיצוב</vt:lpstr>
      <vt:lpstr>Types of Design Patterns</vt:lpstr>
      <vt:lpstr>Types of Design Patterns</vt:lpstr>
      <vt:lpstr>Types of Design Patterns</vt:lpstr>
      <vt:lpstr>Template Method</vt:lpstr>
      <vt:lpstr>Template Method</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משה עופר</dc:creator>
  <cp:lastModifiedBy>אילן שמחון</cp:lastModifiedBy>
  <cp:revision>27</cp:revision>
  <dcterms:created xsi:type="dcterms:W3CDTF">2023-10-01T10:57:20Z</dcterms:created>
  <dcterms:modified xsi:type="dcterms:W3CDTF">2024-12-02T07:57:06Z</dcterms:modified>
</cp:coreProperties>
</file>