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5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9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9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2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0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tangent kernel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09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Широкие нейронные сети и </a:t>
            </a:r>
            <a:r>
              <a:rPr lang="ru-RU" sz="3600" dirty="0" err="1" smtClean="0"/>
              <a:t>гауссовские</a:t>
            </a:r>
            <a:r>
              <a:rPr lang="ru-RU" sz="3600" dirty="0" smtClean="0"/>
              <a:t> процессы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57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tangent kernel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14" y="2367913"/>
            <a:ext cx="8215904" cy="1075537"/>
          </a:xfrm>
        </p:spPr>
      </p:pic>
      <p:sp>
        <p:nvSpPr>
          <p:cNvPr id="7" name="TextBox 6"/>
          <p:cNvSpPr txBox="1"/>
          <p:nvPr/>
        </p:nvSpPr>
        <p:spPr>
          <a:xfrm>
            <a:off x="1785257" y="3979817"/>
            <a:ext cx="846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NTK </a:t>
            </a:r>
            <a:r>
              <a:rPr lang="ru-RU" sz="2800" dirty="0" smtClean="0"/>
              <a:t>сходится к пределу </a:t>
            </a:r>
            <a:r>
              <a:rPr lang="el-GR" sz="2800" dirty="0" smtClean="0"/>
              <a:t>Θ</a:t>
            </a:r>
            <a:r>
              <a:rPr lang="en-US" sz="2800" dirty="0" smtClean="0"/>
              <a:t> </a:t>
            </a:r>
            <a:r>
              <a:rPr lang="ru-RU" sz="2800" dirty="0" smtClean="0"/>
              <a:t>при стремлении ширины нейронной сети к бесконечности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Θ </a:t>
            </a:r>
            <a:r>
              <a:rPr lang="ru-RU" sz="2800" dirty="0" smtClean="0"/>
              <a:t>остается постоянной в течение обучения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2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Линеаризованная модель нейронной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64" y="1922696"/>
            <a:ext cx="6213855" cy="80942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" y="4504234"/>
            <a:ext cx="10537161" cy="7628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2" y="3270535"/>
            <a:ext cx="9188598" cy="6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738" y="4260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Проблема с ядрами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03" y="4144778"/>
            <a:ext cx="10477183" cy="69690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4" y="3045173"/>
            <a:ext cx="4418301" cy="6508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4" y="2002213"/>
            <a:ext cx="2328967" cy="714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0436" y="2130557"/>
            <a:ext cx="980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Если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180436" y="3045173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70472" y="4923473"/>
            <a:ext cx="1075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При стремлении ширины нейронной сети к бесконечности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09" y="5554001"/>
            <a:ext cx="2470247" cy="581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7074" y="5566703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</a:t>
            </a:r>
            <a:endParaRPr lang="ru-RU" sz="3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01" y="5618954"/>
            <a:ext cx="1392223" cy="5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60" y="3081808"/>
            <a:ext cx="4369479" cy="85647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52" y="4451340"/>
            <a:ext cx="9607653" cy="852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55" y="1633973"/>
            <a:ext cx="5247888" cy="11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и личный вклад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Разобраться в статье</a:t>
            </a:r>
          </a:p>
          <a:p>
            <a:r>
              <a:rPr lang="ru-RU" dirty="0" smtClean="0"/>
              <a:t>Адаптировать код для работы с </a:t>
            </a:r>
            <a:r>
              <a:rPr lang="ru-RU" dirty="0" err="1" smtClean="0"/>
              <a:t>датасетами</a:t>
            </a:r>
            <a:r>
              <a:rPr lang="ru-RU" dirty="0" smtClean="0"/>
              <a:t> большего объема</a:t>
            </a:r>
          </a:p>
          <a:p>
            <a:r>
              <a:rPr lang="ru-RU" dirty="0" smtClean="0"/>
              <a:t>Протестировать гипотезу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LogLikeliHood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9806"/>
              </p:ext>
            </p:extLst>
          </p:nvPr>
        </p:nvGraphicFramePr>
        <p:xfrm>
          <a:off x="838200" y="1825625"/>
          <a:ext cx="10515600" cy="2264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68291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0346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89674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53011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2448753"/>
                    </a:ext>
                  </a:extLst>
                </a:gridCol>
              </a:tblGrid>
              <a:tr h="4106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Concrete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CASP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house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Red wine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NNGP analytic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-34025924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-125352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-9757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-1079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4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NTKGP analytic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-48566084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-92627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-4735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Deep ensemble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-113514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-8347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-3468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-2441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RP-</a:t>
                      </a:r>
                      <a:r>
                        <a:rPr lang="en-US" dirty="0" err="1" smtClean="0"/>
                        <a:t>param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-74198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-9157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-3716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-2461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NTKGP-</a:t>
                      </a:r>
                      <a:r>
                        <a:rPr lang="en-US" dirty="0" err="1" smtClean="0"/>
                        <a:t>param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-58075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-9615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-2785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-895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7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NTKGP </a:t>
            </a:r>
            <a:r>
              <a:rPr lang="ru-RU" dirty="0" smtClean="0"/>
              <a:t>метод подтверждает гипотезу об апостериорном нормальном распределении, так как показывает лучший показатель </a:t>
            </a:r>
            <a:r>
              <a:rPr lang="en-US" dirty="0" smtClean="0"/>
              <a:t>LL.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137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Neural tangent kernel</vt:lpstr>
      <vt:lpstr>Широкие нейронные сети и гауссовские процессы</vt:lpstr>
      <vt:lpstr>Neural tangent kernel</vt:lpstr>
      <vt:lpstr>Линеаризованная модель нейронной сети</vt:lpstr>
      <vt:lpstr>Проблема с ядрами</vt:lpstr>
      <vt:lpstr>Идея</vt:lpstr>
      <vt:lpstr>Задачи и личный вклад</vt:lpstr>
      <vt:lpstr>LogLikeliHood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tangent kernel</dc:title>
  <dc:creator>Admin</dc:creator>
  <cp:lastModifiedBy>Admin</cp:lastModifiedBy>
  <cp:revision>10</cp:revision>
  <dcterms:created xsi:type="dcterms:W3CDTF">2020-08-20T14:55:40Z</dcterms:created>
  <dcterms:modified xsi:type="dcterms:W3CDTF">2020-08-20T19:51:35Z</dcterms:modified>
</cp:coreProperties>
</file>