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95C6-88DE-4217-9C8A-01BAD058089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6051-EC27-4080-AF84-7D8CF281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19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95C6-88DE-4217-9C8A-01BAD058089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6051-EC27-4080-AF84-7D8CF281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35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95C6-88DE-4217-9C8A-01BAD058089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6051-EC27-4080-AF84-7D8CF281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19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95C6-88DE-4217-9C8A-01BAD058089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6051-EC27-4080-AF84-7D8CF281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09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95C6-88DE-4217-9C8A-01BAD058089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6051-EC27-4080-AF84-7D8CF281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49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95C6-88DE-4217-9C8A-01BAD058089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6051-EC27-4080-AF84-7D8CF281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99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95C6-88DE-4217-9C8A-01BAD058089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6051-EC27-4080-AF84-7D8CF281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1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95C6-88DE-4217-9C8A-01BAD058089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6051-EC27-4080-AF84-7D8CF281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17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95C6-88DE-4217-9C8A-01BAD058089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6051-EC27-4080-AF84-7D8CF281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52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95C6-88DE-4217-9C8A-01BAD058089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6051-EC27-4080-AF84-7D8CF281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91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95C6-88DE-4217-9C8A-01BAD058089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6051-EC27-4080-AF84-7D8CF281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80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D95C6-88DE-4217-9C8A-01BAD058089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6051-EC27-4080-AF84-7D8CF281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37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tangent kernel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09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neural nets and Gaussian processes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577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Neural tangent kernel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14" y="2367913"/>
            <a:ext cx="8215904" cy="1075537"/>
          </a:xfrm>
        </p:spPr>
      </p:pic>
      <p:sp>
        <p:nvSpPr>
          <p:cNvPr id="7" name="TextBox 6"/>
          <p:cNvSpPr txBox="1"/>
          <p:nvPr/>
        </p:nvSpPr>
        <p:spPr>
          <a:xfrm>
            <a:off x="1785257" y="3979817"/>
            <a:ext cx="8464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NTK converges to </a:t>
            </a:r>
            <a:r>
              <a:rPr lang="el-GR" sz="2800" dirty="0" smtClean="0"/>
              <a:t>Θ</a:t>
            </a:r>
            <a:r>
              <a:rPr lang="en-US" sz="2800" dirty="0" smtClean="0"/>
              <a:t> with width of NN tends to infinity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Θ stays constant during </a:t>
            </a:r>
            <a:r>
              <a:rPr lang="en-US" sz="2800" dirty="0" err="1" smtClean="0"/>
              <a:t>trainig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3820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inearised</a:t>
            </a:r>
            <a:r>
              <a:rPr lang="en-US" dirty="0" smtClean="0"/>
              <a:t> regime of an NN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564" y="1922696"/>
            <a:ext cx="6213855" cy="80942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9" y="4504234"/>
            <a:ext cx="10537161" cy="7628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92" y="3270535"/>
            <a:ext cx="9188598" cy="69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8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2738" y="42608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Problem with the kernels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03" y="4144778"/>
            <a:ext cx="10477183" cy="696904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224" y="3045173"/>
            <a:ext cx="4418301" cy="6508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224" y="2002213"/>
            <a:ext cx="2328967" cy="7145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87973" y="2132008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If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180436" y="304517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Then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72738" y="5573486"/>
            <a:ext cx="6285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With width of a NN tends to infinity, </a:t>
            </a:r>
            <a:endParaRPr lang="ru-RU" sz="32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78" y="5540703"/>
            <a:ext cx="2470247" cy="58123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088743" y="5540703"/>
            <a:ext cx="814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and</a:t>
            </a:r>
            <a:endParaRPr lang="ru-RU" sz="32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103" y="5573486"/>
            <a:ext cx="1392223" cy="54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4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Proposition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260" y="3081808"/>
            <a:ext cx="4369479" cy="85647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52" y="4451340"/>
            <a:ext cx="9607653" cy="8521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055" y="1633973"/>
            <a:ext cx="5247888" cy="113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1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LogLikeliHood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09806"/>
              </p:ext>
            </p:extLst>
          </p:nvPr>
        </p:nvGraphicFramePr>
        <p:xfrm>
          <a:off x="838200" y="1825625"/>
          <a:ext cx="10515600" cy="2264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2682911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203469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89674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853011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42448753"/>
                    </a:ext>
                  </a:extLst>
                </a:gridCol>
              </a:tblGrid>
              <a:tr h="41067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Concrete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CASP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Boston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house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Red wine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8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NNGP analytic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-42088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-125352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-9757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-1079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34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NTKGP analytic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-79443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-92627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-4735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-989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4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Deep ensemble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-113514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-8347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-3468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-2441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5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RP-</a:t>
                      </a:r>
                      <a:r>
                        <a:rPr lang="en-US" dirty="0" err="1" smtClean="0"/>
                        <a:t>param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-74198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-9157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-3716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-2461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NTKGP-</a:t>
                      </a:r>
                      <a:r>
                        <a:rPr lang="en-US" dirty="0" err="1" smtClean="0"/>
                        <a:t>param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-58075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-9615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-2785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-895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51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7118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105</Words>
  <Application>Microsoft Office PowerPoint</Application>
  <PresentationFormat>Широкоэкранный</PresentationFormat>
  <Paragraphs>42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Neural tangent kernel</vt:lpstr>
      <vt:lpstr>Wide neural nets and Gaussian processes</vt:lpstr>
      <vt:lpstr>Neural tangent kernel</vt:lpstr>
      <vt:lpstr>Linearised regime of an NN</vt:lpstr>
      <vt:lpstr>Problem with the kernels</vt:lpstr>
      <vt:lpstr>Proposition</vt:lpstr>
      <vt:lpstr>LogLikeliHood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tangent kernel</dc:title>
  <dc:creator>Admin</dc:creator>
  <cp:lastModifiedBy>Admin</cp:lastModifiedBy>
  <cp:revision>7</cp:revision>
  <dcterms:created xsi:type="dcterms:W3CDTF">2020-08-20T14:55:40Z</dcterms:created>
  <dcterms:modified xsi:type="dcterms:W3CDTF">2020-08-20T15:55:05Z</dcterms:modified>
</cp:coreProperties>
</file>