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27AA-24B9-4A0A-AD9D-1BBAD062AE4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01BE-3084-40B2-B519-DC9F6DFDD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00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27AA-24B9-4A0A-AD9D-1BBAD062AE4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01BE-3084-40B2-B519-DC9F6DFDD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67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27AA-24B9-4A0A-AD9D-1BBAD062AE4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01BE-3084-40B2-B519-DC9F6DFDD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3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27AA-24B9-4A0A-AD9D-1BBAD062AE4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01BE-3084-40B2-B519-DC9F6DFDD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55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27AA-24B9-4A0A-AD9D-1BBAD062AE4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01BE-3084-40B2-B519-DC9F6DFDD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7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27AA-24B9-4A0A-AD9D-1BBAD062AE4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01BE-3084-40B2-B519-DC9F6DFDD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38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27AA-24B9-4A0A-AD9D-1BBAD062AE4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01BE-3084-40B2-B519-DC9F6DFDD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2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27AA-24B9-4A0A-AD9D-1BBAD062AE4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01BE-3084-40B2-B519-DC9F6DFDD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2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27AA-24B9-4A0A-AD9D-1BBAD062AE4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01BE-3084-40B2-B519-DC9F6DFDD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98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27AA-24B9-4A0A-AD9D-1BBAD062AE4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01BE-3084-40B2-B519-DC9F6DFDD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31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27AA-24B9-4A0A-AD9D-1BBAD062AE4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01BE-3084-40B2-B519-DC9F6DFDD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9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327AA-24B9-4A0A-AD9D-1BBAD062AE4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801BE-3084-40B2-B519-DC9F6DFDD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70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Orienteering problem with stochastic service times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53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 graph with N nodes. Each node is assigned a stochastic service time and profit, potentially also stochastic.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find a route which maximizes profit, visiting each node not more than once with possibility of exceeding time limit not more than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84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assumptions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estimated distribution.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Profits are discrete and fixed.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 times smaller are fixed.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is small (&lt;20).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5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63" y="1947319"/>
            <a:ext cx="4650322" cy="296893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648" y="1614488"/>
            <a:ext cx="5798499" cy="411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333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89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Orienteering problem with stochastic service times</vt:lpstr>
      <vt:lpstr>Description</vt:lpstr>
      <vt:lpstr>Current assumptions</vt:lpstr>
      <vt:lpstr>Formulation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Orientieering problem with stochastic costs</dc:title>
  <dc:creator>Admin</dc:creator>
  <cp:lastModifiedBy>Admin</cp:lastModifiedBy>
  <cp:revision>5</cp:revision>
  <dcterms:created xsi:type="dcterms:W3CDTF">2022-10-04T09:34:31Z</dcterms:created>
  <dcterms:modified xsi:type="dcterms:W3CDTF">2022-10-04T10:22:47Z</dcterms:modified>
</cp:coreProperties>
</file>