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2B0B26-83F1-4265-ABFD-B132AC2D1455}" v="273" dt="2022-05-09T20:58:18.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47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40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46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67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5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16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25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1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68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5/9/2022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559799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ink in water">
            <a:extLst>
              <a:ext uri="{FF2B5EF4-FFF2-40B4-BE49-F238E27FC236}">
                <a16:creationId xmlns:a16="http://schemas.microsoft.com/office/drawing/2014/main" id="{30F3346D-B62A-BE21-A934-962CECDAF060}"/>
              </a:ext>
            </a:extLst>
          </p:cNvPr>
          <p:cNvPicPr>
            <a:picLocks noChangeAspect="1"/>
          </p:cNvPicPr>
          <p:nvPr/>
        </p:nvPicPr>
        <p:blipFill rotWithShape="1">
          <a:blip r:embed="rId2"/>
          <a:srcRect t="10865" b="4866"/>
          <a:stretch/>
        </p:blipFill>
        <p:spPr>
          <a:xfrm>
            <a:off x="1" y="10"/>
            <a:ext cx="12183122" cy="6857989"/>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2"/>
            <a:ext cx="4023360" cy="2802219"/>
          </a:xfrm>
        </p:spPr>
        <p:txBody>
          <a:bodyPr anchor="b">
            <a:normAutofit/>
          </a:bodyPr>
          <a:lstStyle/>
          <a:p>
            <a:r>
              <a:rPr lang="en-US" sz="5400" b="0"/>
              <a:t>PROPOSAL</a:t>
            </a:r>
          </a:p>
        </p:txBody>
      </p:sp>
      <p:sp>
        <p:nvSpPr>
          <p:cNvPr id="3" name="Subtitle 2"/>
          <p:cNvSpPr>
            <a:spLocks noGrp="1"/>
          </p:cNvSpPr>
          <p:nvPr>
            <p:ph type="subTitle" idx="1"/>
          </p:nvPr>
        </p:nvSpPr>
        <p:spPr>
          <a:xfrm>
            <a:off x="477980" y="4065146"/>
            <a:ext cx="4023359" cy="1208141"/>
          </a:xfrm>
        </p:spPr>
        <p:txBody>
          <a:bodyPr>
            <a:normAutofit/>
          </a:bodyPr>
          <a:lstStyle/>
          <a:p>
            <a:r>
              <a:rPr lang="en-US"/>
              <a:t>Diabetes Predictor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D94-09DB-765B-D04B-B03324A115F1}"/>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556B5893-1FE9-25A8-1130-805E556B6352}"/>
              </a:ext>
            </a:extLst>
          </p:cNvPr>
          <p:cNvSpPr>
            <a:spLocks noGrp="1"/>
          </p:cNvSpPr>
          <p:nvPr>
            <p:ph idx="1"/>
          </p:nvPr>
        </p:nvSpPr>
        <p:spPr/>
        <p:txBody>
          <a:bodyPr vert="horz" lIns="91440" tIns="45720" rIns="91440" bIns="45720" rtlCol="0" anchor="t">
            <a:normAutofit/>
          </a:bodyPr>
          <a:lstStyle/>
          <a:p>
            <a:r>
              <a:rPr lang="en-US" sz="4000" err="1"/>
              <a:t>نرمين</a:t>
            </a:r>
            <a:r>
              <a:rPr lang="en-US" sz="4000" dirty="0"/>
              <a:t> </a:t>
            </a:r>
            <a:r>
              <a:rPr lang="en-US" sz="4000" err="1"/>
              <a:t>ذاكي</a:t>
            </a:r>
            <a:r>
              <a:rPr lang="en-US" sz="4000" dirty="0"/>
              <a:t> </a:t>
            </a:r>
            <a:r>
              <a:rPr lang="en-US" sz="4000" err="1"/>
              <a:t>عبد</a:t>
            </a:r>
            <a:r>
              <a:rPr lang="en-US" sz="4000" dirty="0"/>
              <a:t> </a:t>
            </a:r>
            <a:r>
              <a:rPr lang="en-US" sz="4000" err="1"/>
              <a:t>العزيز</a:t>
            </a:r>
            <a:r>
              <a:rPr lang="en-US" sz="4000" dirty="0"/>
              <a:t> </a:t>
            </a:r>
            <a:r>
              <a:rPr lang="en-US" sz="4000" err="1"/>
              <a:t>الشربيني</a:t>
            </a:r>
            <a:r>
              <a:rPr lang="en-US" sz="4000" dirty="0"/>
              <a:t> </a:t>
            </a:r>
            <a:r>
              <a:rPr lang="en-US" sz="4000" err="1"/>
              <a:t>ابو</a:t>
            </a:r>
            <a:r>
              <a:rPr lang="en-US" sz="4000" dirty="0"/>
              <a:t> </a:t>
            </a:r>
            <a:r>
              <a:rPr lang="en-US" sz="4000" err="1"/>
              <a:t>النجا</a:t>
            </a:r>
            <a:r>
              <a:rPr lang="en-US" sz="4000" dirty="0"/>
              <a:t> </a:t>
            </a:r>
            <a:endParaRPr lang="en-US" dirty="0"/>
          </a:p>
          <a:p>
            <a:r>
              <a:rPr lang="en-US" sz="4000" dirty="0"/>
              <a:t>sec 8</a:t>
            </a:r>
            <a:endParaRPr lang="en-US" dirty="0"/>
          </a:p>
          <a:p>
            <a:r>
              <a:rPr lang="en-US" sz="4400" dirty="0" err="1"/>
              <a:t>منه</a:t>
            </a:r>
            <a:r>
              <a:rPr lang="en-US" sz="4400" dirty="0"/>
              <a:t> </a:t>
            </a:r>
            <a:r>
              <a:rPr lang="en-US" sz="4400" dirty="0" err="1"/>
              <a:t>الله</a:t>
            </a:r>
            <a:r>
              <a:rPr lang="en-US" sz="4400" dirty="0"/>
              <a:t> </a:t>
            </a:r>
            <a:r>
              <a:rPr lang="en-US" sz="4400" dirty="0" err="1"/>
              <a:t>ياسر</a:t>
            </a:r>
            <a:r>
              <a:rPr lang="en-US" sz="4400" dirty="0"/>
              <a:t> </a:t>
            </a:r>
            <a:r>
              <a:rPr lang="en-US" sz="4400" dirty="0" err="1"/>
              <a:t>السيد</a:t>
            </a:r>
            <a:r>
              <a:rPr lang="en-US" sz="4400" dirty="0"/>
              <a:t> </a:t>
            </a:r>
            <a:r>
              <a:rPr lang="en-US" sz="4400" dirty="0" err="1"/>
              <a:t>محمد</a:t>
            </a:r>
            <a:r>
              <a:rPr lang="en-US" sz="4400" dirty="0"/>
              <a:t> </a:t>
            </a:r>
            <a:r>
              <a:rPr lang="en-US" sz="4400" dirty="0" err="1"/>
              <a:t>غانم</a:t>
            </a:r>
            <a:endParaRPr lang="en-US" sz="4400"/>
          </a:p>
          <a:p>
            <a:pPr marL="0" indent="0">
              <a:buNone/>
            </a:pPr>
            <a:r>
              <a:rPr lang="en-US" sz="4000" dirty="0"/>
              <a:t>Sec 8</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53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8E90-B09D-8152-3337-5CF3A753270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B97314-823D-4BB2-5C42-285E3AFE2C67}"/>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Diabetes mellitus refers to a group of diseases that affect how your body uses blood sugar (glucose). Glucose is vital to your health because it's an important source of energy for the cells that make up your muscles and tissues. It's also your brain's main source of fuel.</a:t>
            </a:r>
            <a:endParaRPr lang="en-US" dirty="0"/>
          </a:p>
          <a:p>
            <a:r>
              <a:rPr lang="en-US" dirty="0">
                <a:ea typeface="+mn-lt"/>
                <a:cs typeface="+mn-lt"/>
              </a:rPr>
              <a:t>The underlying cause of diabetes varies by type. But, no matter what type of diabetes you have, it can lead to excess sugar in your blood. Too much sugar in your blood can lead to serious health problems.</a:t>
            </a:r>
            <a:endParaRPr lang="en-US" dirty="0"/>
          </a:p>
          <a:p>
            <a:r>
              <a:rPr lang="en-US" dirty="0">
                <a:ea typeface="+mn-lt"/>
                <a:cs typeface="+mn-lt"/>
              </a:rPr>
              <a:t>Chronic diabetes conditions include type 1 diabetes and type 2 diabetes. Potentially reversible diabetes conditions include prediabetes and gestational diabetes. Prediabetes occurs when your blood sugar levels are higher than normal, but not high enough to be classified as diabetes. And prediabetes is often the precursor of diabetes unless appropriate measures are taken to prevent progression. Gestational diabetes occurs during pregnancy but may resolve after the baby is delivered.</a:t>
            </a:r>
            <a:endParaRPr lang="en-US" dirty="0"/>
          </a:p>
          <a:p>
            <a:endParaRPr lang="en-US" dirty="0"/>
          </a:p>
        </p:txBody>
      </p:sp>
    </p:spTree>
    <p:extLst>
      <p:ext uri="{BB962C8B-B14F-4D97-AF65-F5344CB8AC3E}">
        <p14:creationId xmlns:p14="http://schemas.microsoft.com/office/powerpoint/2010/main" val="100869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CF4-1296-52E5-B33D-A7CB5F92B91F}"/>
              </a:ext>
            </a:extLst>
          </p:cNvPr>
          <p:cNvSpPr>
            <a:spLocks noGrp="1"/>
          </p:cNvSpPr>
          <p:nvPr>
            <p:ph type="title"/>
          </p:nvPr>
        </p:nvSpPr>
        <p:spPr/>
        <p:txBody>
          <a:bodyPr/>
          <a:lstStyle/>
          <a:p>
            <a:r>
              <a:rPr lang="en-US" b="1" dirty="0"/>
              <a:t> </a:t>
            </a:r>
            <a:br>
              <a:rPr lang="en-US" b="1" dirty="0"/>
            </a:br>
            <a:r>
              <a:rPr lang="en-US" b="1" dirty="0"/>
              <a:t>How insulin works?</a:t>
            </a:r>
            <a:endParaRPr lang="en-US" dirty="0"/>
          </a:p>
          <a:p>
            <a:endParaRPr lang="en-US" dirty="0"/>
          </a:p>
        </p:txBody>
      </p:sp>
      <p:sp>
        <p:nvSpPr>
          <p:cNvPr id="3" name="Content Placeholder 2">
            <a:extLst>
              <a:ext uri="{FF2B5EF4-FFF2-40B4-BE49-F238E27FC236}">
                <a16:creationId xmlns:a16="http://schemas.microsoft.com/office/drawing/2014/main" id="{EE263C01-FA16-A2BF-4AC7-17B06FD0E7CA}"/>
              </a:ext>
            </a:extLst>
          </p:cNvPr>
          <p:cNvSpPr>
            <a:spLocks noGrp="1"/>
          </p:cNvSpPr>
          <p:nvPr>
            <p:ph idx="1"/>
          </p:nvPr>
        </p:nvSpPr>
        <p:spPr/>
        <p:txBody>
          <a:bodyPr vert="horz" lIns="91440" tIns="45720" rIns="91440" bIns="45720" rtlCol="0" anchor="t">
            <a:normAutofit/>
          </a:bodyPr>
          <a:lstStyle/>
          <a:p>
            <a:r>
              <a:rPr lang="en-US" dirty="0">
                <a:ea typeface="+mn-lt"/>
                <a:cs typeface="+mn-lt"/>
              </a:rPr>
              <a:t>Insulin is a hormone that comes from a gland situated behind and below the stomach (pancreas).</a:t>
            </a:r>
            <a:endParaRPr lang="en-US" dirty="0"/>
          </a:p>
          <a:p>
            <a:r>
              <a:rPr lang="en-US" dirty="0">
                <a:ea typeface="+mn-lt"/>
                <a:cs typeface="+mn-lt"/>
              </a:rPr>
              <a:t>The pancreas secretes insulin into the bloodstream.</a:t>
            </a:r>
            <a:endParaRPr lang="en-US" dirty="0"/>
          </a:p>
          <a:p>
            <a:r>
              <a:rPr lang="en-US" dirty="0">
                <a:ea typeface="+mn-lt"/>
                <a:cs typeface="+mn-lt"/>
              </a:rPr>
              <a:t>The insulin circulates, enabling sugar to enter your cells.</a:t>
            </a:r>
            <a:endParaRPr lang="en-US" dirty="0"/>
          </a:p>
          <a:p>
            <a:r>
              <a:rPr lang="en-US" dirty="0">
                <a:ea typeface="+mn-lt"/>
                <a:cs typeface="+mn-lt"/>
              </a:rPr>
              <a:t>Insulin lowers the amount of sugar in your bloodstream.</a:t>
            </a:r>
            <a:endParaRPr lang="en-US" dirty="0"/>
          </a:p>
          <a:p>
            <a:r>
              <a:rPr lang="en-US" dirty="0">
                <a:ea typeface="+mn-lt"/>
                <a:cs typeface="+mn-lt"/>
              </a:rPr>
              <a:t>As your blood sugar level drops, so does the secretion of insulin from your pancreas.</a:t>
            </a:r>
            <a:endParaRPr lang="en-US" dirty="0"/>
          </a:p>
          <a:p>
            <a:endParaRPr lang="en-US" dirty="0"/>
          </a:p>
        </p:txBody>
      </p:sp>
    </p:spTree>
    <p:extLst>
      <p:ext uri="{BB962C8B-B14F-4D97-AF65-F5344CB8AC3E}">
        <p14:creationId xmlns:p14="http://schemas.microsoft.com/office/powerpoint/2010/main" val="16034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9E55-E206-CD9D-F0E0-72E05B13BE41}"/>
              </a:ext>
            </a:extLst>
          </p:cNvPr>
          <p:cNvSpPr>
            <a:spLocks noGrp="1"/>
          </p:cNvSpPr>
          <p:nvPr>
            <p:ph type="title"/>
          </p:nvPr>
        </p:nvSpPr>
        <p:spPr/>
        <p:txBody>
          <a:bodyPr/>
          <a:lstStyle/>
          <a:p>
            <a:r>
              <a:rPr lang="en-US" b="1" dirty="0"/>
              <a:t> </a:t>
            </a:r>
            <a:br>
              <a:rPr lang="en-US" b="1" dirty="0"/>
            </a:br>
            <a:r>
              <a:rPr lang="en-US" b="1" dirty="0"/>
              <a:t>Causes of diabetes</a:t>
            </a:r>
            <a:endParaRPr lang="en-US" dirty="0"/>
          </a:p>
          <a:p>
            <a:endParaRPr lang="en-US" dirty="0"/>
          </a:p>
        </p:txBody>
      </p:sp>
      <p:sp>
        <p:nvSpPr>
          <p:cNvPr id="3" name="Content Placeholder 2">
            <a:extLst>
              <a:ext uri="{FF2B5EF4-FFF2-40B4-BE49-F238E27FC236}">
                <a16:creationId xmlns:a16="http://schemas.microsoft.com/office/drawing/2014/main" id="{0EE74CA5-CA82-FF89-F149-D61D521F6E62}"/>
              </a:ext>
            </a:extLst>
          </p:cNvPr>
          <p:cNvSpPr>
            <a:spLocks noGrp="1"/>
          </p:cNvSpPr>
          <p:nvPr>
            <p:ph idx="1"/>
          </p:nvPr>
        </p:nvSpPr>
        <p:spPr/>
        <p:txBody>
          <a:bodyPr vert="horz" lIns="91440" tIns="45720" rIns="91440" bIns="45720" rtlCol="0" anchor="t">
            <a:normAutofit/>
          </a:bodyPr>
          <a:lstStyle/>
          <a:p>
            <a:r>
              <a:rPr lang="en-US" dirty="0">
                <a:ea typeface="+mn-lt"/>
                <a:cs typeface="+mn-lt"/>
              </a:rPr>
              <a:t>The amount of sugar in the blood is controlled by a hormone called insulin, which is produced by the pancreas (a gland behind the stomach).</a:t>
            </a:r>
            <a:endParaRPr lang="en-US" dirty="0"/>
          </a:p>
          <a:p>
            <a:r>
              <a:rPr lang="en-US" dirty="0">
                <a:ea typeface="+mn-lt"/>
                <a:cs typeface="+mn-lt"/>
              </a:rPr>
              <a:t>When food is digested and enters your bloodstream, insulin moves glucose out of the blood and into cells, where it's broken down to produce energy.</a:t>
            </a:r>
            <a:endParaRPr lang="en-US" dirty="0"/>
          </a:p>
          <a:p>
            <a:endParaRPr lang="en-US" dirty="0"/>
          </a:p>
        </p:txBody>
      </p:sp>
    </p:spTree>
    <p:extLst>
      <p:ext uri="{BB962C8B-B14F-4D97-AF65-F5344CB8AC3E}">
        <p14:creationId xmlns:p14="http://schemas.microsoft.com/office/powerpoint/2010/main" val="252371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16B1-FBAB-7455-5C2E-B05F27F03C9C}"/>
              </a:ext>
            </a:extLst>
          </p:cNvPr>
          <p:cNvSpPr>
            <a:spLocks noGrp="1"/>
          </p:cNvSpPr>
          <p:nvPr>
            <p:ph type="title"/>
          </p:nvPr>
        </p:nvSpPr>
        <p:spPr/>
        <p:txBody>
          <a:bodyPr/>
          <a:lstStyle/>
          <a:p>
            <a:r>
              <a:rPr lang="en-US" b="1" dirty="0">
                <a:ea typeface="+mj-lt"/>
                <a:cs typeface="+mj-lt"/>
              </a:rPr>
              <a:t>Symptoms of diabetes</a:t>
            </a:r>
            <a:endParaRPr lang="en-US" dirty="0"/>
          </a:p>
        </p:txBody>
      </p:sp>
      <p:sp>
        <p:nvSpPr>
          <p:cNvPr id="3" name="Content Placeholder 2">
            <a:extLst>
              <a:ext uri="{FF2B5EF4-FFF2-40B4-BE49-F238E27FC236}">
                <a16:creationId xmlns:a16="http://schemas.microsoft.com/office/drawing/2014/main" id="{8BBBA2F9-8645-7196-74D5-BAA9357DE033}"/>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Are very thirsty</a:t>
            </a:r>
            <a:endParaRPr lang="en-US" dirty="0"/>
          </a:p>
          <a:p>
            <a:r>
              <a:rPr lang="en-US" dirty="0">
                <a:ea typeface="+mn-lt"/>
                <a:cs typeface="+mn-lt"/>
              </a:rPr>
              <a:t>Lose weight without trying</a:t>
            </a:r>
            <a:endParaRPr lang="en-US" dirty="0"/>
          </a:p>
          <a:p>
            <a:r>
              <a:rPr lang="en-US" dirty="0">
                <a:ea typeface="+mn-lt"/>
                <a:cs typeface="+mn-lt"/>
              </a:rPr>
              <a:t>Are very hungry</a:t>
            </a:r>
            <a:endParaRPr lang="en-US" dirty="0"/>
          </a:p>
          <a:p>
            <a:r>
              <a:rPr lang="en-US" dirty="0">
                <a:ea typeface="+mn-lt"/>
                <a:cs typeface="+mn-lt"/>
              </a:rPr>
              <a:t>Have blurry vision</a:t>
            </a:r>
            <a:endParaRPr lang="en-US" dirty="0"/>
          </a:p>
          <a:p>
            <a:r>
              <a:rPr lang="en-US" dirty="0">
                <a:ea typeface="+mn-lt"/>
                <a:cs typeface="+mn-lt"/>
              </a:rPr>
              <a:t>Have numb or tingling hands or feet</a:t>
            </a:r>
            <a:endParaRPr lang="en-US" dirty="0"/>
          </a:p>
          <a:p>
            <a:r>
              <a:rPr lang="en-US" dirty="0">
                <a:ea typeface="+mn-lt"/>
                <a:cs typeface="+mn-lt"/>
              </a:rPr>
              <a:t>Feel very tired</a:t>
            </a:r>
            <a:endParaRPr lang="en-US" dirty="0"/>
          </a:p>
          <a:p>
            <a:r>
              <a:rPr lang="en-US" dirty="0">
                <a:ea typeface="+mn-lt"/>
                <a:cs typeface="+mn-lt"/>
              </a:rPr>
              <a:t>Have very dry skin</a:t>
            </a:r>
            <a:endParaRPr lang="en-US" dirty="0"/>
          </a:p>
          <a:p>
            <a:r>
              <a:rPr lang="en-US" dirty="0">
                <a:ea typeface="+mn-lt"/>
                <a:cs typeface="+mn-lt"/>
              </a:rPr>
              <a:t>Have sores that heal slowly</a:t>
            </a:r>
            <a:endParaRPr lang="en-US" dirty="0"/>
          </a:p>
          <a:p>
            <a:r>
              <a:rPr lang="en-US" dirty="0">
                <a:ea typeface="+mn-lt"/>
                <a:cs typeface="+mn-lt"/>
              </a:rPr>
              <a:t>Have more infections than usual</a:t>
            </a:r>
            <a:endParaRPr lang="en-US" dirty="0"/>
          </a:p>
          <a:p>
            <a:endParaRPr lang="en-US" dirty="0"/>
          </a:p>
          <a:p>
            <a:endParaRPr lang="en-US" dirty="0"/>
          </a:p>
        </p:txBody>
      </p:sp>
    </p:spTree>
    <p:extLst>
      <p:ext uri="{BB962C8B-B14F-4D97-AF65-F5344CB8AC3E}">
        <p14:creationId xmlns:p14="http://schemas.microsoft.com/office/powerpoint/2010/main" val="418717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EA02-1779-3774-B807-B3E5E87B8B09}"/>
              </a:ext>
            </a:extLst>
          </p:cNvPr>
          <p:cNvSpPr>
            <a:spLocks noGrp="1"/>
          </p:cNvSpPr>
          <p:nvPr>
            <p:ph type="title"/>
          </p:nvPr>
        </p:nvSpPr>
        <p:spPr/>
        <p:txBody>
          <a:bodyPr>
            <a:normAutofit fontScale="90000"/>
          </a:bodyPr>
          <a:lstStyle/>
          <a:p>
            <a:br>
              <a:rPr lang="en-US" dirty="0"/>
            </a:br>
            <a:br>
              <a:rPr lang="en-US" dirty="0"/>
            </a:br>
            <a:r>
              <a:rPr lang="en-US" dirty="0"/>
              <a:t>Treatment</a:t>
            </a:r>
          </a:p>
          <a:p>
            <a:endParaRPr lang="en-US" dirty="0"/>
          </a:p>
          <a:p>
            <a:endParaRPr lang="en-US" dirty="0"/>
          </a:p>
        </p:txBody>
      </p:sp>
      <p:sp>
        <p:nvSpPr>
          <p:cNvPr id="3" name="Content Placeholder 2">
            <a:extLst>
              <a:ext uri="{FF2B5EF4-FFF2-40B4-BE49-F238E27FC236}">
                <a16:creationId xmlns:a16="http://schemas.microsoft.com/office/drawing/2014/main" id="{26A556B3-78B5-489D-2383-E35B5A616FE2}"/>
              </a:ext>
            </a:extLst>
          </p:cNvPr>
          <p:cNvSpPr>
            <a:spLocks noGrp="1"/>
          </p:cNvSpPr>
          <p:nvPr>
            <p:ph idx="1"/>
          </p:nvPr>
        </p:nvSpPr>
        <p:spPr/>
        <p:txBody>
          <a:bodyPr vert="horz" lIns="91440" tIns="45720" rIns="91440" bIns="45720" rtlCol="0" anchor="t">
            <a:normAutofit/>
          </a:bodyPr>
          <a:lstStyle/>
          <a:p>
            <a:r>
              <a:rPr lang="en-US" dirty="0">
                <a:ea typeface="+mn-lt"/>
                <a:cs typeface="+mn-lt"/>
              </a:rPr>
              <a:t>Depending on what type of diabetes you have, blood sugar monitoring, insulin and oral medications may play a role in your treatment. Eating a healthy diet, maintaining a healthy weight and participating in regular activity also are important factors in managing diabetes.</a:t>
            </a:r>
            <a:endParaRPr lang="en-US" dirty="0"/>
          </a:p>
        </p:txBody>
      </p:sp>
    </p:spTree>
    <p:extLst>
      <p:ext uri="{BB962C8B-B14F-4D97-AF65-F5344CB8AC3E}">
        <p14:creationId xmlns:p14="http://schemas.microsoft.com/office/powerpoint/2010/main" val="386185872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GradientVTI</vt:lpstr>
      <vt:lpstr>PROPOSAL</vt:lpstr>
      <vt:lpstr>Names:</vt:lpstr>
      <vt:lpstr>Introduction</vt:lpstr>
      <vt:lpstr>  How insulin works? </vt:lpstr>
      <vt:lpstr>  Causes of diabetes </vt:lpstr>
      <vt:lpstr>Symptoms of diabetes</vt:lpstr>
      <vt:lpstr>  Treatment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cp:revision>
  <dcterms:created xsi:type="dcterms:W3CDTF">2022-05-09T20:26:23Z</dcterms:created>
  <dcterms:modified xsi:type="dcterms:W3CDTF">2022-05-09T20:58:19Z</dcterms:modified>
</cp:coreProperties>
</file>