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lectronic Devices Inventory Management  System for Suppli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320" sz="10672"/>
            </a:lvl1pPr>
          </a:lstStyle>
          <a:p>
            <a:pPr/>
            <a:r>
              <a:t>Electronic Devices Inventory Management  System for Suppliers</a:t>
            </a:r>
          </a:p>
        </p:txBody>
      </p:sp>
      <p:sp>
        <p:nvSpPr>
          <p:cNvPr id="172" name="Mohamed Eldagla, Sat 19 October, 2024"/>
          <p:cNvSpPr txBox="1"/>
          <p:nvPr>
            <p:ph type="body" idx="21"/>
          </p:nvPr>
        </p:nvSpPr>
        <p:spPr>
          <a:xfrm>
            <a:off x="1575701" y="12165597"/>
            <a:ext cx="21844001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Mohamed Eldagla, Sat 19 October, 2024</a:t>
            </a:r>
          </a:p>
        </p:txBody>
      </p:sp>
      <p:sp>
        <p:nvSpPr>
          <p:cNvPr id="173" name="Microsoft Data Engineer Track"/>
          <p:cNvSpPr txBox="1"/>
          <p:nvPr>
            <p:ph type="subTitle" sz="quarter" idx="1"/>
          </p:nvPr>
        </p:nvSpPr>
        <p:spPr>
          <a:xfrm>
            <a:off x="1575701" y="7274142"/>
            <a:ext cx="21844001" cy="1338147"/>
          </a:xfrm>
          <a:prstGeom prst="rect">
            <a:avLst/>
          </a:prstGeom>
        </p:spPr>
        <p:txBody>
          <a:bodyPr/>
          <a:lstStyle/>
          <a:p>
            <a:pPr/>
            <a:r>
              <a:t>Microsoft Data Engineer Track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6" name="Role Played for each memb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Played for each member</a:t>
            </a:r>
          </a:p>
          <a:p>
            <a:pPr/>
            <a:r>
              <a:t>Project Overview</a:t>
            </a:r>
          </a:p>
          <a:p>
            <a:pPr/>
            <a:r>
              <a:t>Goals</a:t>
            </a:r>
          </a:p>
          <a:p>
            <a:pPr/>
            <a:r>
              <a:t>Role Played [Mohamed Eldagla]</a:t>
            </a:r>
          </a:p>
          <a:p>
            <a:pPr/>
            <a:r>
              <a:t>Other Team Members and their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le Played for each me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Played for each member</a:t>
            </a:r>
          </a:p>
        </p:txBody>
      </p:sp>
      <p:sp>
        <p:nvSpPr>
          <p:cNvPr id="179" name="Mohamed Eldagla: Context Diagram, Database Design [ERD &amp; Data Dictionary], Database Creation and Implement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Mohamed Eldagla: Context Diagram, Database Design [ERD &amp; Data Dictionary], Database Creation and Implementation.</a:t>
            </a:r>
          </a:p>
          <a:p>
            <a:pPr/>
            <a:r>
              <a:t>Yousef Ibrahim: DB Schema &amp; Kivy Application GUI. </a:t>
            </a:r>
          </a:p>
          <a:p>
            <a:pPr/>
            <a:r>
              <a:t>Ahmed Abdelnasser &amp; Nermin Ahmed: Python Scripting, Data Ingestion, Data Transformation &amp; Star Schema.</a:t>
            </a:r>
          </a:p>
          <a:p>
            <a:pPr/>
            <a:r>
              <a:t>Mahmoud Sayed: ML Model &amp; Power BI Report.</a:t>
            </a:r>
          </a:p>
          <a:p>
            <a:pPr/>
            <a:r>
              <a:t>Nermin Ahmed: Star Schema.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jec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182" name="The purpose of the Electronic Devices Inventory Management System is to provide a comprehensive and user-friendly solution for efficiently managing the inventory of electronic devices within a retail or distribution environmen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2048255">
              <a:spcBef>
                <a:spcPts val="2000"/>
              </a:spcBef>
              <a:defRPr sz="4032"/>
            </a:pPr>
            <a:r>
              <a:t>The purpose of the Electronic Devices Inventory Management System is to provide a comprehensive and user-friendly solution for efficiently managing the inventory of electronic devices within a retail or distribution environment. </a:t>
            </a:r>
          </a:p>
          <a:p>
            <a:pPr marL="469391" indent="-469391" defTabSz="2048255">
              <a:spcBef>
                <a:spcPts val="2000"/>
              </a:spcBef>
              <a:defRPr sz="4032"/>
            </a:pPr>
            <a:r>
              <a:t>It aims to streamline inventory-related operations, enhance the sales process, improve inventory accuracy, and provide valuable insights for data-driven decision-making.</a:t>
            </a:r>
          </a:p>
        </p:txBody>
      </p:sp>
      <p:pic>
        <p:nvPicPr>
          <p:cNvPr id="183" name="Inventory-Management-System-Pic.jpg" descr="Inventory-Management-System-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840" y="5368651"/>
            <a:ext cx="12371283" cy="8210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86" name="Efficient Inventory Management: Ensure real-time tracking and management of electronic device inventory to minimize overstock and stockout situations."/>
          <p:cNvSpPr txBox="1"/>
          <p:nvPr>
            <p:ph type="body" idx="1"/>
          </p:nvPr>
        </p:nvSpPr>
        <p:spPr>
          <a:xfrm>
            <a:off x="1269999" y="381300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Efficient Inventory Management: Ensure real-time tracking and management of electronic device inventory to minimize overstock and stockout situations.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34" y="3097339"/>
            <a:ext cx="20154932" cy="903208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Context Diagram"/>
          <p:cNvSpPr txBox="1"/>
          <p:nvPr/>
        </p:nvSpPr>
        <p:spPr>
          <a:xfrm>
            <a:off x="6975391" y="784233"/>
            <a:ext cx="8823199" cy="150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Context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ntity Relationship Diagram"/>
          <p:cNvSpPr txBox="1"/>
          <p:nvPr>
            <p:ph type="title"/>
          </p:nvPr>
        </p:nvSpPr>
        <p:spPr>
          <a:xfrm>
            <a:off x="1270000" y="431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Entity Relationship Diagram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802" y="2209272"/>
            <a:ext cx="15438026" cy="1094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heck Excel for Data Dictio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Excel for Data 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heck Quer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Queries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