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24A-525B-4FE3-BBE5-1B1C90A4BB57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62D8-5CBC-4EDA-8D5E-026E3B96C62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09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24A-525B-4FE3-BBE5-1B1C90A4BB57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62D8-5CBC-4EDA-8D5E-026E3B96C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19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24A-525B-4FE3-BBE5-1B1C90A4BB57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62D8-5CBC-4EDA-8D5E-026E3B96C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5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24A-525B-4FE3-BBE5-1B1C90A4BB57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62D8-5CBC-4EDA-8D5E-026E3B96C62C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9256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24A-525B-4FE3-BBE5-1B1C90A4BB57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62D8-5CBC-4EDA-8D5E-026E3B96C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189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24A-525B-4FE3-BBE5-1B1C90A4BB57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62D8-5CBC-4EDA-8D5E-026E3B96C62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6751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24A-525B-4FE3-BBE5-1B1C90A4BB57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62D8-5CBC-4EDA-8D5E-026E3B96C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3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24A-525B-4FE3-BBE5-1B1C90A4BB57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62D8-5CBC-4EDA-8D5E-026E3B96C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07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24A-525B-4FE3-BBE5-1B1C90A4BB57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62D8-5CBC-4EDA-8D5E-026E3B96C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75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24A-525B-4FE3-BBE5-1B1C90A4BB57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62D8-5CBC-4EDA-8D5E-026E3B96C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44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24A-525B-4FE3-BBE5-1B1C90A4BB57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62D8-5CBC-4EDA-8D5E-026E3B96C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82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24A-525B-4FE3-BBE5-1B1C90A4BB57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62D8-5CBC-4EDA-8D5E-026E3B96C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01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24A-525B-4FE3-BBE5-1B1C90A4BB57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62D8-5CBC-4EDA-8D5E-026E3B96C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06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24A-525B-4FE3-BBE5-1B1C90A4BB57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62D8-5CBC-4EDA-8D5E-026E3B96C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9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24A-525B-4FE3-BBE5-1B1C90A4BB57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62D8-5CBC-4EDA-8D5E-026E3B96C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22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24A-525B-4FE3-BBE5-1B1C90A4BB57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62D8-5CBC-4EDA-8D5E-026E3B96C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60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24A-525B-4FE3-BBE5-1B1C90A4BB57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62D8-5CBC-4EDA-8D5E-026E3B96C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27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52924A-525B-4FE3-BBE5-1B1C90A4BB57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CB962D8-5CBC-4EDA-8D5E-026E3B96C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469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assrooms.com/en/paths/141-web-develop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2855" y="46685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fr-FR" b="1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</a:t>
            </a:r>
            <a:r>
              <a:rPr lang="fr-FR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fr-FR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sz="half" idx="1"/>
          </p:nvPr>
        </p:nvSpPr>
        <p:spPr>
          <a:xfrm>
            <a:off x="542545" y="2192390"/>
            <a:ext cx="4937655" cy="3615267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solidFill>
                  <a:schemeClr val="tx1"/>
                </a:solidFill>
              </a:rPr>
              <a:t>How does the web works</a:t>
            </a:r>
            <a:r>
              <a:rPr lang="en-US" sz="2800" b="1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sz="2800" b="1" i="1" dirty="0" smtClean="0">
                <a:solidFill>
                  <a:schemeClr val="tx1"/>
                </a:solidFill>
              </a:rPr>
              <a:t>What </a:t>
            </a:r>
            <a:r>
              <a:rPr lang="en-US" sz="2800" b="1" dirty="0" smtClean="0">
                <a:solidFill>
                  <a:schemeClr val="tx1"/>
                </a:solidFill>
              </a:rPr>
              <a:t>do you need</a:t>
            </a:r>
            <a:r>
              <a:rPr lang="en-US" sz="2800" b="1" i="1" dirty="0" smtClean="0">
                <a:solidFill>
                  <a:schemeClr val="tx1"/>
                </a:solidFill>
              </a:rPr>
              <a:t> to be a web developer?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i="1" dirty="0" smtClean="0">
                <a:solidFill>
                  <a:schemeClr val="tx1"/>
                </a:solidFill>
              </a:rPr>
              <a:t>What’s the role of a web developer.</a:t>
            </a:r>
            <a:endParaRPr lang="en-US" sz="2800" b="1" dirty="0" smtClean="0">
              <a:solidFill>
                <a:schemeClr val="tx1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727086" y="5080000"/>
            <a:ext cx="3902537" cy="1455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cap="all" dirty="0" err="1" smtClean="0">
                <a:ln w="3175" cmpd="sng">
                  <a:noFill/>
                </a:ln>
                <a:solidFill>
                  <a:srgbClr val="FFC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Presented</a:t>
            </a:r>
            <a:r>
              <a:rPr lang="fr-FR" b="1" cap="all" dirty="0" smtClean="0">
                <a:ln w="3175" cmpd="sng">
                  <a:noFill/>
                </a:ln>
                <a:solidFill>
                  <a:srgbClr val="FFC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by:</a:t>
            </a:r>
            <a:endParaRPr lang="fr-FR" b="1" cap="all" dirty="0">
              <a:ln w="3175" cmpd="sng">
                <a:noFill/>
              </a:ln>
              <a:solidFill>
                <a:srgbClr val="FFC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b="1" cap="all" dirty="0" err="1">
                <a:ln w="3175" cmpd="sng">
                  <a:noFill/>
                </a:ln>
                <a:solidFill>
                  <a:srgbClr val="FFC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Nermine</a:t>
            </a:r>
            <a:r>
              <a:rPr lang="fr-FR" b="1" cap="all" dirty="0">
                <a:ln w="3175" cmpd="sng">
                  <a:noFill/>
                </a:ln>
                <a:solidFill>
                  <a:srgbClr val="FFC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fr-FR" b="1" cap="all" dirty="0" err="1">
                <a:ln w="3175" cmpd="sng">
                  <a:noFill/>
                </a:ln>
                <a:solidFill>
                  <a:srgbClr val="FFC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Bouabdallah</a:t>
            </a:r>
            <a:endParaRPr lang="fr-FR" b="1" cap="all" dirty="0">
              <a:ln w="3175" cmpd="sng">
                <a:noFill/>
              </a:ln>
              <a:solidFill>
                <a:srgbClr val="FFC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69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3912" y="327456"/>
            <a:ext cx="8534400" cy="115361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rgbClr val="FFC000"/>
                </a:solidFill>
              </a:rPr>
              <a:t>How does the web works</a:t>
            </a:r>
            <a:r>
              <a:rPr lang="en-US" b="1" dirty="0">
                <a:solidFill>
                  <a:srgbClr val="FFC000"/>
                </a:solidFill>
              </a:rPr>
              <a:t>?</a:t>
            </a:r>
            <a:br>
              <a:rPr lang="en-US" b="1" dirty="0">
                <a:solidFill>
                  <a:srgbClr val="FFC000"/>
                </a:solidFill>
              </a:rPr>
            </a:b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787" y="1481070"/>
            <a:ext cx="11797049" cy="7340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Web </a:t>
            </a:r>
            <a:r>
              <a:rPr lang="en-US" sz="2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development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the building and maintenance of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websites.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Web(World Wide Web) is a body of information stored on web servers.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tools are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are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typical web user's internet-connected devices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web-accessing software available on those devices (usually a web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computers that store webpages, sites, or apps.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 client device wants to access a webpage, a copy of the webpage is downloaded from the server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client machine to be displayed in the user's web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6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2743200"/>
            <a:ext cx="9953737" cy="31810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moment you enter the required address in your browser :</a:t>
            </a: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browser sends an HTTP request message to the server, asking it to send a copy of the website to the client. </a:t>
            </a: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message, and all other data sent between the client and the server, is sent across your internet connection using TCP/IP.</a:t>
            </a:r>
            <a:endParaRPr lang="fr-FR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82" y="746975"/>
            <a:ext cx="6784630" cy="15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6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7547" y="520639"/>
            <a:ext cx="8534400" cy="1507067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 </a:t>
            </a: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you need</a:t>
            </a:r>
            <a:r>
              <a:rPr lang="en-US" b="1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to be a web developer?</a:t>
            </a:r>
            <a:endParaRPr lang="en-US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7852" y="2266682"/>
            <a:ext cx="8534400" cy="36060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fr-FR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6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 </a:t>
            </a:r>
            <a:r>
              <a:rPr lang="en-US" sz="2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on programming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 (HTML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CSS and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JavaScript)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create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interactive and visual parts of a website, which is everything you can see on a site. </a:t>
            </a:r>
            <a:endParaRPr lang="en-US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6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Back-end developers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to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and make changes, in addition to monitoring the functionality of the overall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site(using </a:t>
            </a:r>
            <a:r>
              <a:rPr lang="en-US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MySQL,PHP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..).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Back-end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refers to the server-side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90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9063" y="685800"/>
            <a:ext cx="8534400" cy="141119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the role of a web developer.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94937" y="1703231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 web developer is responsible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code that “tells” a website how to function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builds a website from the bottom up, which means designing it in such a way that end users have no difficulty navigating the site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2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ecteur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93</TotalTime>
  <Words>43</Words>
  <Application>Microsoft Office PowerPoint</Application>
  <PresentationFormat>Grand écran</PresentationFormat>
  <Paragraphs>37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Secteur</vt:lpstr>
      <vt:lpstr>Web fundamentals project </vt:lpstr>
      <vt:lpstr>How does the web works? </vt:lpstr>
      <vt:lpstr>Présentation PowerPoint</vt:lpstr>
      <vt:lpstr>What do you need to be a web developer?</vt:lpstr>
      <vt:lpstr>What’s the role of a web developer.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project</dc:title>
  <dc:creator>DELL</dc:creator>
  <cp:lastModifiedBy>DELL</cp:lastModifiedBy>
  <cp:revision>11</cp:revision>
  <dcterms:created xsi:type="dcterms:W3CDTF">2021-03-22T16:07:16Z</dcterms:created>
  <dcterms:modified xsi:type="dcterms:W3CDTF">2021-03-22T17:40:36Z</dcterms:modified>
</cp:coreProperties>
</file>