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2BAF07-21A7-480B-969B-4953E6E03F48}" v="500" dt="2022-05-10T18:34:07.2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 varScale="1">
        <p:scale>
          <a:sx n="113" d="100"/>
          <a:sy n="113" d="100"/>
        </p:scale>
        <p:origin x="49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4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E276E19-E3DF-4E9C-BA1E-4201321081DB}" type="datetime1">
              <a:rPr lang="ru-RU" smtClean="0"/>
              <a:t>10.05.2022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775EF03-110B-4710-A708-FEF1927612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509ED30-21A2-42F3-A50B-F80AF6C0C59D}" type="datetime1">
              <a:rPr lang="ru-RU" noProof="0" smtClean="0"/>
              <a:t>10.05.2022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8CCA95-4F40-4CDD-BF1E-B8C9EB86EE7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Прямоугольник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rtlCol="0" anchor="t">
            <a:normAutofit/>
          </a:bodyPr>
          <a:lstStyle>
            <a:lvl1pPr algn="r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E46E8F-6D1A-47CC-81B7-9DE4D1437403}" type="datetime1">
              <a:rPr lang="ru-RU" noProof="0" smtClean="0"/>
              <a:t>10.05.2022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Ins="45720" rtlCol="0"/>
          <a:lstStyle/>
          <a:p>
            <a:pPr rtl="0"/>
            <a:fld id="{600CBFCC-E1FF-473E-BF42-70E7405CF173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3" name="Надпись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ru-RU" sz="24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ru-RU" sz="24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Прямоугольник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Надпись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ru-RU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ru-RU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A04E42-E1F0-4ABF-81FA-2D08735A420F}" type="datetime1">
              <a:rPr lang="ru-RU" noProof="0" smtClean="0"/>
              <a:t>10.05.2022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Прямоугольник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Надпись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ru-RU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ru-RU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9D71F4-E56B-4453-B3AB-8AE592891B35}" type="datetime1">
              <a:rPr lang="ru-RU" noProof="0" smtClean="0"/>
              <a:t>10.05.2022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Прямоугольник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4D0FE-6D2B-4DC7-A0CC-9FF891E05D71}" type="datetime1">
              <a:rPr lang="ru-RU" noProof="0" smtClean="0"/>
              <a:t>10.05.2022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7" name="Надпись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ru-RU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ru-RU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Прямоугольник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Надпись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ru-RU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ru-RU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rtlCol="0" anchor="t">
            <a:normAutofit/>
          </a:bodyPr>
          <a:lstStyle>
            <a:lvl1pPr algn="r"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79CCD6-64D2-4FA5-A656-55DE639CAC33}" type="datetime1">
              <a:rPr lang="ru-RU" noProof="0" smtClean="0"/>
              <a:t>10.05.2022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Прямоугольник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7448B8-6692-4D07-9098-C78C63BDA98A}" type="datetime1">
              <a:rPr lang="ru-RU" noProof="0" smtClean="0"/>
              <a:t>10.05.2022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0" name="Надпись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ru-RU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ru-RU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Прямоугольник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Надпись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ru-RU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ru-RU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EB3DD9-E7B3-4B36-BCEC-E09C93F51B5D}" type="datetime1">
              <a:rPr lang="ru-RU" noProof="0" smtClean="0"/>
              <a:t>10.05.2022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Прямоугольник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102BC5-7232-4797-AA90-9C1B039E22D2}" type="datetime1">
              <a:rPr lang="ru-RU" noProof="0" smtClean="0"/>
              <a:t>10.05.2022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Надпись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ru-RU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ru-RU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2760E4-D975-4F4B-9E1C-02D323BD6A43}" type="datetime1">
              <a:rPr lang="ru-RU" noProof="0" smtClean="0"/>
              <a:t>10.05.2022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Прямоугольник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Надпись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ru-RU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ru-RU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rtlCol="0" anchor="ctr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75569E-0E40-40F8-9D8A-6E3A4007C12D}" type="datetime1">
              <a:rPr lang="ru-RU" noProof="0" smtClean="0"/>
              <a:t>10.05.2022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Прямоугольник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0" name="Надпись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ru-RU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ru-RU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rtlCol="0" anchor="b">
            <a:normAutofit/>
          </a:bodyPr>
          <a:lstStyle>
            <a:lvl1pPr algn="l"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F523CC-99C0-480A-99CC-C598CC6AAE13}" type="datetime1">
              <a:rPr lang="ru-RU" noProof="0" smtClean="0"/>
              <a:t>10.05.2022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  <a:p>
            <a:pPr lvl="5" rtl="0"/>
            <a:r>
              <a:rPr lang="ru-RU" noProof="0"/>
              <a:t>Шестой уровень</a:t>
            </a:r>
          </a:p>
          <a:p>
            <a:pPr lvl="6" rtl="0"/>
            <a:r>
              <a:rPr lang="ru-RU" noProof="0"/>
              <a:t>Седьмой уровень</a:t>
            </a:r>
          </a:p>
          <a:p>
            <a:pPr lvl="7" rtl="0"/>
            <a:r>
              <a:rPr lang="ru-RU" noProof="0"/>
              <a:t>Восьмой уровень</a:t>
            </a:r>
          </a:p>
          <a:p>
            <a:pPr lvl="8" rtl="0"/>
            <a:r>
              <a:rPr lang="ru-RU" noProof="0"/>
              <a:t>Девятый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/>
            <a:fld id="{B4856709-537A-49EA-8F81-2847F8567E45}" type="datetime1">
              <a:rPr lang="ru-RU" noProof="0" smtClean="0"/>
              <a:t>10.05.2022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00CBFCC-E1FF-473E-BF42-70E7405CF173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57" name="Прямоугольник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ru-RU" sz="2800" dirty="0">
                <a:cs typeface="Arial"/>
              </a:rPr>
              <a:t>Соцсеть, </a:t>
            </a:r>
            <a:r>
              <a:rPr lang="ru-RU" sz="2800" dirty="0" err="1">
                <a:cs typeface="Arial"/>
              </a:rPr>
              <a:t>ориентированая</a:t>
            </a:r>
            <a:r>
              <a:rPr lang="ru-RU" sz="2800" dirty="0">
                <a:cs typeface="Arial"/>
              </a:rPr>
              <a:t> на куски кода</a:t>
            </a: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Autofit/>
          </a:bodyPr>
          <a:lstStyle/>
          <a:p>
            <a:r>
              <a:rPr lang="ru-RU" sz="8000" dirty="0" err="1">
                <a:cs typeface="Arial"/>
              </a:rPr>
              <a:t>CodeParty</a:t>
            </a:r>
            <a:endParaRPr lang="ru-RU" sz="80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18CFB-C8E9-659C-1AAF-17598E3F7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65" y="263770"/>
            <a:ext cx="7958331" cy="1077229"/>
          </a:xfrm>
        </p:spPr>
        <p:txBody>
          <a:bodyPr/>
          <a:lstStyle/>
          <a:p>
            <a:r>
              <a:rPr lang="ru-RU" dirty="0">
                <a:cs typeface="Arial"/>
              </a:rPr>
              <a:t>Регистрация</a:t>
            </a:r>
            <a:endParaRPr lang="ru-RU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1609E193-D933-5304-4148-7E38450BF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092" y="1344545"/>
            <a:ext cx="4947725" cy="3997828"/>
          </a:xfr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40309714-4390-0120-B196-E75993A79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914" y="1346616"/>
            <a:ext cx="3385457" cy="47090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E93A92-7B51-720A-B4BB-145575003FCF}"/>
              </a:ext>
            </a:extLst>
          </p:cNvPr>
          <p:cNvSpPr txBox="1"/>
          <p:nvPr/>
        </p:nvSpPr>
        <p:spPr>
          <a:xfrm>
            <a:off x="1240971" y="5388428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Для использования сайта потребуется пройти регистрацию либо вход</a:t>
            </a:r>
          </a:p>
        </p:txBody>
      </p:sp>
    </p:spTree>
    <p:extLst>
      <p:ext uri="{BB962C8B-B14F-4D97-AF65-F5344CB8AC3E}">
        <p14:creationId xmlns:p14="http://schemas.microsoft.com/office/powerpoint/2010/main" val="187897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C6D5DB-48FE-EB83-2D6C-69DB5748F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97449" y="535913"/>
            <a:ext cx="7958331" cy="1077229"/>
          </a:xfrm>
        </p:spPr>
        <p:txBody>
          <a:bodyPr/>
          <a:lstStyle/>
          <a:p>
            <a:r>
              <a:rPr lang="ru-RU" dirty="0">
                <a:cs typeface="Arial"/>
              </a:rPr>
              <a:t>Профиль</a:t>
            </a:r>
            <a:endParaRPr lang="ru-RU" dirty="0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1DD36ED-617F-7476-2D09-855AAB81F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6656" y="1080093"/>
            <a:ext cx="7796540" cy="389535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1C3193-CE22-397D-544B-304BD6C62684}"/>
              </a:ext>
            </a:extLst>
          </p:cNvPr>
          <p:cNvSpPr txBox="1"/>
          <p:nvPr/>
        </p:nvSpPr>
        <p:spPr>
          <a:xfrm>
            <a:off x="2275114" y="5279571"/>
            <a:ext cx="582385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Arial"/>
              </a:rPr>
              <a:t>Ваш профиль - место, откуда вы можете посмотреть свои посты, подписки, подписчиков. Либо </a:t>
            </a:r>
            <a:r>
              <a:rPr lang="ru-RU" dirty="0" err="1">
                <a:cs typeface="Arial"/>
              </a:rPr>
              <a:t>разлогиниться</a:t>
            </a:r>
          </a:p>
        </p:txBody>
      </p:sp>
    </p:spTree>
    <p:extLst>
      <p:ext uri="{BB962C8B-B14F-4D97-AF65-F5344CB8AC3E}">
        <p14:creationId xmlns:p14="http://schemas.microsoft.com/office/powerpoint/2010/main" val="2911276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C9EC44-8A8C-3311-71F5-A1AA0D92A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2135" y="241999"/>
            <a:ext cx="7958331" cy="1077229"/>
          </a:xfrm>
        </p:spPr>
        <p:txBody>
          <a:bodyPr/>
          <a:lstStyle/>
          <a:p>
            <a:r>
              <a:rPr lang="ru-RU" dirty="0">
                <a:cs typeface="Arial"/>
              </a:rPr>
              <a:t>Лента</a:t>
            </a:r>
          </a:p>
        </p:txBody>
      </p:sp>
      <p:pic>
        <p:nvPicPr>
          <p:cNvPr id="7" name="Рисунок 7" descr="Изображение выглядит как текст, снимок экрана, монитор, экран&#10;&#10;Автоматически созданное описание">
            <a:extLst>
              <a:ext uri="{FF2B5EF4-FFF2-40B4-BE49-F238E27FC236}">
                <a16:creationId xmlns:a16="http://schemas.microsoft.com/office/drawing/2014/main" id="{E1B1FE5A-4150-D959-B7C0-8552778FF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8656" y="784777"/>
            <a:ext cx="7088969" cy="360424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8935EE-6E91-C6C9-E02C-07B2D7AE9FB9}"/>
              </a:ext>
            </a:extLst>
          </p:cNvPr>
          <p:cNvSpPr txBox="1"/>
          <p:nvPr/>
        </p:nvSpPr>
        <p:spPr>
          <a:xfrm>
            <a:off x="2841171" y="4931229"/>
            <a:ext cx="57367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Arial"/>
              </a:rPr>
              <a:t>Лента - место, где отображаются посты людей, на которых вы подписаны</a:t>
            </a:r>
          </a:p>
        </p:txBody>
      </p:sp>
    </p:spTree>
    <p:extLst>
      <p:ext uri="{BB962C8B-B14F-4D97-AF65-F5344CB8AC3E}">
        <p14:creationId xmlns:p14="http://schemas.microsoft.com/office/powerpoint/2010/main" val="3366274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FBCF77-027D-3BF6-88DE-F1FF997F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37" y="263770"/>
            <a:ext cx="7958331" cy="1077229"/>
          </a:xfrm>
        </p:spPr>
        <p:txBody>
          <a:bodyPr/>
          <a:lstStyle/>
          <a:p>
            <a:r>
              <a:rPr lang="ru-RU" dirty="0">
                <a:cs typeface="Arial"/>
              </a:rPr>
              <a:t>Рекомендации</a:t>
            </a:r>
            <a:endParaRPr lang="ru-RU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578C705B-E40C-EA32-1C1D-0194BC915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0828" y="1341674"/>
            <a:ext cx="7796540" cy="250134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6E0B76-86CF-A1DE-422C-FFB6EDF37783}"/>
              </a:ext>
            </a:extLst>
          </p:cNvPr>
          <p:cNvSpPr txBox="1"/>
          <p:nvPr/>
        </p:nvSpPr>
        <p:spPr>
          <a:xfrm>
            <a:off x="1839686" y="4561114"/>
            <a:ext cx="512717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Arial"/>
              </a:rPr>
              <a:t>В рекомендациях вы сможете найти интересных людей, с совпадающими интересами.</a:t>
            </a:r>
          </a:p>
        </p:txBody>
      </p:sp>
    </p:spTree>
    <p:extLst>
      <p:ext uri="{BB962C8B-B14F-4D97-AF65-F5344CB8AC3E}">
        <p14:creationId xmlns:p14="http://schemas.microsoft.com/office/powerpoint/2010/main" val="3024671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Широкоэкранный</PresentationFormat>
  <Paragraphs>1</Paragraphs>
  <Slides>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Мэдисон</vt:lpstr>
      <vt:lpstr>Соцсеть, ориентированая на куски кода</vt:lpstr>
      <vt:lpstr>Регистрация</vt:lpstr>
      <vt:lpstr>Профиль</vt:lpstr>
      <vt:lpstr>Лента</vt:lpstr>
      <vt:lpstr>Рекомендации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59</cp:revision>
  <dcterms:created xsi:type="dcterms:W3CDTF">2022-05-10T18:26:43Z</dcterms:created>
  <dcterms:modified xsi:type="dcterms:W3CDTF">2022-05-10T18:34:30Z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