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61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65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986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255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709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975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66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59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16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3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45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88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69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8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30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14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40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799266-992B-4A9C-BFA1-9317552414F5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577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7319" y="380998"/>
            <a:ext cx="9200017" cy="2971801"/>
          </a:xfrm>
        </p:spPr>
        <p:txBody>
          <a:bodyPr/>
          <a:lstStyle/>
          <a:p>
            <a:r>
              <a:rPr lang="ru-RU" dirty="0" smtClean="0"/>
              <a:t>Игра «Лучший художник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23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Рейтинг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4601891" cy="3615267"/>
          </a:xfrm>
        </p:spPr>
        <p:txBody>
          <a:bodyPr/>
          <a:lstStyle/>
          <a:p>
            <a:r>
              <a:rPr lang="ru-RU" dirty="0" smtClean="0"/>
              <a:t>Можно посмотреть всю таблицу, где будут те же значения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99" y="428873"/>
            <a:ext cx="4749029" cy="387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рейтинг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5612085" cy="3615267"/>
          </a:xfrm>
        </p:spPr>
        <p:txBody>
          <a:bodyPr/>
          <a:lstStyle/>
          <a:p>
            <a:r>
              <a:rPr lang="ru-RU" dirty="0" smtClean="0"/>
              <a:t>Можно посмотреть таблицу лучших картинок и по нажатию на ячейку с путём, будет показана соответствующая картинка.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994" y="138104"/>
            <a:ext cx="4186918" cy="35635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040" y="4037870"/>
            <a:ext cx="3786187" cy="237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5864634" cy="3615267"/>
          </a:xfrm>
        </p:spPr>
        <p:txBody>
          <a:bodyPr/>
          <a:lstStyle/>
          <a:p>
            <a:r>
              <a:rPr lang="ru-RU" dirty="0" smtClean="0"/>
              <a:t>Если выбрать в меню наборы слов, откроется таблица с наборами. Тут можно посмотреть их количество и количество слов в них, добавить или удалить набор.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732" y="261826"/>
            <a:ext cx="2666204" cy="602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два раза кликнуть по количеству слов, откроется окно редактирования набора.</a:t>
            </a:r>
          </a:p>
          <a:p>
            <a:r>
              <a:rPr lang="ru-RU" dirty="0" smtClean="0"/>
              <a:t>Также оно откроется если нажать кнопку добавить.</a:t>
            </a:r>
          </a:p>
          <a:p>
            <a:r>
              <a:rPr lang="ru-RU" dirty="0" smtClean="0"/>
              <a:t>Можно загрузить слова из файла.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332" y="373037"/>
            <a:ext cx="2641115" cy="535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252" y="4861802"/>
            <a:ext cx="8534400" cy="1507067"/>
          </a:xfrm>
        </p:spPr>
        <p:txBody>
          <a:bodyPr/>
          <a:lstStyle/>
          <a:p>
            <a:r>
              <a:rPr lang="ru-RU" dirty="0" smtClean="0"/>
              <a:t>Общая 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674" y="241662"/>
            <a:ext cx="8534400" cy="3615267"/>
          </a:xfrm>
        </p:spPr>
        <p:txBody>
          <a:bodyPr/>
          <a:lstStyle/>
          <a:p>
            <a:r>
              <a:rPr lang="ru-RU" dirty="0" smtClean="0"/>
              <a:t>Суть игры в том, что сначала каждый из пользователей(игра многопользовательская) рисует свою картину по заранее заданному требованию(будет определена тема картины).</a:t>
            </a:r>
          </a:p>
          <a:p>
            <a:r>
              <a:rPr lang="ru-RU" dirty="0" smtClean="0"/>
              <a:t>После того как все нарисовали картины происходит голосование и выбирается новый игрок.</a:t>
            </a:r>
          </a:p>
          <a:p>
            <a:r>
              <a:rPr lang="ru-RU" dirty="0" smtClean="0"/>
              <a:t>Также вне игры можно посмотреть рейтинг и отредактировать наборы слов.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2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4514805" cy="3615267"/>
          </a:xfrm>
        </p:spPr>
        <p:txBody>
          <a:bodyPr/>
          <a:lstStyle/>
          <a:p>
            <a:r>
              <a:rPr lang="ru-RU" dirty="0" smtClean="0"/>
              <a:t>При запуске программы пользователя встречает меню, где он может выбрать один из вариантов: начать игру, посмотреть таблицу рекордов, добавить или отредактировать наборы слов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484" y="413929"/>
            <a:ext cx="37052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4540931" cy="3615267"/>
          </a:xfrm>
        </p:spPr>
        <p:txBody>
          <a:bodyPr/>
          <a:lstStyle/>
          <a:p>
            <a:r>
              <a:rPr lang="ru-RU" dirty="0" smtClean="0"/>
              <a:t>Позже каждому из игроков надо будет </a:t>
            </a:r>
            <a:r>
              <a:rPr lang="ru-RU" dirty="0" err="1" smtClean="0"/>
              <a:t>зологиниться</a:t>
            </a:r>
            <a:r>
              <a:rPr lang="ru-RU" dirty="0" smtClean="0"/>
              <a:t> под своим именем и паролем, либо зарегистрироваться.</a:t>
            </a:r>
          </a:p>
          <a:p>
            <a:r>
              <a:rPr lang="ru-RU" dirty="0" smtClean="0"/>
              <a:t>В список будут добавлены имена и рейтинги игроков.</a:t>
            </a:r>
          </a:p>
          <a:p>
            <a:r>
              <a:rPr lang="ru-RU" dirty="0" smtClean="0"/>
              <a:t>Также надо будет выбрать набор слов, откуда вскоре будет выбрано ключевое слово.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908" y="685800"/>
            <a:ext cx="6215198" cy="488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3626531" cy="3615267"/>
          </a:xfrm>
        </p:spPr>
        <p:txBody>
          <a:bodyPr/>
          <a:lstStyle/>
          <a:p>
            <a:r>
              <a:rPr lang="ru-RU" dirty="0" smtClean="0"/>
              <a:t>Далее каждому из игроков за 2 минуты надо будет нарисовать картину по ключевому слову</a:t>
            </a:r>
          </a:p>
          <a:p>
            <a:r>
              <a:rPr lang="ru-RU" dirty="0" smtClean="0"/>
              <a:t>Можно менять цвет, ширину пера, а также пользоваться заливкой.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491" y="685800"/>
            <a:ext cx="5989685" cy="50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5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4897982" cy="3615267"/>
          </a:xfrm>
        </p:spPr>
        <p:txBody>
          <a:bodyPr/>
          <a:lstStyle/>
          <a:p>
            <a:r>
              <a:rPr lang="ru-RU" dirty="0" smtClean="0"/>
              <a:t>Затем каждому игроку предстоит оценить картины своих оппонентов по 10-бальной шкале.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526" y="526681"/>
            <a:ext cx="4720940" cy="408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6300062" cy="3615267"/>
          </a:xfrm>
        </p:spPr>
        <p:txBody>
          <a:bodyPr/>
          <a:lstStyle/>
          <a:p>
            <a:r>
              <a:rPr lang="ru-RU" dirty="0" smtClean="0"/>
              <a:t>В конце подводятся итоге, каждому присуждаются очки, которые он набрал. Победитель получает на </a:t>
            </a:r>
            <a:r>
              <a:rPr lang="en-US" dirty="0" smtClean="0"/>
              <a:t>10% </a:t>
            </a:r>
            <a:r>
              <a:rPr lang="ru-RU" dirty="0" smtClean="0"/>
              <a:t>больше очков. И выводится на экран окончания.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634" y="685800"/>
            <a:ext cx="4057515" cy="48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Рейтинг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4532222" cy="3615267"/>
          </a:xfrm>
        </p:spPr>
        <p:txBody>
          <a:bodyPr/>
          <a:lstStyle/>
          <a:p>
            <a:r>
              <a:rPr lang="ru-RU" dirty="0" smtClean="0"/>
              <a:t>По нажатию кнопки «результаты» в меню. Можно попасть к окну рейтинга.</a:t>
            </a:r>
          </a:p>
          <a:p>
            <a:r>
              <a:rPr lang="ru-RU" dirty="0" smtClean="0"/>
              <a:t>Можно выбрать из вариантов:</a:t>
            </a:r>
            <a:br>
              <a:rPr lang="ru-RU" dirty="0" smtClean="0"/>
            </a:br>
            <a:r>
              <a:rPr lang="ru-RU" dirty="0" smtClean="0"/>
              <a:t>Найти конкретного игрока, посмотреть всю таблицу или посмотреть лучшие картинки.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384" y="685800"/>
            <a:ext cx="47625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рейтинг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4875" y="685800"/>
            <a:ext cx="4601891" cy="3615267"/>
          </a:xfrm>
        </p:spPr>
        <p:txBody>
          <a:bodyPr/>
          <a:lstStyle/>
          <a:p>
            <a:r>
              <a:rPr lang="ru-RU" dirty="0" smtClean="0"/>
              <a:t>Если мы захотим найти конкретного игрока, нам надо будет ввести его имя. Будут выведены общее количество очков, среднее количество очков за игру, количество побед и количество игр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766" y="474676"/>
            <a:ext cx="6734313" cy="504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</TotalTime>
  <Words>334</Words>
  <Application>Microsoft Office PowerPoint</Application>
  <PresentationFormat>Широкоэкранный</PresentationFormat>
  <Paragraphs>33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Сектор</vt:lpstr>
      <vt:lpstr>Игра «Лучший художник</vt:lpstr>
      <vt:lpstr>Общая идея</vt:lpstr>
      <vt:lpstr>Игровой процесс</vt:lpstr>
      <vt:lpstr>Игровой процесс</vt:lpstr>
      <vt:lpstr>Игровой процесс</vt:lpstr>
      <vt:lpstr>Игровой процесс</vt:lpstr>
      <vt:lpstr>Игровой процесс</vt:lpstr>
      <vt:lpstr>Рейтинг</vt:lpstr>
      <vt:lpstr>рейтинг</vt:lpstr>
      <vt:lpstr>Рейтинг </vt:lpstr>
      <vt:lpstr>рейтинг</vt:lpstr>
      <vt:lpstr>Наборы</vt:lpstr>
      <vt:lpstr>наборы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«Лучший художник</dc:title>
  <dc:creator>Дмитрий Матюхин</dc:creator>
  <cp:lastModifiedBy>Дмитрий Матюхин</cp:lastModifiedBy>
  <cp:revision>6</cp:revision>
  <dcterms:created xsi:type="dcterms:W3CDTF">2021-12-09T12:42:37Z</dcterms:created>
  <dcterms:modified xsi:type="dcterms:W3CDTF">2021-12-09T13:45:03Z</dcterms:modified>
</cp:coreProperties>
</file>