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EEA7-623D-427D-91C8-C2125ACECAC0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FE24-8A8C-40F4-8FFC-2448645BA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43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EEA7-623D-427D-91C8-C2125ACECAC0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FE24-8A8C-40F4-8FFC-2448645BA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5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EEA7-623D-427D-91C8-C2125ACECAC0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FE24-8A8C-40F4-8FFC-2448645BAE8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3298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EEA7-623D-427D-91C8-C2125ACECAC0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FE24-8A8C-40F4-8FFC-2448645BA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175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EEA7-623D-427D-91C8-C2125ACECAC0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FE24-8A8C-40F4-8FFC-2448645BAE8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8099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EEA7-623D-427D-91C8-C2125ACECAC0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FE24-8A8C-40F4-8FFC-2448645BA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074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EEA7-623D-427D-91C8-C2125ACECAC0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FE24-8A8C-40F4-8FFC-2448645BA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762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EEA7-623D-427D-91C8-C2125ACECAC0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FE24-8A8C-40F4-8FFC-2448645BA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EEA7-623D-427D-91C8-C2125ACECAC0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FE24-8A8C-40F4-8FFC-2448645BA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19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EEA7-623D-427D-91C8-C2125ACECAC0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FE24-8A8C-40F4-8FFC-2448645BA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74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EEA7-623D-427D-91C8-C2125ACECAC0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FE24-8A8C-40F4-8FFC-2448645BA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93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EEA7-623D-427D-91C8-C2125ACECAC0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FE24-8A8C-40F4-8FFC-2448645BA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73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EEA7-623D-427D-91C8-C2125ACECAC0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FE24-8A8C-40F4-8FFC-2448645BA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44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EEA7-623D-427D-91C8-C2125ACECAC0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FE24-8A8C-40F4-8FFC-2448645BA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2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EEA7-623D-427D-91C8-C2125ACECAC0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FE24-8A8C-40F4-8FFC-2448645BA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40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EEA7-623D-427D-91C8-C2125ACECAC0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FE24-8A8C-40F4-8FFC-2448645BA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53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5EEA7-623D-427D-91C8-C2125ACECAC0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6BFE24-8A8C-40F4-8FFC-2448645BA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210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Платформер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16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84808" y="148046"/>
            <a:ext cx="8596668" cy="1320800"/>
          </a:xfrm>
        </p:spPr>
        <p:txBody>
          <a:bodyPr/>
          <a:lstStyle/>
          <a:p>
            <a:r>
              <a:rPr lang="ru-RU" dirty="0" smtClean="0"/>
              <a:t>Игровой процесс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262" y="1018289"/>
            <a:ext cx="9724607" cy="546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26691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Грань</vt:lpstr>
      <vt:lpstr>Платформер</vt:lpstr>
      <vt:lpstr>Игровой процесс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Платформер</dc:title>
  <dc:creator>Дмитрий Матюхин</dc:creator>
  <cp:lastModifiedBy>Дмитрий Матюхин</cp:lastModifiedBy>
  <cp:revision>1</cp:revision>
  <dcterms:created xsi:type="dcterms:W3CDTF">2022-01-16T17:42:26Z</dcterms:created>
  <dcterms:modified xsi:type="dcterms:W3CDTF">2022-01-16T17:43:21Z</dcterms:modified>
</cp:coreProperties>
</file>