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29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7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09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7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3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7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3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EEA7-623D-427D-91C8-C2125ACECAC0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BFE24-8A8C-40F4-8FFC-2448645BA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418979"/>
            <a:ext cx="7766936" cy="1646302"/>
          </a:xfrm>
        </p:spPr>
        <p:txBody>
          <a:bodyPr/>
          <a:lstStyle/>
          <a:p>
            <a:r>
              <a:rPr lang="ru-RU" dirty="0" err="1" smtClean="0"/>
              <a:t>Платформер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en-US" dirty="0" smtClean="0"/>
              <a:t>2D </a:t>
            </a:r>
            <a:r>
              <a:rPr lang="en-US" dirty="0" err="1"/>
              <a:t>P</a:t>
            </a:r>
            <a:r>
              <a:rPr lang="en-US" dirty="0" err="1" smtClean="0"/>
              <a:t>arkourist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Создатель:</a:t>
            </a:r>
          </a:p>
          <a:p>
            <a:r>
              <a:rPr lang="ru-RU" dirty="0" smtClean="0"/>
              <a:t>Матюхин Дмитрий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" y="1375832"/>
            <a:ext cx="4086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4808" y="148046"/>
            <a:ext cx="8596668" cy="13208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852609" cy="3880773"/>
          </a:xfrm>
        </p:spPr>
        <p:txBody>
          <a:bodyPr/>
          <a:lstStyle/>
          <a:p>
            <a:r>
              <a:rPr lang="ru-RU" dirty="0" smtClean="0"/>
              <a:t>Моя игра представляет собой </a:t>
            </a:r>
            <a:r>
              <a:rPr lang="ru-RU" dirty="0" err="1" smtClean="0"/>
              <a:t>платформер</a:t>
            </a:r>
            <a:r>
              <a:rPr lang="ru-RU" dirty="0" smtClean="0"/>
              <a:t>, целью игрока в котором является найти дорогу до финиша. После прохождения одного уровня, игроку открывается следующий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97" y="1192720"/>
            <a:ext cx="4676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5653797" cy="3880773"/>
          </a:xfrm>
        </p:spPr>
        <p:txBody>
          <a:bodyPr/>
          <a:lstStyle/>
          <a:p>
            <a:r>
              <a:rPr lang="ru-RU" dirty="0" smtClean="0"/>
              <a:t>В основном проект написан с использованием ООП и подразумевает максимальное использование встроенных средств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Таковыми являются спрайты </a:t>
            </a:r>
            <a:r>
              <a:rPr lang="en-US" dirty="0" err="1" smtClean="0"/>
              <a:t>pygame.sprite.Sprite</a:t>
            </a:r>
            <a:r>
              <a:rPr lang="en-US" dirty="0" smtClean="0"/>
              <a:t>, </a:t>
            </a:r>
            <a:r>
              <a:rPr lang="ru-RU" dirty="0" smtClean="0"/>
              <a:t>события</a:t>
            </a:r>
            <a:r>
              <a:rPr lang="en-US" dirty="0" smtClean="0"/>
              <a:t> </a:t>
            </a:r>
            <a:r>
              <a:rPr lang="en-US" dirty="0" err="1" smtClean="0"/>
              <a:t>pg.event.Event</a:t>
            </a:r>
            <a:r>
              <a:rPr lang="ru-RU" dirty="0" smtClean="0"/>
              <a:t> и т.д.</a:t>
            </a:r>
          </a:p>
          <a:p>
            <a:r>
              <a:rPr lang="ru-RU" dirty="0" smtClean="0"/>
              <a:t>Среди самобытных классов – </a:t>
            </a:r>
            <a:r>
              <a:rPr lang="en-US" dirty="0" err="1" smtClean="0"/>
              <a:t>SceneAggregator</a:t>
            </a:r>
            <a:r>
              <a:rPr lang="en-US" dirty="0" smtClean="0"/>
              <a:t> – </a:t>
            </a:r>
            <a:r>
              <a:rPr lang="ru-RU" dirty="0" smtClean="0"/>
              <a:t>менеджер сцен, </a:t>
            </a:r>
            <a:r>
              <a:rPr lang="en-US" dirty="0" err="1" smtClean="0"/>
              <a:t>MetaScene</a:t>
            </a:r>
            <a:r>
              <a:rPr lang="en-US" dirty="0" smtClean="0"/>
              <a:t> – </a:t>
            </a:r>
            <a:r>
              <a:rPr lang="ru-RU" dirty="0" smtClean="0"/>
              <a:t>игровая сцена, всевозможные </a:t>
            </a:r>
            <a:r>
              <a:rPr lang="ru-RU" dirty="0" err="1" smtClean="0"/>
              <a:t>виджеты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загрузки уровней была использована библиотека </a:t>
            </a:r>
            <a:r>
              <a:rPr lang="en-US" dirty="0" err="1" smtClean="0"/>
              <a:t>pytmx</a:t>
            </a:r>
            <a:r>
              <a:rPr lang="en-US" dirty="0" smtClean="0"/>
              <a:t>.</a:t>
            </a:r>
            <a:r>
              <a:rPr lang="ru-RU" dirty="0" smtClean="0"/>
              <a:t> Те же самые уровни создавались в </a:t>
            </a:r>
            <a:r>
              <a:rPr lang="en-US" dirty="0" err="1" smtClean="0"/>
              <a:t>TiledMapEditor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88" y="1307437"/>
            <a:ext cx="36385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считаю, что игра получилось неплохой, также это подтверждается отзывами моих знакомых.</a:t>
            </a:r>
          </a:p>
          <a:p>
            <a:r>
              <a:rPr lang="ru-RU" dirty="0" smtClean="0"/>
              <a:t>Из возможных путей развития можно наверно выделить </a:t>
            </a:r>
          </a:p>
          <a:p>
            <a:pPr>
              <a:buAutoNum type="arabicParenR"/>
            </a:pPr>
            <a:r>
              <a:rPr lang="ru-RU" dirty="0" smtClean="0"/>
              <a:t>Добавление новых механик</a:t>
            </a:r>
          </a:p>
          <a:p>
            <a:pPr>
              <a:buAutoNum type="arabicParenR"/>
            </a:pPr>
            <a:r>
              <a:rPr lang="ru-RU" dirty="0" smtClean="0"/>
              <a:t>Добавление новых игровых объектов</a:t>
            </a:r>
          </a:p>
          <a:p>
            <a:pPr>
              <a:buAutoNum type="arabicParenR"/>
            </a:pPr>
            <a:r>
              <a:rPr lang="ru-RU" dirty="0" smtClean="0"/>
              <a:t>Реализация </a:t>
            </a:r>
            <a:r>
              <a:rPr lang="ru-RU" dirty="0" err="1" smtClean="0"/>
              <a:t>мультиплеера</a:t>
            </a:r>
            <a:endParaRPr lang="ru-RU" dirty="0" smtClean="0"/>
          </a:p>
          <a:p>
            <a:pPr>
              <a:buAutoNum type="arabicParenR"/>
            </a:pPr>
            <a:r>
              <a:rPr lang="ru-RU" dirty="0" smtClean="0"/>
              <a:t>Создание более сложных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19633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124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Платформер  2D Parkourist</vt:lpstr>
      <vt:lpstr>Введение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Платформер</dc:title>
  <dc:creator>Дмитрий Матюхин</dc:creator>
  <cp:lastModifiedBy>Дмитрий Матюхин</cp:lastModifiedBy>
  <cp:revision>4</cp:revision>
  <dcterms:created xsi:type="dcterms:W3CDTF">2022-01-16T17:42:26Z</dcterms:created>
  <dcterms:modified xsi:type="dcterms:W3CDTF">2022-02-26T13:32:53Z</dcterms:modified>
</cp:coreProperties>
</file>