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EFE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43"/>
  </p:normalViewPr>
  <p:slideViewPr>
    <p:cSldViewPr snapToGrid="0" snapToObjects="1">
      <p:cViewPr varScale="1">
        <p:scale>
          <a:sx n="146" d="100"/>
          <a:sy n="146" d="100"/>
        </p:scale>
        <p:origin x="126"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E3CE-07C4-4646-BDEA-F4A17E0BA069}" type="datetimeFigureOut">
              <a:rPr lang="en-US" smtClean="0"/>
              <a:t>12/3/2022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97C61-3B6A-4764-ACCD-E1970EC4F1ED}" type="slidenum">
              <a:rPr lang="en-US" smtClean="0"/>
              <a:t>‹#›</a:t>
            </a:fld>
            <a:endParaRPr lang="en-US"/>
          </a:p>
        </p:txBody>
      </p:sp>
    </p:spTree>
    <p:extLst>
      <p:ext uri="{BB962C8B-B14F-4D97-AF65-F5344CB8AC3E}">
        <p14:creationId xmlns:p14="http://schemas.microsoft.com/office/powerpoint/2010/main" val="195947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F2A97C61-3B6A-4764-ACCD-E1970EC4F1ED}" type="slidenum">
              <a:rPr lang="en-US" smtClean="0"/>
              <a:t>1</a:t>
            </a:fld>
            <a:endParaRPr lang="en-US"/>
          </a:p>
        </p:txBody>
      </p:sp>
    </p:spTree>
    <p:extLst>
      <p:ext uri="{BB962C8B-B14F-4D97-AF65-F5344CB8AC3E}">
        <p14:creationId xmlns:p14="http://schemas.microsoft.com/office/powerpoint/2010/main" val="273137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8D7BF7-23DB-0949-BC77-118F0AB4BCA1}"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4229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5688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37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3495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7BF7-23DB-0949-BC77-118F0AB4BCA1}"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05669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D7BF7-23DB-0949-BC77-118F0AB4BCA1}"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02265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D7BF7-23DB-0949-BC77-118F0AB4BCA1}"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45238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D7BF7-23DB-0949-BC77-118F0AB4BCA1}"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96336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7BF7-23DB-0949-BC77-118F0AB4BCA1}"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849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3903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98989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7BF7-23DB-0949-BC77-118F0AB4BCA1}" type="datetimeFigureOut">
              <a:rPr lang="en-US" smtClean="0"/>
              <a:pPr/>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FDA5-CA9D-8E49-A1A6-F66F2B423400}" type="slidenum">
              <a:rPr lang="en-US" smtClean="0"/>
              <a:pPr/>
              <a:t>‹#›</a:t>
            </a:fld>
            <a:endParaRPr lang="en-US"/>
          </a:p>
        </p:txBody>
      </p:sp>
    </p:spTree>
    <p:extLst>
      <p:ext uri="{BB962C8B-B14F-4D97-AF65-F5344CB8AC3E}">
        <p14:creationId xmlns:p14="http://schemas.microsoft.com/office/powerpoint/2010/main" val="18313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br>
              <a:rPr lang="en-US" sz="2800" b="1" cap="small" dirty="0">
                <a:solidFill>
                  <a:schemeClr val="bg1"/>
                </a:solidFill>
              </a:rPr>
            </a:br>
            <a:r>
              <a:rPr lang="en-US" sz="9600" b="1" cap="small" dirty="0">
                <a:solidFill>
                  <a:schemeClr val="bg1"/>
                </a:solidFill>
              </a:rPr>
              <a:t>gra</a:t>
            </a:r>
            <a:r>
              <a:rPr lang="en-US" sz="9600" b="1" cap="small" dirty="0">
                <a:solidFill>
                  <a:srgbClr val="FF6699"/>
                </a:solidFill>
              </a:rPr>
              <a:t>pig</a:t>
            </a:r>
            <a:r>
              <a:rPr lang="en-US" sz="9600" b="1" cap="small" dirty="0">
                <a:solidFill>
                  <a:schemeClr val="bg1"/>
                </a:solidFill>
              </a:rPr>
              <a:t>s engine</a:t>
            </a:r>
            <a:br>
              <a:rPr lang="en-US" sz="2800" b="1" cap="small" dirty="0">
                <a:solidFill>
                  <a:schemeClr val="bg1"/>
                </a:solidFill>
              </a:rPr>
            </a:br>
            <a:br>
              <a:rPr lang="en-US" sz="2800" b="1" cap="small" dirty="0">
                <a:solidFill>
                  <a:schemeClr val="bg1"/>
                </a:solidFill>
              </a:rPr>
            </a:br>
            <a:br>
              <a:rPr lang="en-US" sz="2800" b="1" cap="small" dirty="0">
                <a:solidFill>
                  <a:schemeClr val="bg1"/>
                </a:solidFill>
              </a:rPr>
            </a:br>
            <a:r>
              <a:rPr lang="en-US" sz="2800" b="1" cap="small" dirty="0">
                <a:solidFill>
                  <a:schemeClr val="bg1"/>
                </a:solidFill>
              </a:rPr>
              <a:t>GRAPHICS PROGRAMMER</a:t>
            </a:r>
            <a:br>
              <a:rPr lang="en-US" sz="2800" b="1" cap="small" dirty="0">
                <a:solidFill>
                  <a:schemeClr val="bg1"/>
                </a:solidFill>
              </a:rPr>
            </a:br>
            <a:r>
              <a:rPr lang="en-US" sz="4400" b="1" cap="small" dirty="0">
                <a:solidFill>
                  <a:schemeClr val="accent4">
                    <a:lumMod val="60000"/>
                    <a:lumOff val="40000"/>
                  </a:schemeClr>
                </a:solidFill>
              </a:rPr>
              <a:t>JINWOO CHOI</a:t>
            </a:r>
            <a:br>
              <a:rPr lang="en-US" sz="4400" b="1" dirty="0">
                <a:solidFill>
                  <a:schemeClr val="accent4">
                    <a:lumMod val="60000"/>
                    <a:lumOff val="40000"/>
                  </a:schemeClr>
                </a:solidFill>
              </a:rPr>
            </a:br>
            <a:br>
              <a:rPr lang="en-US" sz="1600" b="1" dirty="0">
                <a:solidFill>
                  <a:schemeClr val="accent4">
                    <a:lumMod val="60000"/>
                    <a:lumOff val="40000"/>
                  </a:schemeClr>
                </a:solidFill>
              </a:rPr>
            </a:br>
            <a:r>
              <a:rPr lang="en-US" sz="2800" b="1" cap="small" dirty="0">
                <a:solidFill>
                  <a:schemeClr val="bg1"/>
                </a:solidFill>
              </a:rPr>
              <a:t>TOOLS &amp; ENGINE PROGRAMMER</a:t>
            </a:r>
            <a:br>
              <a:rPr lang="en-US" sz="2800" b="1" dirty="0">
                <a:solidFill>
                  <a:schemeClr val="accent4">
                    <a:lumMod val="60000"/>
                    <a:lumOff val="40000"/>
                  </a:schemeClr>
                </a:solidFill>
              </a:rPr>
            </a:br>
            <a:r>
              <a:rPr lang="en-US" sz="4400" b="1" dirty="0">
                <a:solidFill>
                  <a:schemeClr val="accent4">
                    <a:lumMod val="60000"/>
                    <a:lumOff val="40000"/>
                  </a:schemeClr>
                </a:solidFill>
              </a:rPr>
              <a:t>JINA HYUN</a:t>
            </a:r>
            <a:br>
              <a:rPr lang="en-US" sz="4400" b="1" dirty="0">
                <a:solidFill>
                  <a:schemeClr val="accent4">
                    <a:lumMod val="60000"/>
                    <a:lumOff val="40000"/>
                  </a:schemeClr>
                </a:solidFill>
              </a:rPr>
            </a:br>
            <a:br>
              <a:rPr lang="en-US" sz="1400" b="1" dirty="0">
                <a:solidFill>
                  <a:schemeClr val="accent4">
                    <a:lumMod val="60000"/>
                    <a:lumOff val="40000"/>
                  </a:schemeClr>
                </a:solidFill>
              </a:rPr>
            </a:br>
            <a:br>
              <a:rPr lang="en-US" sz="1600" b="1" cap="small" dirty="0">
                <a:solidFill>
                  <a:schemeClr val="bg1"/>
                </a:solidFill>
              </a:rPr>
            </a:br>
            <a:r>
              <a:rPr lang="en-US" sz="1600" b="1" cap="small" dirty="0">
                <a:solidFill>
                  <a:schemeClr val="bg1"/>
                </a:solidFill>
              </a:rPr>
              <a:t>PRESIDENT</a:t>
            </a:r>
            <a:br>
              <a:rPr lang="en-US" sz="1600" b="1" cap="small" dirty="0">
                <a:solidFill>
                  <a:schemeClr val="accent4">
                    <a:lumMod val="60000"/>
                    <a:lumOff val="40000"/>
                  </a:schemeClr>
                </a:solidFill>
              </a:rPr>
            </a:br>
            <a:r>
              <a:rPr lang="en-US" sz="1600" b="1" cap="small" dirty="0">
                <a:solidFill>
                  <a:schemeClr val="accent4">
                    <a:lumMod val="60000"/>
                    <a:lumOff val="40000"/>
                  </a:schemeClr>
                </a:solidFill>
              </a:rPr>
              <a:t>CLAUDE COMAIR </a:t>
            </a:r>
            <a:br>
              <a:rPr lang="en-US" sz="1600" b="1" cap="small" dirty="0">
                <a:solidFill>
                  <a:schemeClr val="accent4">
                    <a:lumMod val="60000"/>
                    <a:lumOff val="40000"/>
                  </a:schemeClr>
                </a:solidFill>
              </a:rPr>
            </a:br>
            <a:r>
              <a:rPr lang="en-US" sz="1600" b="1" cap="small" dirty="0">
                <a:solidFill>
                  <a:schemeClr val="bg1"/>
                </a:solidFill>
              </a:rPr>
              <a:t>FACULTY</a:t>
            </a:r>
            <a:br>
              <a:rPr lang="en-US" sz="1600" b="1" dirty="0">
                <a:solidFill>
                  <a:schemeClr val="accent4">
                    <a:lumMod val="60000"/>
                    <a:lumOff val="40000"/>
                  </a:schemeClr>
                </a:solidFill>
              </a:rPr>
            </a:br>
            <a:r>
              <a:rPr lang="en-US" sz="1600" b="1" cap="small" dirty="0">
                <a:solidFill>
                  <a:schemeClr val="accent4">
                    <a:lumMod val="60000"/>
                    <a:lumOff val="40000"/>
                  </a:schemeClr>
                </a:solidFill>
              </a:rPr>
              <a:t>JUSTIN CHAMBERS, JEN SWARD, IAN JIRKA, DAVID SAUNDERS</a:t>
            </a:r>
            <a:br>
              <a:rPr lang="en-US" sz="1600" b="1" cap="small" dirty="0">
                <a:solidFill>
                  <a:schemeClr val="accent4">
                    <a:lumMod val="60000"/>
                    <a:lumOff val="40000"/>
                  </a:schemeClr>
                </a:solidFill>
              </a:rPr>
            </a:br>
            <a:endParaRPr lang="en-US" sz="1600" b="1" dirty="0">
              <a:solidFill>
                <a:schemeClr val="bg1"/>
              </a:solidFill>
            </a:endParaRPr>
          </a:p>
        </p:txBody>
      </p:sp>
      <p:sp>
        <p:nvSpPr>
          <p:cNvPr id="3" name="Rectangle 4">
            <a:extLst>
              <a:ext uri="{FF2B5EF4-FFF2-40B4-BE49-F238E27FC236}">
                <a16:creationId xmlns:a16="http://schemas.microsoft.com/office/drawing/2014/main" id="{1DA493CC-FC7E-40FB-9B07-DC1E8D2A2D64}"/>
              </a:ext>
            </a:extLst>
          </p:cNvPr>
          <p:cNvSpPr/>
          <p:nvPr/>
        </p:nvSpPr>
        <p:spPr>
          <a:xfrm>
            <a:off x="2895600" y="6346105"/>
            <a:ext cx="6400800" cy="261610"/>
          </a:xfrm>
          <a:prstGeom prst="rect">
            <a:avLst/>
          </a:prstGeom>
        </p:spPr>
        <p:txBody>
          <a:bodyPr wrap="square">
            <a:spAutoFit/>
          </a:bodyPr>
          <a:lstStyle/>
          <a:p>
            <a:pPr algn="ctr"/>
            <a:r>
              <a:rPr lang="en-US" sz="1100" b="1" dirty="0">
                <a:solidFill>
                  <a:schemeClr val="bg1"/>
                </a:solidFill>
              </a:rPr>
              <a:t>© 2022 DigiPen (USA) Corporation</a:t>
            </a:r>
            <a:endParaRPr lang="en-US" sz="1100" dirty="0">
              <a:solidFill>
                <a:schemeClr val="bg1"/>
              </a:solidFill>
            </a:endParaRPr>
          </a:p>
        </p:txBody>
      </p:sp>
    </p:spTree>
    <p:extLst>
      <p:ext uri="{BB962C8B-B14F-4D97-AF65-F5344CB8AC3E}">
        <p14:creationId xmlns:p14="http://schemas.microsoft.com/office/powerpoint/2010/main" val="206258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3761</TotalTime>
  <Words>50</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Arial</vt:lpstr>
      <vt:lpstr>Calibri</vt:lpstr>
      <vt:lpstr>Calibri Light</vt:lpstr>
      <vt:lpstr>Office Theme</vt:lpstr>
      <vt:lpstr> grapigs engine   GRAPHICS PROGRAMMER JINWOO CHOI  TOOLS &amp; ENGINE PROGRAMMER JINA HYUN   PRESIDENT CLAUDE COMAIR  FACULTY JUSTIN CHAMBERS, JEN SWARD, IAN JIRKA, DAVID SAUNDERS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DIGIPEN INSTITUTE OF TECHNOLOGY PRESENTS A TEAM NAME PRODUCTION “PROJECT NAME” PRESIDENT CLAUDE COMAIR EXECUTIVES JASON CHU  JOHN BAUER  SAMIR ABU SAMRA XIN LI   PRASANNA GHALI   RAYMOND YAN INSTRUCTORS INSTRUCTOR NAME  INSTRUCTOR NAME  INSTRUCTOR NAME DEVELOPED BY STUDENT NAME   STUDENT NAME   STUDENT NAME STUDENT NAME   STUDENT NAME   STUDENT NAME  games.digipen.edu COPYRIGHT (c) 20xx BY DIGIPEN CORP, USA. ALL RIGHTS RESERVED.</dc:title>
  <dc:creator>Benjamin Ellinger</dc:creator>
  <cp:lastModifiedBy>최진우</cp:lastModifiedBy>
  <cp:revision>93</cp:revision>
  <dcterms:created xsi:type="dcterms:W3CDTF">2016-06-10T21:23:01Z</dcterms:created>
  <dcterms:modified xsi:type="dcterms:W3CDTF">2022-12-04T03:23:19Z</dcterms:modified>
</cp:coreProperties>
</file>