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7"/>
      <p:bold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cb4e93b6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cb4e93b6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cb4e93b6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cb4e93b6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cb4e93b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cb4e93b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cb4e93b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cb4e93b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cb4e93b6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cb4e93b6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cb4e93b6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cb4e93b6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b4e93b6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b4e93b6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cb4e93b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cb4e93b6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ableau_Logo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en:Creative_Commons" TargetMode="External"/><Relationship Id="rId5" Type="http://schemas.openxmlformats.org/officeDocument/2006/relationships/hyperlink" Target="https://commons.wikimedia.org/wiki/File:Microsoft_PowerPoint_Logo.png" TargetMode="External"/><Relationship Id="rId4" Type="http://schemas.openxmlformats.org/officeDocument/2006/relationships/hyperlink" Target="https://commons.wikimedia.org/w/index.php?title=User:Marissa-anna&amp;action=edit&amp;redlink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Usage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my YouTube usage performed over 5 years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563575" y="4120350"/>
            <a:ext cx="82824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Anthony “Nero” Lewis, 11/17/2023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>
                <a:solidFill>
                  <a:srgbClr val="FF0000"/>
                </a:solidFill>
              </a:rPr>
              <a:t>Autumn and Winter</a:t>
            </a:r>
            <a:r>
              <a:rPr lang="en" sz="2200"/>
              <a:t> average hours of 4 slightly </a:t>
            </a:r>
            <a:r>
              <a:rPr lang="en" sz="2200">
                <a:solidFill>
                  <a:srgbClr val="FF0000"/>
                </a:solidFill>
              </a:rPr>
              <a:t>exceeded my goal of 3 hours</a:t>
            </a:r>
            <a:endParaRPr sz="2200">
              <a:solidFill>
                <a:srgbClr val="FF0000"/>
              </a:solidFill>
            </a:endParaRPr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Morning and Night have highest usage in 2023</a:t>
            </a:r>
            <a:endParaRPr sz="2200"/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Summer to Autumn has a </a:t>
            </a:r>
            <a:r>
              <a:rPr lang="en" sz="2200" b="1">
                <a:solidFill>
                  <a:srgbClr val="000000"/>
                </a:solidFill>
              </a:rPr>
              <a:t>strong negative correlation (R-squared 0.79)</a:t>
            </a:r>
            <a:endParaRPr sz="2200"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68825"/>
            <a:ext cx="3999899" cy="309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146825" y="3735050"/>
            <a:ext cx="622200" cy="23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0" name="Google Shape;170;p2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71" name="Google Shape;171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4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00"/>
              <a:t>Autumn and Winter have an average of 4 hours, which should be reduced</a:t>
            </a:r>
            <a:endParaRPr sz="1200"/>
          </a:p>
        </p:txBody>
      </p:sp>
      <p:sp>
        <p:nvSpPr>
          <p:cNvPr id="174" name="Google Shape;174;p24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77" name="Google Shape;177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Google Shape;178;p2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1 hour increase could be from online video lessons</a:t>
            </a:r>
            <a:endParaRPr sz="1600"/>
          </a:p>
        </p:txBody>
      </p:sp>
      <p:sp>
        <p:nvSpPr>
          <p:cNvPr id="180" name="Google Shape;180;p24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2" name="Google Shape;182;p2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3" name="Google Shape;183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4"/>
          <p:cNvSpPr txBox="1">
            <a:spLocks noGrp="1"/>
          </p:cNvSpPr>
          <p:nvPr>
            <p:ph type="body" idx="4294967295"/>
          </p:nvPr>
        </p:nvSpPr>
        <p:spPr>
          <a:xfrm>
            <a:off x="3304100" y="385676"/>
            <a:ext cx="2242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00"/>
              <a:t>Explore other activities to do for 1 hour in Autumn and Winter</a:t>
            </a:r>
            <a:endParaRPr sz="1200"/>
          </a:p>
        </p:txBody>
      </p:sp>
      <p:sp>
        <p:nvSpPr>
          <p:cNvPr id="186" name="Google Shape;186;p24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8" name="Google Shape;188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9" name="Google Shape;189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" name="Google Shape;190;p24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4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Substituting 1 hour will reduce data usage and put Youtube usage at ideal level</a:t>
            </a:r>
            <a:endParaRPr sz="1600"/>
          </a:p>
        </p:txBody>
      </p:sp>
      <p:sp>
        <p:nvSpPr>
          <p:cNvPr id="192" name="Google Shape;192;p24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4" name="Google Shape;194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5" name="Google Shape;195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" name="Google Shape;196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body" idx="4294967295"/>
          </p:nvPr>
        </p:nvSpPr>
        <p:spPr>
          <a:xfrm>
            <a:off x="6685975" y="385675"/>
            <a:ext cx="22428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220"/>
              <a:t>Further explore Spring and Summer patterns to get ideas for Autumn and Winter usage adjustment schedule</a:t>
            </a:r>
            <a:endParaRPr sz="1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viewing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is welcome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4975825" y="1407400"/>
            <a:ext cx="3768000" cy="27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 and Answers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https://commons.wikimedia.org/wiki/File:Tableau_Logo.png</a:t>
            </a:r>
            <a:r>
              <a:rPr lang="en"/>
              <a:t>,</a:t>
            </a:r>
            <a:r>
              <a:rPr lang="en"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Marissa-anna</a:t>
            </a:r>
            <a:r>
              <a:rPr lang="en"/>
              <a:t>,https://en.wikipedia.org/wiki/en:Creative_Commons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https://commons.wikimedia.org/wiki/File:Microsoft_PowerPoint_Logo.png</a:t>
            </a:r>
            <a:r>
              <a:rPr lang="en"/>
              <a:t>, </a:t>
            </a:r>
            <a:r>
              <a:rPr lang="en">
                <a:solidFill>
                  <a:srgbClr val="2021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UT Dallas, </a:t>
            </a:r>
            <a:r>
              <a:rPr lang="en" u="sng">
                <a:solidFill>
                  <a:schemeClr val="hlink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https://en.wikipedia.org/wiki/en:Creative_Commons</a:t>
            </a:r>
            <a:endParaRPr>
              <a:solidFill>
                <a:srgbClr val="2021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http://www.freepik.com"&gt;Designed by pikisuperstar / Freepik</a:t>
            </a:r>
            <a:endParaRPr>
              <a:solidFill>
                <a:srgbClr val="2021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https://www.nicepng.com/ourpic/u2q8r5r5a9t4u2w7_jupyter-logo/</a:t>
            </a:r>
            <a:endParaRPr>
              <a:solidFill>
                <a:srgbClr val="2021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322175" y="390000"/>
            <a:ext cx="715800" cy="68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630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Goal</a:t>
            </a: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/>
              <a:t>Manage YouTube app usage to an average of 3 hours per month</a:t>
            </a:r>
            <a:endParaRPr sz="24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Objective:</a:t>
            </a: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Explore hourly differences across months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Explore part of day hourly usage</a:t>
            </a:r>
            <a:endParaRPr sz="240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KPI:</a:t>
            </a: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Average hours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 hours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videos played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294967295"/>
          </p:nvPr>
        </p:nvSpPr>
        <p:spPr>
          <a:xfrm>
            <a:off x="3336150" y="24421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6254233" y="24421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311700" y="2442175"/>
            <a:ext cx="556850" cy="5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350" y="2442175"/>
            <a:ext cx="631174" cy="5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150" y="2442175"/>
            <a:ext cx="535213" cy="55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3450" y="2442175"/>
            <a:ext cx="1913324" cy="5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6850" y="2442175"/>
            <a:ext cx="744399" cy="5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0575" y="3497025"/>
            <a:ext cx="2760177" cy="13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59300" y="1696925"/>
            <a:ext cx="1017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Obtain data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193250" y="1468325"/>
            <a:ext cx="12999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 &amp; clean data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406800" y="1470825"/>
            <a:ext cx="17427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Explore &amp; analyze data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385500" y="1455325"/>
            <a:ext cx="31905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visualizations and do statistical analysis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668350" y="1746525"/>
            <a:ext cx="1017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story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000450" y="2650875"/>
            <a:ext cx="432300" cy="18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372050" y="2650875"/>
            <a:ext cx="432300" cy="18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849575" y="2524875"/>
            <a:ext cx="966000" cy="41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ETL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172650" y="2650875"/>
            <a:ext cx="432300" cy="18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601900" y="3131325"/>
            <a:ext cx="3278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 findings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5"/>
          <p:cNvSpPr/>
          <p:nvPr/>
        </p:nvSpPr>
        <p:spPr>
          <a:xfrm rot="10800000">
            <a:off x="5899275" y="3103000"/>
            <a:ext cx="2486700" cy="1357800"/>
          </a:xfrm>
          <a:prstGeom prst="bentArrow">
            <a:avLst>
              <a:gd name="adj1" fmla="val 25000"/>
              <a:gd name="adj2" fmla="val 25378"/>
              <a:gd name="adj3" fmla="val 25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90">
                <a:solidFill>
                  <a:schemeClr val="lt1"/>
                </a:solidFill>
              </a:rPr>
              <a:t>Challenge 1</a:t>
            </a:r>
            <a:endParaRPr sz="1890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How long do I watch videos on average?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goal is to keep average video hours to around 3</a:t>
            </a:r>
            <a:endParaRPr sz="1600"/>
          </a:p>
        </p:txBody>
      </p:sp>
      <p:sp>
        <p:nvSpPr>
          <p:cNvPr id="105" name="Google Shape;105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90">
                <a:solidFill>
                  <a:schemeClr val="lt1"/>
                </a:solidFill>
              </a:rPr>
              <a:t>Challenge 2</a:t>
            </a:r>
            <a:endParaRPr sz="189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When am I most active on YouTube?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Identify which seasons, months, and parts of day I am most active in 2023</a:t>
            </a:r>
            <a:endParaRPr sz="1600"/>
          </a:p>
        </p:txBody>
      </p:sp>
      <p:sp>
        <p:nvSpPr>
          <p:cNvPr id="108" name="Google Shape;108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90">
                <a:solidFill>
                  <a:schemeClr val="lt1"/>
                </a:solidFill>
              </a:rPr>
              <a:t>Challenge 3</a:t>
            </a:r>
            <a:endParaRPr sz="189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Any noticeable patterns with app usage?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Explore and identify patterns or trends in the data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and Cleaning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Formatted and restructured data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Used Python Jupyter Notebook to parse JSON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2196000"/>
            <a:ext cx="3803954" cy="252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196000"/>
            <a:ext cx="3929800" cy="252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and Analysis part 1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Loaded data into SQL for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 and seasonal time periods were explored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7001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and Analysis part 2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" dirty="0"/>
              <a:t>Hourly differences were extracted and calculated before loading the data into Tableau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6999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Day Table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Frequency table for videos searched</a:t>
            </a:r>
            <a:endParaRPr sz="3000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3775"/>
            <a:ext cx="8520600" cy="2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Dashboard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8520600" cy="3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432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Oswald</vt:lpstr>
      <vt:lpstr>Source Code Pro</vt:lpstr>
      <vt:lpstr>Modern Writer</vt:lpstr>
      <vt:lpstr>YouTube Usage</vt:lpstr>
      <vt:lpstr>Goal Manage YouTube app usage to an average of 3 hours per month</vt:lpstr>
      <vt:lpstr>Data Flow</vt:lpstr>
      <vt:lpstr>Challenges deep-dive</vt:lpstr>
      <vt:lpstr>Processing and Cleaning</vt:lpstr>
      <vt:lpstr>Exploration and Analysis part 1</vt:lpstr>
      <vt:lpstr>Exploration and Analysis part 2</vt:lpstr>
      <vt:lpstr>Part of Day Table</vt:lpstr>
      <vt:lpstr>Findings Dashboard</vt:lpstr>
      <vt:lpstr>Insights</vt:lpstr>
      <vt:lpstr>Recommendations</vt:lpstr>
      <vt:lpstr>PowerPoint Presentation</vt:lpstr>
      <vt:lpstr>Thanks for viewing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Usage</dc:title>
  <cp:lastModifiedBy>Lewis, Anthony</cp:lastModifiedBy>
  <cp:revision>2</cp:revision>
  <dcterms:modified xsi:type="dcterms:W3CDTF">2023-11-17T23:58:20Z</dcterms:modified>
</cp:coreProperties>
</file>