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>
        <p:scale>
          <a:sx n="158" d="100"/>
          <a:sy n="158" d="100"/>
        </p:scale>
        <p:origin x="-1032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977E3-12A2-499A-9A65-2D3218B1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396C7E-5BDD-4243-BE6E-78C8E1D15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DA211F-2D18-4075-81ED-89FF515C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F9271-0440-4731-AB49-64C4CC78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41C675-E95D-4CA8-A212-185E7241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BB144-C064-49FE-9069-F594ED0A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AF3971-3B12-47A2-A550-1E2C51B1D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420139-1FBD-4219-B820-50F9FFD2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C0766F-A774-4B00-9D3F-DB23C770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7A4F09-5E89-43DD-8958-38E462B4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9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66E02D-CC83-4C7C-9757-BA0D10F87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E5D7B0-48FD-4231-9927-C3511830D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B8A825-F9F4-49A9-8F2F-63AC35C6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6B16C8-721A-48CF-9EA7-37A5765B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AB67FC-E906-4F84-9604-E3D409F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49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DBD19-E213-4020-A41C-5BF96D03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2603B-F7E1-4A09-8058-E896EC77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2A3D77-3B46-4510-8C96-414F5C3E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83C249-57A3-416C-9E5F-D9DE97E2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601F56-E7E1-49A4-98DC-6B5EBF73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2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4BA59-00F9-4441-A801-37910A23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470B92-7622-4394-9F17-9427783B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4A870B-3C3D-42E8-8328-92B1B4B3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E248B9-2600-43C9-A68A-FC8610F9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CACA3A-00E0-4BC4-BA06-5041775F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01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9A55B-ECC0-411F-8889-C7B413E6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8498-912B-439B-AC9D-AAA90DE44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59CFDF-8824-427A-B44C-6452BFF9B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CCABCE-DE0F-4D26-BD0D-3409D8F2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077AFE-3796-496C-9F2D-2BF9682E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5E91F1-50D3-4B86-9537-96AFA766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6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57D85-E4BE-43FC-93C8-420B3329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018CCA-87C6-4B63-B204-49EFE75B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F600B1-1627-4937-80B5-B09B4BF2D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7B147F-1DA0-489C-8B92-B56735433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966BB7-2DE6-4916-9F8D-192F89E49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8B5360-C4F3-40D6-AA7F-539B29C7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338EF1-8C78-4976-94E9-76653BCA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FF6436-81A9-4A9A-B1E0-D53E02E2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07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0439F-B13B-4CEA-A00A-6D1E2D68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C66B3D-F844-45B4-8398-2291329E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DEAB35-425F-4B73-824D-03094992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0B5CCD-BFC4-429F-9A4F-ADCFFA1E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42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1E9F4F-0FDE-4A1B-BE72-DE36DB8D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5B9AA5-78E7-4993-A528-7F1F5820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B8A4B6-2EB9-4D5A-91E5-0CEE969D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63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25576-7E45-4930-8F28-B843BFBA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833BDC-92FF-4B28-B330-6CE58647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8B23F6-ED86-4F82-8192-B689C06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7D7F3-71C4-44EE-B8E6-8E991AF5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12069A-01B2-4072-8868-BE92A2DB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C995F6-B8F8-452F-9D43-45441BD2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81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ED406-D76B-4084-A27F-0651B260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B04C74-97C0-4B3A-B774-2A4D13CF0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35FED4-0396-4343-B3C4-A0ADCA33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AE611D-9695-4498-8AD7-CDBBCE70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A88B17-B348-4D48-88D5-7C82A8BD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6B943B-FB83-4351-B4ED-4D9DD5B7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1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558890-351A-4FCD-A0A6-C6291802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5100A1-3961-47FE-B789-DBEBFD37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B8767-A219-444F-8500-463822038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4FE7-98E7-42E3-89E8-C3F98AB5F013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40B905-435F-4585-9285-854312F10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89C016-0F91-43FD-B509-E175D446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C4F7-80A5-4278-8EF4-F5EF6B6E0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8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A555E6D3-F7AB-4A11-9B91-E600A34F6A62}"/>
              </a:ext>
            </a:extLst>
          </p:cNvPr>
          <p:cNvGrpSpPr/>
          <p:nvPr/>
        </p:nvGrpSpPr>
        <p:grpSpPr>
          <a:xfrm>
            <a:off x="736073" y="1426839"/>
            <a:ext cx="2827783" cy="1815875"/>
            <a:chOff x="736073" y="1426839"/>
            <a:chExt cx="2827783" cy="18158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D5E839-51AF-420A-A0CC-DDB37280B89F}"/>
                </a:ext>
              </a:extLst>
            </p:cNvPr>
            <p:cNvSpPr/>
            <p:nvPr/>
          </p:nvSpPr>
          <p:spPr>
            <a:xfrm>
              <a:off x="1847273" y="1616364"/>
              <a:ext cx="1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200" dirty="0"/>
                <a:t>KNN</a:t>
              </a:r>
              <a:endParaRPr lang="zh-TW" altLang="en-US" sz="12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3D237-211B-4B81-8D1D-49F667D4F13F}"/>
                </a:ext>
              </a:extLst>
            </p:cNvPr>
            <p:cNvSpPr/>
            <p:nvPr/>
          </p:nvSpPr>
          <p:spPr>
            <a:xfrm>
              <a:off x="2089673" y="1616364"/>
              <a:ext cx="180000" cy="14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200" dirty="0" err="1"/>
                <a:t>Kilin</a:t>
              </a:r>
              <a:endParaRPr lang="zh-TW" altLang="en-US" sz="12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68D677-32A2-4BC8-94E3-9E38B66163A2}"/>
                </a:ext>
              </a:extLst>
            </p:cNvPr>
            <p:cNvSpPr/>
            <p:nvPr/>
          </p:nvSpPr>
          <p:spPr>
            <a:xfrm>
              <a:off x="2332073" y="1616364"/>
              <a:ext cx="180000" cy="14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200"/>
                <a:t>Kilin</a:t>
              </a:r>
              <a:endParaRPr lang="zh-TW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E7B555-6556-4054-893C-4D480FDD509F}"/>
                </a:ext>
              </a:extLst>
            </p:cNvPr>
            <p:cNvSpPr/>
            <p:nvPr/>
          </p:nvSpPr>
          <p:spPr>
            <a:xfrm>
              <a:off x="2574473" y="1616364"/>
              <a:ext cx="18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200" dirty="0"/>
                <a:t>Darren</a:t>
              </a:r>
              <a:endParaRPr lang="zh-TW" altLang="en-US" sz="1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8B55793-9510-40AC-BF73-0B647A81E54B}"/>
                </a:ext>
              </a:extLst>
            </p:cNvPr>
            <p:cNvSpPr/>
            <p:nvPr/>
          </p:nvSpPr>
          <p:spPr>
            <a:xfrm>
              <a:off x="2816873" y="1616364"/>
              <a:ext cx="18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200"/>
                <a:t>Darren</a:t>
              </a:r>
              <a:endParaRPr lang="zh-TW" altLang="en-US" sz="12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0B1883B-0ED3-40DD-B601-6F02BC95E44D}"/>
                </a:ext>
              </a:extLst>
            </p:cNvPr>
            <p:cNvSpPr/>
            <p:nvPr/>
          </p:nvSpPr>
          <p:spPr>
            <a:xfrm>
              <a:off x="736073" y="1616364"/>
              <a:ext cx="720000" cy="144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Original</a:t>
              </a:r>
            </a:p>
            <a:p>
              <a:pPr algn="ctr"/>
              <a:r>
                <a:rPr lang="en-US" altLang="zh-TW" sz="1200" dirty="0"/>
                <a:t>Data</a:t>
              </a:r>
              <a:endParaRPr lang="zh-TW" altLang="en-US" sz="1200" dirty="0"/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B552DA5D-6EB5-4370-A2ED-8F1766828940}"/>
                </a:ext>
              </a:extLst>
            </p:cNvPr>
            <p:cNvCxnSpPr>
              <a:stCxn id="9" idx="0"/>
              <a:endCxn id="4" idx="0"/>
            </p:cNvCxnSpPr>
            <p:nvPr/>
          </p:nvCxnSpPr>
          <p:spPr>
            <a:xfrm rot="5400000" flipH="1" flipV="1">
              <a:off x="1516673" y="1195764"/>
              <a:ext cx="12700" cy="84120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F1FAAA-29F1-4602-9429-8D08DB40947C}"/>
                </a:ext>
              </a:extLst>
            </p:cNvPr>
            <p:cNvSpPr/>
            <p:nvPr/>
          </p:nvSpPr>
          <p:spPr>
            <a:xfrm>
              <a:off x="3383856" y="1622715"/>
              <a:ext cx="180000" cy="144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200" dirty="0"/>
                <a:t>Forecast</a:t>
              </a:r>
              <a:endParaRPr lang="zh-TW" altLang="en-US" sz="1200" dirty="0"/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66D57E70-7BD5-44E4-8DFB-2A59D1AF38A4}"/>
                </a:ext>
              </a:extLst>
            </p:cNvPr>
            <p:cNvCxnSpPr>
              <a:cxnSpLocks/>
              <a:stCxn id="4" idx="2"/>
              <a:endCxn id="13" idx="2"/>
            </p:cNvCxnSpPr>
            <p:nvPr/>
          </p:nvCxnSpPr>
          <p:spPr>
            <a:xfrm rot="16200000" flipH="1">
              <a:off x="2702389" y="2291247"/>
              <a:ext cx="6351" cy="1536583"/>
            </a:xfrm>
            <a:prstGeom prst="bentConnector3">
              <a:avLst>
                <a:gd name="adj1" fmla="val 369943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id="{D5EA5F4B-6D54-4678-8118-1E5525C676A8}"/>
                </a:ext>
              </a:extLst>
            </p:cNvPr>
            <p:cNvCxnSpPr>
              <a:cxnSpLocks/>
              <a:stCxn id="5" idx="2"/>
              <a:endCxn id="13" idx="2"/>
            </p:cNvCxnSpPr>
            <p:nvPr/>
          </p:nvCxnSpPr>
          <p:spPr>
            <a:xfrm rot="16200000" flipH="1">
              <a:off x="2823589" y="2412447"/>
              <a:ext cx="6351" cy="1294183"/>
            </a:xfrm>
            <a:prstGeom prst="bentConnector3">
              <a:avLst>
                <a:gd name="adj1" fmla="val 369943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1E9B56B3-A7DB-4DFC-B8DE-E56D33BC169E}"/>
                </a:ext>
              </a:extLst>
            </p:cNvPr>
            <p:cNvCxnSpPr>
              <a:cxnSpLocks/>
              <a:stCxn id="6" idx="2"/>
              <a:endCxn id="13" idx="2"/>
            </p:cNvCxnSpPr>
            <p:nvPr/>
          </p:nvCxnSpPr>
          <p:spPr>
            <a:xfrm rot="16200000" flipH="1">
              <a:off x="2944789" y="2533647"/>
              <a:ext cx="6351" cy="1051783"/>
            </a:xfrm>
            <a:prstGeom prst="bentConnector3">
              <a:avLst>
                <a:gd name="adj1" fmla="val 369943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B59CA7A0-2643-4264-8A96-7E2691BC97A4}"/>
                </a:ext>
              </a:extLst>
            </p:cNvPr>
            <p:cNvCxnSpPr>
              <a:cxnSpLocks/>
              <a:stCxn id="7" idx="2"/>
              <a:endCxn id="13" idx="2"/>
            </p:cNvCxnSpPr>
            <p:nvPr/>
          </p:nvCxnSpPr>
          <p:spPr>
            <a:xfrm rot="16200000" flipH="1">
              <a:off x="3065989" y="2654847"/>
              <a:ext cx="6351" cy="809383"/>
            </a:xfrm>
            <a:prstGeom prst="bentConnector3">
              <a:avLst>
                <a:gd name="adj1" fmla="val 369943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2568A1ED-2948-4233-A84B-66E42D121A7F}"/>
                </a:ext>
              </a:extLst>
            </p:cNvPr>
            <p:cNvCxnSpPr>
              <a:cxnSpLocks/>
              <a:stCxn id="8" idx="2"/>
              <a:endCxn id="13" idx="2"/>
            </p:cNvCxnSpPr>
            <p:nvPr/>
          </p:nvCxnSpPr>
          <p:spPr>
            <a:xfrm rot="16200000" flipH="1">
              <a:off x="3187189" y="2776047"/>
              <a:ext cx="6351" cy="566983"/>
            </a:xfrm>
            <a:prstGeom prst="bentConnector3">
              <a:avLst>
                <a:gd name="adj1" fmla="val 369943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8AB70D-7820-4342-BB79-36517FED76D3}"/>
                </a:ext>
              </a:extLst>
            </p:cNvPr>
            <p:cNvSpPr/>
            <p:nvPr/>
          </p:nvSpPr>
          <p:spPr>
            <a:xfrm>
              <a:off x="1397273" y="1426839"/>
              <a:ext cx="54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KNN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49A0D06-F3B7-4A87-91AE-3F3C254F36ED}"/>
                </a:ext>
              </a:extLst>
            </p:cNvPr>
            <p:cNvSpPr/>
            <p:nvPr/>
          </p:nvSpPr>
          <p:spPr>
            <a:xfrm>
              <a:off x="2920365" y="3062714"/>
              <a:ext cx="54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XGB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90840BBD-9F2E-4444-8EF0-47B30CE9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7459"/>
            <a:ext cx="2146584" cy="144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16927171-35D0-B747-9BD9-80BDCE0F1ABD}"/>
              </a:ext>
            </a:extLst>
          </p:cNvPr>
          <p:cNvSpPr txBox="1"/>
          <p:nvPr/>
        </p:nvSpPr>
        <p:spPr>
          <a:xfrm rot="16200000">
            <a:off x="4699308" y="327607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1000" dirty="0"/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1C6BEF3E-877C-4044-8A83-4E2058C4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778782"/>
            <a:ext cx="2770909" cy="1440000"/>
          </a:xfrm>
          <a:prstGeom prst="rect">
            <a:avLst/>
          </a:prstGeom>
        </p:spPr>
      </p:pic>
      <p:grpSp>
        <p:nvGrpSpPr>
          <p:cNvPr id="72" name="群組 71">
            <a:extLst>
              <a:ext uri="{FF2B5EF4-FFF2-40B4-BE49-F238E27FC236}">
                <a16:creationId xmlns:a16="http://schemas.microsoft.com/office/drawing/2014/main" id="{DE933A6A-847D-9B46-B8A4-1A35087CB305}"/>
              </a:ext>
            </a:extLst>
          </p:cNvPr>
          <p:cNvGrpSpPr/>
          <p:nvPr/>
        </p:nvGrpSpPr>
        <p:grpSpPr>
          <a:xfrm>
            <a:off x="2032328" y="4612374"/>
            <a:ext cx="2703056" cy="1446350"/>
            <a:chOff x="2032328" y="4612374"/>
            <a:chExt cx="2703056" cy="144635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F9FC2E9E-7493-704D-9ADF-3C3F63B120C9}"/>
                </a:ext>
              </a:extLst>
            </p:cNvPr>
            <p:cNvGrpSpPr/>
            <p:nvPr/>
          </p:nvGrpSpPr>
          <p:grpSpPr>
            <a:xfrm>
              <a:off x="2032328" y="4612374"/>
              <a:ext cx="2703056" cy="1446350"/>
              <a:chOff x="736073" y="1610014"/>
              <a:chExt cx="2703056" cy="144635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5D04FE7-AF37-7241-8889-96BCD7068102}"/>
                  </a:ext>
                </a:extLst>
              </p:cNvPr>
              <p:cNvSpPr/>
              <p:nvPr/>
            </p:nvSpPr>
            <p:spPr>
              <a:xfrm>
                <a:off x="1847273" y="1616364"/>
                <a:ext cx="1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TW" sz="1200" dirty="0"/>
                  <a:t>Filter Missing Value</a:t>
                </a:r>
                <a:endParaRPr lang="zh-TW" altLang="en-US" sz="1200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3449BE9-885E-D140-AE9A-D6C04518E0F3}"/>
                  </a:ext>
                </a:extLst>
              </p:cNvPr>
              <p:cNvSpPr/>
              <p:nvPr/>
            </p:nvSpPr>
            <p:spPr>
              <a:xfrm>
                <a:off x="736073" y="1616364"/>
                <a:ext cx="720000" cy="144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Original</a:t>
                </a:r>
              </a:p>
              <a:p>
                <a:pPr algn="ctr"/>
                <a:r>
                  <a:rPr lang="en-US" altLang="zh-TW" sz="1200" dirty="0"/>
                  <a:t>Data</a:t>
                </a:r>
                <a:endParaRPr lang="zh-TW" altLang="en-US" sz="1200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7CA3E-C4B5-FF45-A9F9-769829D2F12D}"/>
                  </a:ext>
                </a:extLst>
              </p:cNvPr>
              <p:cNvSpPr/>
              <p:nvPr/>
            </p:nvSpPr>
            <p:spPr>
              <a:xfrm>
                <a:off x="3259129" y="1610014"/>
                <a:ext cx="180000" cy="144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TW" sz="1200" dirty="0"/>
                  <a:t>Forecast</a:t>
                </a:r>
                <a:endParaRPr lang="zh-TW" altLang="en-US" sz="1200" dirty="0"/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63365A7-CC5D-B34B-9E85-3902D5A93F8C}"/>
                </a:ext>
              </a:extLst>
            </p:cNvPr>
            <p:cNvSpPr/>
            <p:nvPr/>
          </p:nvSpPr>
          <p:spPr>
            <a:xfrm>
              <a:off x="3446960" y="4617142"/>
              <a:ext cx="180000" cy="14415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200" dirty="0"/>
                <a:t>Liner </a:t>
              </a:r>
              <a:r>
                <a:rPr lang="en" altLang="zh-TW" sz="1200" dirty="0"/>
                <a:t>Interpolate</a:t>
              </a:r>
              <a:endParaRPr lang="zh-TW" altLang="en-US" sz="12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2D7A389-B5C5-0F4E-BF3C-8B8E82BA62C1}"/>
                </a:ext>
              </a:extLst>
            </p:cNvPr>
            <p:cNvSpPr/>
            <p:nvPr/>
          </p:nvSpPr>
          <p:spPr>
            <a:xfrm>
              <a:off x="3757826" y="4618724"/>
              <a:ext cx="180000" cy="14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" altLang="zh-TW" sz="1200" dirty="0"/>
                <a:t>Select K Best</a:t>
              </a:r>
              <a:endParaRPr lang="zh-TW" altLang="en-US" sz="1200" dirty="0"/>
            </a:p>
          </p:txBody>
        </p:sp>
        <p:cxnSp>
          <p:nvCxnSpPr>
            <p:cNvPr id="15" name="直線箭頭接點 14">
              <a:extLst>
                <a:ext uri="{FF2B5EF4-FFF2-40B4-BE49-F238E27FC236}">
                  <a16:creationId xmlns:a16="http://schemas.microsoft.com/office/drawing/2014/main" id="{E82E6DCA-FF84-5A45-A517-46ECE5F2DF0C}"/>
                </a:ext>
              </a:extLst>
            </p:cNvPr>
            <p:cNvCxnSpPr>
              <a:cxnSpLocks/>
              <a:stCxn id="21" idx="3"/>
              <a:endCxn id="41" idx="1"/>
            </p:cNvCxnSpPr>
            <p:nvPr/>
          </p:nvCxnSpPr>
          <p:spPr>
            <a:xfrm flipV="1">
              <a:off x="3323528" y="5337933"/>
              <a:ext cx="123432" cy="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箭頭接點 43">
              <a:extLst>
                <a:ext uri="{FF2B5EF4-FFF2-40B4-BE49-F238E27FC236}">
                  <a16:creationId xmlns:a16="http://schemas.microsoft.com/office/drawing/2014/main" id="{4A8E1E21-0CAA-BD48-8D5B-C00682FB343A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3626960" y="5337933"/>
              <a:ext cx="130866" cy="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9ADD809C-750D-8745-A6A4-AA73C00A63DF}"/>
                </a:ext>
              </a:extLst>
            </p:cNvPr>
            <p:cNvCxnSpPr>
              <a:cxnSpLocks/>
              <a:stCxn id="42" idx="3"/>
              <a:endCxn id="65" idx="1"/>
            </p:cNvCxnSpPr>
            <p:nvPr/>
          </p:nvCxnSpPr>
          <p:spPr>
            <a:xfrm>
              <a:off x="3937826" y="5338724"/>
              <a:ext cx="12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箭頭接點 60">
              <a:extLst>
                <a:ext uri="{FF2B5EF4-FFF2-40B4-BE49-F238E27FC236}">
                  <a16:creationId xmlns:a16="http://schemas.microsoft.com/office/drawing/2014/main" id="{B4C8FDE8-DF44-A84F-AD2D-A2D452884063}"/>
                </a:ext>
              </a:extLst>
            </p:cNvPr>
            <p:cNvCxnSpPr>
              <a:cxnSpLocks/>
              <a:stCxn id="28" idx="3"/>
              <a:endCxn id="21" idx="1"/>
            </p:cNvCxnSpPr>
            <p:nvPr/>
          </p:nvCxnSpPr>
          <p:spPr>
            <a:xfrm>
              <a:off x="2752328" y="5338724"/>
              <a:ext cx="391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526BDA8-B0CA-0847-AA13-A493FA239189}"/>
                </a:ext>
              </a:extLst>
            </p:cNvPr>
            <p:cNvSpPr/>
            <p:nvPr/>
          </p:nvSpPr>
          <p:spPr>
            <a:xfrm>
              <a:off x="4066605" y="4618724"/>
              <a:ext cx="180000" cy="144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TW" sz="1200" dirty="0"/>
                <a:t>Random Forest</a:t>
              </a:r>
              <a:endParaRPr kumimoji="1" lang="zh-TW" altLang="en-US" sz="1200" dirty="0"/>
            </a:p>
          </p:txBody>
        </p:sp>
        <p:cxnSp>
          <p:nvCxnSpPr>
            <p:cNvPr id="69" name="直線箭頭接點 68">
              <a:extLst>
                <a:ext uri="{FF2B5EF4-FFF2-40B4-BE49-F238E27FC236}">
                  <a16:creationId xmlns:a16="http://schemas.microsoft.com/office/drawing/2014/main" id="{E52EE05E-FAE1-F749-81BC-C934240B88D7}"/>
                </a:ext>
              </a:extLst>
            </p:cNvPr>
            <p:cNvCxnSpPr>
              <a:cxnSpLocks/>
              <a:stCxn id="65" idx="3"/>
              <a:endCxn id="33" idx="1"/>
            </p:cNvCxnSpPr>
            <p:nvPr/>
          </p:nvCxnSpPr>
          <p:spPr>
            <a:xfrm flipV="1">
              <a:off x="4246605" y="5332374"/>
              <a:ext cx="308779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48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23</Words>
  <Application>Microsoft Macintosh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 Yu</dc:creator>
  <cp:lastModifiedBy>Nero Chen</cp:lastModifiedBy>
  <cp:revision>5</cp:revision>
  <dcterms:created xsi:type="dcterms:W3CDTF">2021-04-21T09:24:43Z</dcterms:created>
  <dcterms:modified xsi:type="dcterms:W3CDTF">2021-05-17T01:14:24Z</dcterms:modified>
</cp:coreProperties>
</file>