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Permanent Marker"/>
      <p:regular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ermanentMarker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abs/1603.06098" TargetMode="External"/><Relationship Id="rId4" Type="http://schemas.openxmlformats.org/officeDocument/2006/relationships/hyperlink" Target="https://en.wikipedia.org/wiki/Conditional_random_fiel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0150" y="1080525"/>
            <a:ext cx="8183700" cy="16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400"/>
              <a:t>Seed, Expand and Constrain: Three Principles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400"/>
              <a:t>for Weakly-Supervised Image Segmentation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0150" y="2015350"/>
            <a:ext cx="81837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Воробьёв Сергей, группа 151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часть.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 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25" y="1237475"/>
            <a:ext cx="4970400" cy="3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7658" l="0" r="21783" t="10522"/>
          <a:stretch/>
        </p:blipFill>
        <p:spPr>
          <a:xfrm>
            <a:off x="2943150" y="1920050"/>
            <a:ext cx="5657174" cy="273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301800" y="28025"/>
            <a:ext cx="1842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часть.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Функционал, который нужно минимизировать.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2190750"/>
            <a:ext cx="81057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315825" y="14025"/>
            <a:ext cx="1828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Weak localization.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1725"/>
            <a:ext cx="8520600" cy="2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7371875" y="14025"/>
            <a:ext cx="1772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Seeding loss.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774963"/>
            <a:ext cx="65722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775" y="3131175"/>
            <a:ext cx="354525" cy="3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930300" y="3057000"/>
            <a:ext cx="3437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-“weak localization” множество.</a:t>
            </a:r>
            <a:endParaRPr sz="1800"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7357875" y="28025"/>
            <a:ext cx="1786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GWRP.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0" y="1193800"/>
            <a:ext cx="4524375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3808125" y="1375075"/>
            <a:ext cx="1303500" cy="2971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/>
          <p:nvPr/>
        </p:nvCxnSpPr>
        <p:spPr>
          <a:xfrm flipH="1" rot="10800000">
            <a:off x="3924200" y="1121225"/>
            <a:ext cx="1079100" cy="3209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9" name="Shape 179"/>
          <p:cNvSpPr txBox="1"/>
          <p:nvPr/>
        </p:nvSpPr>
        <p:spPr>
          <a:xfrm rot="-1048417">
            <a:off x="5577973" y="2053258"/>
            <a:ext cx="2606685" cy="1036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GWRP</a:t>
            </a:r>
            <a:endParaRPr sz="30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259775" y="28025"/>
            <a:ext cx="18843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GWRP.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9525"/>
            <a:ext cx="8520601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975" y="2022486"/>
            <a:ext cx="714775" cy="2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325" y="2046238"/>
            <a:ext cx="6000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6050" y="2978283"/>
            <a:ext cx="1515400" cy="34326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4078350" y="2873100"/>
            <a:ext cx="2634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7245750" y="14025"/>
            <a:ext cx="1898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Expansion loss.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58450"/>
            <a:ext cx="59531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213" y="2436800"/>
            <a:ext cx="74580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7343850" y="28025"/>
            <a:ext cx="1800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Constrain-to-boundary loss.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100263"/>
            <a:ext cx="84010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7301800" y="14025"/>
            <a:ext cx="18423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схема.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76788"/>
            <a:ext cx="77724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7301800" y="14025"/>
            <a:ext cx="1842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Экспериментальная часть.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50" y="1583700"/>
            <a:ext cx="8170724" cy="19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7385900" y="14025"/>
            <a:ext cx="175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0" y="1366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Семантическая сегментация.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16177" l="0" r="0" t="0"/>
          <a:stretch/>
        </p:blipFill>
        <p:spPr>
          <a:xfrm>
            <a:off x="0" y="939000"/>
            <a:ext cx="9144001" cy="42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7384200" y="0"/>
            <a:ext cx="1759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Воробьёв Сергей 151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169" y="0"/>
            <a:ext cx="55896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7366825" y="14025"/>
            <a:ext cx="1777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9063"/>
            <a:ext cx="5734050" cy="4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7439025" y="14025"/>
            <a:ext cx="1824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Литература.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u="sng">
                <a:solidFill>
                  <a:srgbClr val="000000"/>
                </a:solidFill>
                <a:hlinkClick r:id="rId3"/>
              </a:rPr>
              <a:t>https://arxiv.org/abs/1603.06098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u="sng">
                <a:solidFill>
                  <a:srgbClr val="000000"/>
                </a:solidFill>
                <a:hlinkClick r:id="rId4"/>
              </a:rPr>
              <a:t>https://en.wikipedia.org/wiki/Conditional_random_field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https://stackoverflow.com/questions/2794240/clarification-how-crfconditional-random-field-works-using-examples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7287800" y="28025"/>
            <a:ext cx="1856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Размеченные данные.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850" y="1068425"/>
            <a:ext cx="6208626" cy="40750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7406100" y="0"/>
            <a:ext cx="17379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Image level labels.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Здесь есть арбуз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900" y="1068425"/>
            <a:ext cx="5234477" cy="407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7385900" y="28025"/>
            <a:ext cx="1758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rgbClr val="000000"/>
                </a:solidFill>
              </a:rPr>
              <a:t>Seed, Expand, Constrain?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7357875" y="28025"/>
            <a:ext cx="1786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Seeding loss.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Набросать меток.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Поощрить, если хорошо набросали.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AlexNet, VGG.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7329850" y="28025"/>
            <a:ext cx="1814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Expansion loss.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Global weighted rank pooling.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Расположить метки как можно лучше.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Оштрафовать, если ошиблись.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7329850" y="14025"/>
            <a:ext cx="1814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Constrain-to-boundary loss.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Определить, правильное положение границ.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Оштрафовать, если ошиблись.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7428000" y="0"/>
            <a:ext cx="17160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Техническая часть.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1409700"/>
            <a:ext cx="48482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175" y="3412500"/>
            <a:ext cx="4203825" cy="3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5600" y="3808300"/>
            <a:ext cx="8858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7399925" y="0"/>
            <a:ext cx="1743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Воробьёв Сергей 151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