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7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D822-03A4-487F-961D-D56EACBE3137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0090-8605-44DF-9283-173EEFE79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15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D822-03A4-487F-961D-D56EACBE3137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0090-8605-44DF-9283-173EEFE79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66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D822-03A4-487F-961D-D56EACBE3137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0090-8605-44DF-9283-173EEFE79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96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D822-03A4-487F-961D-D56EACBE3137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0090-8605-44DF-9283-173EEFE79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3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D822-03A4-487F-961D-D56EACBE3137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0090-8605-44DF-9283-173EEFE79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0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D822-03A4-487F-961D-D56EACBE3137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0090-8605-44DF-9283-173EEFE79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05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D822-03A4-487F-961D-D56EACBE3137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0090-8605-44DF-9283-173EEFE79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67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D822-03A4-487F-961D-D56EACBE3137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0090-8605-44DF-9283-173EEFE79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83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D822-03A4-487F-961D-D56EACBE3137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0090-8605-44DF-9283-173EEFE79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7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D822-03A4-487F-961D-D56EACBE3137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0090-8605-44DF-9283-173EEFE79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39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D822-03A4-487F-961D-D56EACBE3137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A0090-8605-44DF-9283-173EEFE79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34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DD822-03A4-487F-961D-D56EACBE3137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A0090-8605-44DF-9283-173EEFE79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88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565" y="1523835"/>
            <a:ext cx="6812870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4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185" y="1527645"/>
            <a:ext cx="6797629" cy="38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2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668" y="1539076"/>
            <a:ext cx="6736664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5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099" y="1542886"/>
            <a:ext cx="6713802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3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890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1036758468@qq.com</dc:creator>
  <cp:lastModifiedBy>1036758468@qq.com</cp:lastModifiedBy>
  <cp:revision>2</cp:revision>
  <dcterms:created xsi:type="dcterms:W3CDTF">2021-04-21T11:45:00Z</dcterms:created>
  <dcterms:modified xsi:type="dcterms:W3CDTF">2021-04-21T14:27:44Z</dcterms:modified>
</cp:coreProperties>
</file>