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68" autoAdjust="0"/>
  </p:normalViewPr>
  <p:slideViewPr>
    <p:cSldViewPr snapToGrid="0">
      <p:cViewPr varScale="1">
        <p:scale>
          <a:sx n="59" d="100"/>
          <a:sy n="59" d="100"/>
        </p:scale>
        <p:origin x="67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FF344-602E-4419-A715-09C894822BA0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05DB8-313D-4089-8B4E-181B42C29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031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05DB8-313D-4089-8B4E-181B42C2980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315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D822-03A4-487F-961D-D56EACBE3137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0090-8605-44DF-9283-173EEFE79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15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D822-03A4-487F-961D-D56EACBE3137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0090-8605-44DF-9283-173EEFE79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66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D822-03A4-487F-961D-D56EACBE3137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0090-8605-44DF-9283-173EEFE79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96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D822-03A4-487F-961D-D56EACBE3137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0090-8605-44DF-9283-173EEFE79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3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D822-03A4-487F-961D-D56EACBE3137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0090-8605-44DF-9283-173EEFE79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0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D822-03A4-487F-961D-D56EACBE3137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0090-8605-44DF-9283-173EEFE79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05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D822-03A4-487F-961D-D56EACBE3137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0090-8605-44DF-9283-173EEFE79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67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D822-03A4-487F-961D-D56EACBE3137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0090-8605-44DF-9283-173EEFE79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83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D822-03A4-487F-961D-D56EACBE3137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0090-8605-44DF-9283-173EEFE79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71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D822-03A4-487F-961D-D56EACBE3137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0090-8605-44DF-9283-173EEFE79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39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D822-03A4-487F-961D-D56EACBE3137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0090-8605-44DF-9283-173EEFE79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34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DD822-03A4-487F-961D-D56EACBE3137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A0090-8605-44DF-9283-173EEFE79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88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565" y="1531455"/>
            <a:ext cx="6812870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84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978" y="1630524"/>
            <a:ext cx="6508044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28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840" y="1626714"/>
            <a:ext cx="6462320" cy="360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7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409" y="1630524"/>
            <a:ext cx="6485182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21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409" y="1615283"/>
            <a:ext cx="6485182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78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81" y="1603852"/>
            <a:ext cx="6431837" cy="3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27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133" y="1638145"/>
            <a:ext cx="6393734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70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512" y="1641955"/>
            <a:ext cx="6408975" cy="35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25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891" y="1622903"/>
            <a:ext cx="6424217" cy="36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6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19" y="1634334"/>
            <a:ext cx="6477561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497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840" y="1611472"/>
            <a:ext cx="6462320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099" y="1561938"/>
            <a:ext cx="6713802" cy="373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79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19" y="1634334"/>
            <a:ext cx="6477561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52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167" y="1619093"/>
            <a:ext cx="6515665" cy="36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42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512" y="1638145"/>
            <a:ext cx="6408975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7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8" y="1539076"/>
            <a:ext cx="6729043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47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720" y="1569559"/>
            <a:ext cx="6698560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27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720" y="1542886"/>
            <a:ext cx="6698560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33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703" y="1527645"/>
            <a:ext cx="6858594" cy="38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806" y="1527645"/>
            <a:ext cx="6782388" cy="38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21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572" y="1470506"/>
            <a:ext cx="6431837" cy="35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65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650" y="1622903"/>
            <a:ext cx="6454699" cy="36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</Words>
  <Application>Microsoft Office PowerPoint</Application>
  <PresentationFormat>宽屏</PresentationFormat>
  <Paragraphs>1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1036758468@qq.com</dc:creator>
  <cp:lastModifiedBy>1036758468@qq.com</cp:lastModifiedBy>
  <cp:revision>8</cp:revision>
  <dcterms:created xsi:type="dcterms:W3CDTF">2021-04-21T11:45:00Z</dcterms:created>
  <dcterms:modified xsi:type="dcterms:W3CDTF">2021-04-21T14:19:34Z</dcterms:modified>
</cp:coreProperties>
</file>