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3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918B-E788-452D-8CFE-8CBA9E188A5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03A0-2B0A-4677-AB17-CE283062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73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918B-E788-452D-8CFE-8CBA9E188A5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03A0-2B0A-4677-AB17-CE283062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9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918B-E788-452D-8CFE-8CBA9E188A5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03A0-2B0A-4677-AB17-CE283062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4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918B-E788-452D-8CFE-8CBA9E188A5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03A0-2B0A-4677-AB17-CE283062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918B-E788-452D-8CFE-8CBA9E188A5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03A0-2B0A-4677-AB17-CE283062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57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918B-E788-452D-8CFE-8CBA9E188A5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03A0-2B0A-4677-AB17-CE283062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52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918B-E788-452D-8CFE-8CBA9E188A5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03A0-2B0A-4677-AB17-CE283062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1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918B-E788-452D-8CFE-8CBA9E188A5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03A0-2B0A-4677-AB17-CE283062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8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918B-E788-452D-8CFE-8CBA9E188A5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03A0-2B0A-4677-AB17-CE283062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918B-E788-452D-8CFE-8CBA9E188A5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03A0-2B0A-4677-AB17-CE283062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7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918B-E788-452D-8CFE-8CBA9E188A5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203A0-2B0A-4677-AB17-CE283062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0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C918B-E788-452D-8CFE-8CBA9E188A52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203A0-2B0A-4677-AB17-CE283062F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69" y="1371421"/>
            <a:ext cx="7399661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8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0" y="1363801"/>
            <a:ext cx="7369179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3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40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1036758468@qq.com</dc:creator>
  <cp:lastModifiedBy>1036758468@qq.com</cp:lastModifiedBy>
  <cp:revision>2</cp:revision>
  <dcterms:created xsi:type="dcterms:W3CDTF">2021-04-20T14:56:15Z</dcterms:created>
  <dcterms:modified xsi:type="dcterms:W3CDTF">2021-04-20T15:07:24Z</dcterms:modified>
</cp:coreProperties>
</file>