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9" r:id="rId1"/>
    <p:sldMasterId id="2147483763" r:id="rId2"/>
  </p:sldMasterIdLst>
  <p:notesMasterIdLst>
    <p:notesMasterId r:id="rId16"/>
  </p:notesMasterIdLst>
  <p:handoutMasterIdLst>
    <p:handoutMasterId r:id="rId17"/>
  </p:handoutMasterIdLst>
  <p:sldIdLst>
    <p:sldId id="258" r:id="rId3"/>
    <p:sldId id="362" r:id="rId4"/>
    <p:sldId id="331" r:id="rId5"/>
    <p:sldId id="369" r:id="rId6"/>
    <p:sldId id="340" r:id="rId7"/>
    <p:sldId id="368" r:id="rId8"/>
    <p:sldId id="370" r:id="rId9"/>
    <p:sldId id="371" r:id="rId10"/>
    <p:sldId id="372" r:id="rId11"/>
    <p:sldId id="373" r:id="rId12"/>
    <p:sldId id="374" r:id="rId13"/>
    <p:sldId id="346" r:id="rId14"/>
    <p:sldId id="307" r:id="rId15"/>
  </p:sldIdLst>
  <p:sldSz cx="9144000" cy="6858000" type="screen4x3"/>
  <p:notesSz cx="9942513" cy="67611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7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jtudlc" initials="x"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C6E7"/>
    <a:srgbClr val="D8D8D8"/>
    <a:srgbClr val="D9C4D3"/>
    <a:srgbClr val="ABC0E3"/>
    <a:srgbClr val="90AFC6"/>
    <a:srgbClr val="5482A3"/>
    <a:srgbClr val="F5F5F5"/>
    <a:srgbClr val="8BABC3"/>
    <a:srgbClr val="A6A6A6"/>
    <a:srgbClr val="789B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94660"/>
  </p:normalViewPr>
  <p:slideViewPr>
    <p:cSldViewPr snapToGrid="0">
      <p:cViewPr varScale="1">
        <p:scale>
          <a:sx n="84" d="100"/>
          <a:sy n="84" d="100"/>
        </p:scale>
        <p:origin x="1014" y="33"/>
      </p:cViewPr>
      <p:guideLst>
        <p:guide orient="horz" pos="2160"/>
        <p:guide pos="28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1790" y="1"/>
            <a:ext cx="4308422" cy="339232"/>
          </a:xfrm>
          <a:prstGeom prst="rect">
            <a:avLst/>
          </a:prstGeom>
        </p:spPr>
        <p:txBody>
          <a:bodyPr vert="horz" lIns="91440" tIns="45720" rIns="91440" bIns="45720" rtlCol="0"/>
          <a:lstStyle>
            <a:lvl1pPr algn="r">
              <a:defRPr sz="1200"/>
            </a:lvl1pPr>
          </a:lstStyle>
          <a:p>
            <a:fld id="{8D280AA6-A04A-47F3-97F7-EFC1BAA645F9}" type="datetimeFigureOut">
              <a:rPr lang="zh-CN" altLang="en-US" smtClean="0"/>
              <a:t>2020/1/7</a:t>
            </a:fld>
            <a:endParaRPr lang="zh-CN" altLang="en-US"/>
          </a:p>
        </p:txBody>
      </p:sp>
      <p:sp>
        <p:nvSpPr>
          <p:cNvPr id="4" name="页脚占位符 3"/>
          <p:cNvSpPr>
            <a:spLocks noGrp="1"/>
          </p:cNvSpPr>
          <p:nvPr>
            <p:ph type="ftr" sz="quarter" idx="2"/>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1790" y="6421932"/>
            <a:ext cx="4308422" cy="339231"/>
          </a:xfrm>
          <a:prstGeom prst="rect">
            <a:avLst/>
          </a:prstGeom>
        </p:spPr>
        <p:txBody>
          <a:bodyPr vert="horz" lIns="91440" tIns="45720" rIns="91440" bIns="45720" rtlCol="0" anchor="b"/>
          <a:lstStyle>
            <a:lvl1pPr algn="r">
              <a:defRPr sz="1200"/>
            </a:lvl1pPr>
          </a:lstStyle>
          <a:p>
            <a:fld id="{3F8F9CAD-5B3E-4948-B48C-79864FEC513C}"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1790" y="1"/>
            <a:ext cx="4308422" cy="339232"/>
          </a:xfrm>
          <a:prstGeom prst="rect">
            <a:avLst/>
          </a:prstGeom>
        </p:spPr>
        <p:txBody>
          <a:bodyPr vert="horz" lIns="91440" tIns="45720" rIns="91440" bIns="45720" rtlCol="0"/>
          <a:lstStyle>
            <a:lvl1pPr algn="r">
              <a:defRPr sz="1200"/>
            </a:lvl1pPr>
          </a:lstStyle>
          <a:p>
            <a:fld id="{15A84553-D4CB-4436-A308-FC56A8E3EF4D}" type="datetimeFigureOut">
              <a:rPr lang="zh-CN" altLang="en-US" smtClean="0"/>
              <a:t>2020/1/7</a:t>
            </a:fld>
            <a:endParaRPr lang="zh-CN" altLang="en-US"/>
          </a:p>
        </p:txBody>
      </p:sp>
      <p:sp>
        <p:nvSpPr>
          <p:cNvPr id="4" name="幻灯片图像占位符 3"/>
          <p:cNvSpPr>
            <a:spLocks noGrp="1" noRot="1" noChangeAspect="1"/>
          </p:cNvSpPr>
          <p:nvPr>
            <p:ph type="sldImg" idx="2"/>
          </p:nvPr>
        </p:nvSpPr>
        <p:spPr>
          <a:xfrm>
            <a:off x="3449638" y="844550"/>
            <a:ext cx="3043237" cy="22828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4252" y="3253809"/>
            <a:ext cx="7954010" cy="2662208"/>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1790" y="6421932"/>
            <a:ext cx="4308422" cy="339231"/>
          </a:xfrm>
          <a:prstGeom prst="rect">
            <a:avLst/>
          </a:prstGeom>
        </p:spPr>
        <p:txBody>
          <a:bodyPr vert="horz" lIns="91440" tIns="45720" rIns="91440" bIns="45720" rtlCol="0" anchor="b"/>
          <a:lstStyle>
            <a:lvl1pPr algn="r">
              <a:defRPr sz="1200"/>
            </a:lvl1pPr>
          </a:lstStyle>
          <a:p>
            <a:fld id="{BC0A6B7D-4A1A-4A4D-93B7-D784EA5E4BF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0A6B7D-4A1A-4A4D-93B7-D784EA5E4BF8}" type="slidenum">
              <a:rPr lang="zh-CN" altLang="en-US" smtClean="0"/>
              <a:t>5</a:t>
            </a:fld>
            <a:endParaRPr lang="zh-CN" altLang="en-US"/>
          </a:p>
        </p:txBody>
      </p:sp>
    </p:spTree>
    <p:extLst>
      <p:ext uri="{BB962C8B-B14F-4D97-AF65-F5344CB8AC3E}">
        <p14:creationId xmlns:p14="http://schemas.microsoft.com/office/powerpoint/2010/main" val="4256075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0A6B7D-4A1A-4A4D-93B7-D784EA5E4BF8}" type="slidenum">
              <a:rPr lang="zh-CN" altLang="en-US" smtClean="0"/>
              <a:t>6</a:t>
            </a:fld>
            <a:endParaRPr lang="zh-CN" altLang="en-US"/>
          </a:p>
        </p:txBody>
      </p:sp>
    </p:spTree>
    <p:extLst>
      <p:ext uri="{BB962C8B-B14F-4D97-AF65-F5344CB8AC3E}">
        <p14:creationId xmlns:p14="http://schemas.microsoft.com/office/powerpoint/2010/main" val="1210921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0A6B7D-4A1A-4A4D-93B7-D784EA5E4BF8}" type="slidenum">
              <a:rPr lang="zh-CN" altLang="en-US" smtClean="0"/>
              <a:t>7</a:t>
            </a:fld>
            <a:endParaRPr lang="zh-CN" altLang="en-US"/>
          </a:p>
        </p:txBody>
      </p:sp>
    </p:spTree>
    <p:extLst>
      <p:ext uri="{BB962C8B-B14F-4D97-AF65-F5344CB8AC3E}">
        <p14:creationId xmlns:p14="http://schemas.microsoft.com/office/powerpoint/2010/main" val="3965972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0A6B7D-4A1A-4A4D-93B7-D784EA5E4BF8}" type="slidenum">
              <a:rPr lang="zh-CN" altLang="en-US" smtClean="0"/>
              <a:t>8</a:t>
            </a:fld>
            <a:endParaRPr lang="zh-CN" altLang="en-US"/>
          </a:p>
        </p:txBody>
      </p:sp>
    </p:spTree>
    <p:extLst>
      <p:ext uri="{BB962C8B-B14F-4D97-AF65-F5344CB8AC3E}">
        <p14:creationId xmlns:p14="http://schemas.microsoft.com/office/powerpoint/2010/main" val="19541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0A6B7D-4A1A-4A4D-93B7-D784EA5E4BF8}" type="slidenum">
              <a:rPr lang="zh-CN" altLang="en-US" smtClean="0"/>
              <a:t>9</a:t>
            </a:fld>
            <a:endParaRPr lang="zh-CN" altLang="en-US"/>
          </a:p>
        </p:txBody>
      </p:sp>
    </p:spTree>
    <p:extLst>
      <p:ext uri="{BB962C8B-B14F-4D97-AF65-F5344CB8AC3E}">
        <p14:creationId xmlns:p14="http://schemas.microsoft.com/office/powerpoint/2010/main" val="3512122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0A6B7D-4A1A-4A4D-93B7-D784EA5E4BF8}" type="slidenum">
              <a:rPr lang="zh-CN" altLang="en-US" smtClean="0"/>
              <a:t>10</a:t>
            </a:fld>
            <a:endParaRPr lang="zh-CN" altLang="en-US"/>
          </a:p>
        </p:txBody>
      </p:sp>
    </p:spTree>
    <p:extLst>
      <p:ext uri="{BB962C8B-B14F-4D97-AF65-F5344CB8AC3E}">
        <p14:creationId xmlns:p14="http://schemas.microsoft.com/office/powerpoint/2010/main" val="3137261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0A6B7D-4A1A-4A4D-93B7-D784EA5E4BF8}" type="slidenum">
              <a:rPr lang="zh-CN" altLang="en-US" smtClean="0"/>
              <a:t>11</a:t>
            </a:fld>
            <a:endParaRPr lang="zh-CN" altLang="en-US"/>
          </a:p>
        </p:txBody>
      </p:sp>
    </p:spTree>
    <p:extLst>
      <p:ext uri="{BB962C8B-B14F-4D97-AF65-F5344CB8AC3E}">
        <p14:creationId xmlns:p14="http://schemas.microsoft.com/office/powerpoint/2010/main" val="343857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63424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2551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49466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613" y="140481"/>
            <a:ext cx="3194092" cy="855561"/>
          </a:xfrm>
          <a:prstGeom prst="rect">
            <a:avLst/>
          </a:prstGeom>
        </p:spPr>
      </p:pic>
      <p:sp>
        <p:nvSpPr>
          <p:cNvPr id="8" name="矩形 7"/>
          <p:cNvSpPr/>
          <p:nvPr userDrawn="1"/>
        </p:nvSpPr>
        <p:spPr>
          <a:xfrm>
            <a:off x="2228850" y="2492944"/>
            <a:ext cx="6915151" cy="4365057"/>
          </a:xfrm>
          <a:prstGeom prst="rect">
            <a:avLst/>
          </a:prstGeom>
          <a:blipFill dpi="0" rotWithShape="1">
            <a:blip r:embed="rId3">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userDrawn="1"/>
        </p:nvSpPr>
        <p:spPr>
          <a:xfrm>
            <a:off x="179613" y="1798271"/>
            <a:ext cx="8792938" cy="1524592"/>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5137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矩形 6"/>
          <p:cNvSpPr/>
          <p:nvPr userDrawn="1"/>
        </p:nvSpPr>
        <p:spPr>
          <a:xfrm>
            <a:off x="2228850" y="2492944"/>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Tree>
    <p:extLst>
      <p:ext uri="{BB962C8B-B14F-4D97-AF65-F5344CB8AC3E}">
        <p14:creationId xmlns:p14="http://schemas.microsoft.com/office/powerpoint/2010/main" val="537895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68729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23902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97499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27532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37980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73820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615500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104285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694434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126935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720657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219997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矩形 6"/>
          <p:cNvSpPr/>
          <p:nvPr userDrawn="1"/>
        </p:nvSpPr>
        <p:spPr>
          <a:xfrm>
            <a:off x="2228850" y="2492944"/>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Tree>
    <p:extLst>
      <p:ext uri="{BB962C8B-B14F-4D97-AF65-F5344CB8AC3E}">
        <p14:creationId xmlns:p14="http://schemas.microsoft.com/office/powerpoint/2010/main" val="1380461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32140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81729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19622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95547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56755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1109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7426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1/7/2020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48614279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1/7/2020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268756072"/>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7771" y="4041680"/>
            <a:ext cx="6458563" cy="2062872"/>
          </a:xfrm>
          <a:prstGeom prst="rect">
            <a:avLst/>
          </a:prstGeom>
        </p:spPr>
        <p:txBody>
          <a:bodyPr wrap="none">
            <a:spAutoFit/>
          </a:bodyPr>
          <a:lstStyle/>
          <a:p>
            <a:pPr>
              <a:lnSpc>
                <a:spcPct val="150000"/>
              </a:lnSpc>
            </a:pPr>
            <a:r>
              <a:rPr lang="en-US" altLang="zh-CN" sz="2200" b="1" dirty="0">
                <a:solidFill>
                  <a:srgbClr val="B83314"/>
                </a:solidFill>
                <a:latin typeface="Times New Roman" panose="02020603050405020304" pitchFamily="18" charset="0"/>
                <a:cs typeface="Times New Roman" panose="02020603050405020304" pitchFamily="18" charset="0"/>
              </a:rPr>
              <a:t>Xiaoyu Li,  Xi’an Jiaotong University</a:t>
            </a:r>
          </a:p>
          <a:p>
            <a:pPr>
              <a:lnSpc>
                <a:spcPct val="150000"/>
              </a:lnSpc>
            </a:pPr>
            <a:r>
              <a:rPr lang="en-US" altLang="zh-CN" sz="2200" b="1" dirty="0">
                <a:solidFill>
                  <a:srgbClr val="B83314"/>
                </a:solidFill>
                <a:latin typeface="Times New Roman" panose="02020603050405020304" pitchFamily="18" charset="0"/>
                <a:cs typeface="Times New Roman" panose="02020603050405020304" pitchFamily="18" charset="0"/>
              </a:rPr>
              <a:t>Supervised by:</a:t>
            </a:r>
          </a:p>
          <a:p>
            <a:pPr>
              <a:lnSpc>
                <a:spcPct val="150000"/>
              </a:lnSpc>
            </a:pPr>
            <a:r>
              <a:rPr lang="en-US" altLang="zh-CN" sz="2200" b="1" dirty="0">
                <a:solidFill>
                  <a:srgbClr val="B83314"/>
                </a:solidFill>
                <a:latin typeface="Times New Roman" panose="02020603050405020304" pitchFamily="18" charset="0"/>
                <a:cs typeface="Times New Roman" panose="02020603050405020304" pitchFamily="18" charset="0"/>
              </a:rPr>
              <a:t>	Prof. Buyue Qian, Xi’an Jiaotong University</a:t>
            </a:r>
          </a:p>
          <a:p>
            <a:pPr>
              <a:lnSpc>
                <a:spcPct val="150000"/>
              </a:lnSpc>
            </a:pPr>
            <a:r>
              <a:rPr lang="en-US" altLang="zh-CN" sz="2200" b="1" dirty="0">
                <a:solidFill>
                  <a:srgbClr val="B83314"/>
                </a:solidFill>
                <a:latin typeface="Times New Roman" panose="02020603050405020304" pitchFamily="18" charset="0"/>
                <a:cs typeface="Times New Roman" panose="02020603050405020304" pitchFamily="18" charset="0"/>
              </a:rPr>
              <a:t>	Dr. Jishang Wei, HP Lab</a:t>
            </a:r>
            <a:endParaRPr lang="zh-CN" altLang="en-US" sz="2200" b="1" dirty="0">
              <a:solidFill>
                <a:srgbClr val="B83314"/>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202130" y="1968760"/>
            <a:ext cx="8739740" cy="1077218"/>
          </a:xfrm>
          <a:prstGeom prst="rect">
            <a:avLst/>
          </a:prstGeom>
          <a:noFill/>
        </p:spPr>
        <p:txBody>
          <a:bodyPr wrap="square" rtlCol="0">
            <a:spAutoFit/>
          </a:bodyPr>
          <a:lstStyle/>
          <a:p>
            <a:pPr algn="ctr"/>
            <a:r>
              <a:rPr lang="en-US" altLang="zh-CN" sz="3200" dirty="0">
                <a:solidFill>
                  <a:schemeClr val="bg1"/>
                </a:solidFill>
                <a:latin typeface="Times New Roman" charset="0"/>
              </a:rPr>
              <a:t>Modeling Electrocardiography Cyclicity with Interpretable Beat Representation Learning</a:t>
            </a:r>
            <a:endParaRPr lang="zh-CN" altLang="en-US" sz="32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24519"/>
    </mc:Choice>
    <mc:Fallback xmlns="">
      <p:transition spd="slow" advTm="2451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标题 1"/>
          <p:cNvSpPr txBox="1"/>
          <p:nvPr/>
        </p:nvSpPr>
        <p:spPr>
          <a:xfrm>
            <a:off x="2584269" y="225638"/>
            <a:ext cx="4274646"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200" dirty="0">
                <a:solidFill>
                  <a:schemeClr val="bg1"/>
                </a:solidFill>
                <a:latin typeface="Times New Roman" panose="02020603050405020304" pitchFamily="18" charset="0"/>
                <a:ea typeface="隶书" pitchFamily="49" charset="-122"/>
                <a:cs typeface="Times New Roman" panose="02020603050405020304" pitchFamily="18" charset="0"/>
                <a:sym typeface="+mn-ea"/>
              </a:rPr>
              <a:t>Model</a:t>
            </a:r>
            <a:endParaRPr lang="zh-CN" altLang="en-US" sz="3200" dirty="0">
              <a:solidFill>
                <a:schemeClr val="bg1"/>
              </a:solidFill>
              <a:latin typeface="Times New Roman" panose="02020603050405020304" pitchFamily="18" charset="0"/>
              <a:ea typeface="隶书" pitchFamily="49" charset="-122"/>
              <a:cs typeface="Times New Roman" panose="02020603050405020304" pitchFamily="18" charset="0"/>
            </a:endParaRPr>
          </a:p>
        </p:txBody>
      </p:sp>
      <p:cxnSp>
        <p:nvCxnSpPr>
          <p:cNvPr id="40" name="直接连接符 39"/>
          <p:cNvCxnSpPr>
            <a:endCxn id="39" idx="1"/>
          </p:cNvCxnSpPr>
          <p:nvPr/>
        </p:nvCxnSpPr>
        <p:spPr>
          <a:xfrm>
            <a:off x="0" y="472335"/>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9" idx="3"/>
          </p:cNvCxnSpPr>
          <p:nvPr/>
        </p:nvCxnSpPr>
        <p:spPr>
          <a:xfrm>
            <a:off x="6858915" y="472335"/>
            <a:ext cx="2285085"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661C21DC-9774-4D67-803F-DEAF1477BB05}"/>
              </a:ext>
            </a:extLst>
          </p:cNvPr>
          <p:cNvSpPr txBox="1"/>
          <p:nvPr/>
        </p:nvSpPr>
        <p:spPr>
          <a:xfrm>
            <a:off x="806488" y="1058697"/>
            <a:ext cx="280567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Beat representation learning</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3EA927B-CF45-444A-A2CB-7868710895EF}"/>
                  </a:ext>
                </a:extLst>
              </p:cNvPr>
              <p:cNvSpPr txBox="1"/>
              <p:nvPr/>
            </p:nvSpPr>
            <p:spPr>
              <a:xfrm>
                <a:off x="2642297" y="4267262"/>
                <a:ext cx="19800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𝜎</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F3EA927B-CF45-444A-A2CB-7868710895EF}"/>
                  </a:ext>
                </a:extLst>
              </p:cNvPr>
              <p:cNvSpPr txBox="1">
                <a:spLocks noRot="1" noChangeAspect="1" noMove="1" noResize="1" noEditPoints="1" noAdjustHandles="1" noChangeArrowheads="1" noChangeShapeType="1" noTextEdit="1"/>
              </p:cNvSpPr>
              <p:nvPr/>
            </p:nvSpPr>
            <p:spPr>
              <a:xfrm>
                <a:off x="2642297" y="4267262"/>
                <a:ext cx="198003" cy="276999"/>
              </a:xfrm>
              <a:prstGeom prst="rect">
                <a:avLst/>
              </a:prstGeom>
              <a:blipFill>
                <a:blip r:embed="rId3"/>
                <a:stretch>
                  <a:fillRect l="-15152" r="-12121"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955075A-6CBE-4812-94BF-8F56D65E63EC}"/>
                  </a:ext>
                </a:extLst>
              </p:cNvPr>
              <p:cNvSpPr txBox="1"/>
              <p:nvPr/>
            </p:nvSpPr>
            <p:spPr>
              <a:xfrm>
                <a:off x="2642297" y="3367422"/>
                <a:ext cx="2017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𝜇</m:t>
                      </m:r>
                    </m:oMath>
                  </m:oMathPara>
                </a14:m>
                <a:endParaRPr lang="zh-CN" altLang="en-US" dirty="0"/>
              </a:p>
            </p:txBody>
          </p:sp>
        </mc:Choice>
        <mc:Fallback xmlns="">
          <p:sp>
            <p:nvSpPr>
              <p:cNvPr id="3" name="文本框 2">
                <a:extLst>
                  <a:ext uri="{FF2B5EF4-FFF2-40B4-BE49-F238E27FC236}">
                    <a16:creationId xmlns:a16="http://schemas.microsoft.com/office/drawing/2014/main" id="{4955075A-6CBE-4812-94BF-8F56D65E63EC}"/>
                  </a:ext>
                </a:extLst>
              </p:cNvPr>
              <p:cNvSpPr txBox="1">
                <a:spLocks noRot="1" noChangeAspect="1" noMove="1" noResize="1" noEditPoints="1" noAdjustHandles="1" noChangeArrowheads="1" noChangeShapeType="1" noTextEdit="1"/>
              </p:cNvSpPr>
              <p:nvPr/>
            </p:nvSpPr>
            <p:spPr>
              <a:xfrm>
                <a:off x="2642297" y="3367422"/>
                <a:ext cx="201786" cy="276999"/>
              </a:xfrm>
              <a:prstGeom prst="rect">
                <a:avLst/>
              </a:prstGeom>
              <a:blipFill>
                <a:blip r:embed="rId4"/>
                <a:stretch>
                  <a:fillRect l="-20588" r="-20588" b="-21739"/>
                </a:stretch>
              </a:blipFill>
            </p:spPr>
            <p:txBody>
              <a:bodyPr/>
              <a:lstStyle/>
              <a:p>
                <a:r>
                  <a:rPr lang="zh-CN" altLang="en-US">
                    <a:noFill/>
                  </a:rPr>
                  <a:t> </a:t>
                </a:r>
              </a:p>
            </p:txBody>
          </p:sp>
        </mc:Fallback>
      </mc:AlternateContent>
      <p:sp>
        <p:nvSpPr>
          <p:cNvPr id="18" name="Text Box 22">
            <a:extLst>
              <a:ext uri="{FF2B5EF4-FFF2-40B4-BE49-F238E27FC236}">
                <a16:creationId xmlns:a16="http://schemas.microsoft.com/office/drawing/2014/main" id="{B4EECA76-4299-4B8A-8E3E-5D714E1033F7}"/>
              </a:ext>
            </a:extLst>
          </p:cNvPr>
          <p:cNvSpPr txBox="1"/>
          <p:nvPr/>
        </p:nvSpPr>
        <p:spPr>
          <a:xfrm>
            <a:off x="643754" y="4802661"/>
            <a:ext cx="274434" cy="369332"/>
          </a:xfrm>
          <a:prstGeom prst="rect">
            <a:avLst/>
          </a:prstGeom>
          <a:noFill/>
          <a:ln>
            <a:noFill/>
          </a:ln>
        </p:spPr>
        <p:txBody>
          <a:bodyPr wrap="none" rtlCol="0">
            <a:spAutoFit/>
          </a:bodyPr>
          <a:lstStyle/>
          <a:p>
            <a:r>
              <a:rPr lang="en-US" altLang="en-US" dirty="0">
                <a:latin typeface="Times New Roman" charset="0"/>
              </a:rPr>
              <a:t>s</a:t>
            </a:r>
            <a:endParaRPr lang="x-none" altLang="en-US" baseline="-25000" dirty="0">
              <a:solidFill>
                <a:schemeClr val="tx1"/>
              </a:solidFill>
              <a:uFillTx/>
              <a:latin typeface="Times New Roman" charset="0"/>
            </a:endParaRPr>
          </a:p>
        </p:txBody>
      </p:sp>
      <p:cxnSp>
        <p:nvCxnSpPr>
          <p:cNvPr id="7" name="直接箭头连接符 6">
            <a:extLst>
              <a:ext uri="{FF2B5EF4-FFF2-40B4-BE49-F238E27FC236}">
                <a16:creationId xmlns:a16="http://schemas.microsoft.com/office/drawing/2014/main" id="{8CF85BF5-964C-4D21-A1B4-882487E6389A}"/>
              </a:ext>
            </a:extLst>
          </p:cNvPr>
          <p:cNvCxnSpPr/>
          <p:nvPr/>
        </p:nvCxnSpPr>
        <p:spPr>
          <a:xfrm>
            <a:off x="1252416" y="4008309"/>
            <a:ext cx="925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9B725F42-15AF-41F1-B990-9DCD8D8355F7}"/>
              </a:ext>
            </a:extLst>
          </p:cNvPr>
          <p:cNvSpPr txBox="1"/>
          <p:nvPr/>
        </p:nvSpPr>
        <p:spPr>
          <a:xfrm>
            <a:off x="1252416" y="3583767"/>
            <a:ext cx="103367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Encoder</a:t>
            </a: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22046086-8C54-4969-9E95-27C82957E865}"/>
              </a:ext>
            </a:extLst>
          </p:cNvPr>
          <p:cNvSpPr/>
          <p:nvPr/>
        </p:nvSpPr>
        <p:spPr>
          <a:xfrm>
            <a:off x="2381170" y="3164533"/>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D2C84A8-F136-45DB-9DA2-AEBEFBE21B78}"/>
              </a:ext>
            </a:extLst>
          </p:cNvPr>
          <p:cNvSpPr/>
          <p:nvPr/>
        </p:nvSpPr>
        <p:spPr>
          <a:xfrm>
            <a:off x="2381170" y="3303818"/>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1630C9AB-ED9A-4036-97CF-512D16FD765C}"/>
              </a:ext>
            </a:extLst>
          </p:cNvPr>
          <p:cNvSpPr/>
          <p:nvPr/>
        </p:nvSpPr>
        <p:spPr>
          <a:xfrm>
            <a:off x="2381170" y="3442992"/>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1F734A50-ECBE-4A82-8966-83CEAD73B272}"/>
              </a:ext>
            </a:extLst>
          </p:cNvPr>
          <p:cNvSpPr/>
          <p:nvPr/>
        </p:nvSpPr>
        <p:spPr>
          <a:xfrm>
            <a:off x="2381170" y="3574779"/>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3CCEF654-28FA-41ED-AA40-C37227EE7E33}"/>
              </a:ext>
            </a:extLst>
          </p:cNvPr>
          <p:cNvSpPr/>
          <p:nvPr/>
        </p:nvSpPr>
        <p:spPr>
          <a:xfrm>
            <a:off x="2381170" y="3715994"/>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DC622285-0198-4EF5-AAF7-A1B44DF810CB}"/>
              </a:ext>
            </a:extLst>
          </p:cNvPr>
          <p:cNvSpPr/>
          <p:nvPr/>
        </p:nvSpPr>
        <p:spPr>
          <a:xfrm>
            <a:off x="2381170" y="4082269"/>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85304ED4-F126-4704-9747-599BA0BE9D11}"/>
              </a:ext>
            </a:extLst>
          </p:cNvPr>
          <p:cNvSpPr/>
          <p:nvPr/>
        </p:nvSpPr>
        <p:spPr>
          <a:xfrm>
            <a:off x="2381170" y="4221554"/>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62B2FA01-BD33-47B2-8331-0A0439A69299}"/>
              </a:ext>
            </a:extLst>
          </p:cNvPr>
          <p:cNvSpPr/>
          <p:nvPr/>
        </p:nvSpPr>
        <p:spPr>
          <a:xfrm>
            <a:off x="2381170" y="4360728"/>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EBEE5AFC-DDDE-4917-946B-938A3C8041C9}"/>
              </a:ext>
            </a:extLst>
          </p:cNvPr>
          <p:cNvSpPr/>
          <p:nvPr/>
        </p:nvSpPr>
        <p:spPr>
          <a:xfrm>
            <a:off x="2381170" y="4492515"/>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5E6AD08A-F283-4FBA-AB84-06EBDEB14768}"/>
              </a:ext>
            </a:extLst>
          </p:cNvPr>
          <p:cNvSpPr/>
          <p:nvPr/>
        </p:nvSpPr>
        <p:spPr>
          <a:xfrm>
            <a:off x="2381170" y="4633730"/>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2" name="直接箭头连接符 31">
            <a:extLst>
              <a:ext uri="{FF2B5EF4-FFF2-40B4-BE49-F238E27FC236}">
                <a16:creationId xmlns:a16="http://schemas.microsoft.com/office/drawing/2014/main" id="{7D2DC895-9212-4A09-8C48-B5C9B3599B4D}"/>
              </a:ext>
            </a:extLst>
          </p:cNvPr>
          <p:cNvCxnSpPr/>
          <p:nvPr/>
        </p:nvCxnSpPr>
        <p:spPr>
          <a:xfrm>
            <a:off x="2840300" y="4002629"/>
            <a:ext cx="925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4DAD26B9-99AA-43B1-AC7D-3868F6F93B5B}"/>
              </a:ext>
            </a:extLst>
          </p:cNvPr>
          <p:cNvSpPr txBox="1"/>
          <p:nvPr/>
        </p:nvSpPr>
        <p:spPr>
          <a:xfrm>
            <a:off x="2855960" y="3600970"/>
            <a:ext cx="103367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Sample</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E1B0533C-E16F-4FE6-919A-1C7F8B0A3700}"/>
                  </a:ext>
                </a:extLst>
              </p:cNvPr>
              <p:cNvSpPr txBox="1"/>
              <p:nvPr/>
            </p:nvSpPr>
            <p:spPr>
              <a:xfrm>
                <a:off x="4161400" y="3825307"/>
                <a:ext cx="19800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cs typeface="Times New Roman" panose="02020603050405020304" pitchFamily="18" charset="0"/>
                        </a:rPr>
                        <m:t>z</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34" name="文本框 33">
                <a:extLst>
                  <a:ext uri="{FF2B5EF4-FFF2-40B4-BE49-F238E27FC236}">
                    <a16:creationId xmlns:a16="http://schemas.microsoft.com/office/drawing/2014/main" id="{E1B0533C-E16F-4FE6-919A-1C7F8B0A3700}"/>
                  </a:ext>
                </a:extLst>
              </p:cNvPr>
              <p:cNvSpPr txBox="1">
                <a:spLocks noRot="1" noChangeAspect="1" noMove="1" noResize="1" noEditPoints="1" noAdjustHandles="1" noChangeArrowheads="1" noChangeShapeType="1" noTextEdit="1"/>
              </p:cNvSpPr>
              <p:nvPr/>
            </p:nvSpPr>
            <p:spPr>
              <a:xfrm>
                <a:off x="4161400" y="3825307"/>
                <a:ext cx="198003" cy="276999"/>
              </a:xfrm>
              <a:prstGeom prst="rect">
                <a:avLst/>
              </a:prstGeom>
              <a:blipFill>
                <a:blip r:embed="rId5"/>
                <a:stretch>
                  <a:fillRect l="-6250" r="-9375" b="-2222"/>
                </a:stretch>
              </a:blipFill>
            </p:spPr>
            <p:txBody>
              <a:bodyPr/>
              <a:lstStyle/>
              <a:p>
                <a:r>
                  <a:rPr lang="zh-CN" altLang="en-US">
                    <a:noFill/>
                  </a:rPr>
                  <a:t> </a:t>
                </a:r>
              </a:p>
            </p:txBody>
          </p:sp>
        </mc:Fallback>
      </mc:AlternateContent>
      <p:sp>
        <p:nvSpPr>
          <p:cNvPr id="35" name="矩形 34">
            <a:extLst>
              <a:ext uri="{FF2B5EF4-FFF2-40B4-BE49-F238E27FC236}">
                <a16:creationId xmlns:a16="http://schemas.microsoft.com/office/drawing/2014/main" id="{7AC9FCBC-B32B-4112-A509-BDE6CC4AA0C4}"/>
              </a:ext>
            </a:extLst>
          </p:cNvPr>
          <p:cNvSpPr/>
          <p:nvPr/>
        </p:nvSpPr>
        <p:spPr>
          <a:xfrm>
            <a:off x="3860513" y="3640314"/>
            <a:ext cx="190168" cy="139285"/>
          </a:xfrm>
          <a:prstGeom prst="rect">
            <a:avLst/>
          </a:prstGeom>
          <a:solidFill>
            <a:schemeClr val="accent4"/>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7C579F03-9A33-4082-8B4A-95C3BBDB9E76}"/>
              </a:ext>
            </a:extLst>
          </p:cNvPr>
          <p:cNvSpPr/>
          <p:nvPr/>
        </p:nvSpPr>
        <p:spPr>
          <a:xfrm>
            <a:off x="3860513" y="3779599"/>
            <a:ext cx="190168" cy="139285"/>
          </a:xfrm>
          <a:prstGeom prst="rect">
            <a:avLst/>
          </a:prstGeom>
          <a:solidFill>
            <a:schemeClr val="accent4"/>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AAB9EBA2-6770-49D5-B0FF-2E6FA59A9DE5}"/>
              </a:ext>
            </a:extLst>
          </p:cNvPr>
          <p:cNvSpPr/>
          <p:nvPr/>
        </p:nvSpPr>
        <p:spPr>
          <a:xfrm>
            <a:off x="3860513" y="3918773"/>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ABDF9D6F-6344-4720-A159-68CD6A54E618}"/>
              </a:ext>
            </a:extLst>
          </p:cNvPr>
          <p:cNvSpPr/>
          <p:nvPr/>
        </p:nvSpPr>
        <p:spPr>
          <a:xfrm>
            <a:off x="3860513" y="4050560"/>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D5177207-877E-4625-A4A0-E457F7DEDF79}"/>
              </a:ext>
            </a:extLst>
          </p:cNvPr>
          <p:cNvSpPr/>
          <p:nvPr/>
        </p:nvSpPr>
        <p:spPr>
          <a:xfrm>
            <a:off x="3860513" y="4191775"/>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45" name="直接箭头连接符 44">
            <a:extLst>
              <a:ext uri="{FF2B5EF4-FFF2-40B4-BE49-F238E27FC236}">
                <a16:creationId xmlns:a16="http://schemas.microsoft.com/office/drawing/2014/main" id="{2CB5CB65-47BA-454C-B250-640DEF5D2971}"/>
              </a:ext>
            </a:extLst>
          </p:cNvPr>
          <p:cNvCxnSpPr>
            <a:cxnSpLocks/>
          </p:cNvCxnSpPr>
          <p:nvPr/>
        </p:nvCxnSpPr>
        <p:spPr>
          <a:xfrm>
            <a:off x="4572000" y="4002629"/>
            <a:ext cx="1178507" cy="13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998D4B4A-617E-4CE5-9340-4787F7FC174E}"/>
              </a:ext>
            </a:extLst>
          </p:cNvPr>
          <p:cNvSpPr txBox="1"/>
          <p:nvPr/>
        </p:nvSpPr>
        <p:spPr>
          <a:xfrm>
            <a:off x="4486468" y="3591720"/>
            <a:ext cx="1371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Generator(G)</a:t>
            </a:r>
            <a:endParaRPr lang="zh-CN" altLang="en-US" dirty="0">
              <a:latin typeface="Times New Roman" panose="02020603050405020304" pitchFamily="18" charset="0"/>
              <a:cs typeface="Times New Roman" panose="02020603050405020304" pitchFamily="18" charset="0"/>
            </a:endParaRPr>
          </a:p>
        </p:txBody>
      </p:sp>
      <p:sp>
        <p:nvSpPr>
          <p:cNvPr id="47" name="矩形 46">
            <a:extLst>
              <a:ext uri="{FF2B5EF4-FFF2-40B4-BE49-F238E27FC236}">
                <a16:creationId xmlns:a16="http://schemas.microsoft.com/office/drawing/2014/main" id="{2F3BEE03-0548-473D-A829-1A52CC20700F}"/>
              </a:ext>
            </a:extLst>
          </p:cNvPr>
          <p:cNvSpPr/>
          <p:nvPr/>
        </p:nvSpPr>
        <p:spPr>
          <a:xfrm>
            <a:off x="693090" y="2816431"/>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1B3BF74F-CEB5-4382-9784-C2694E740F64}"/>
              </a:ext>
            </a:extLst>
          </p:cNvPr>
          <p:cNvSpPr/>
          <p:nvPr/>
        </p:nvSpPr>
        <p:spPr>
          <a:xfrm>
            <a:off x="693090" y="2955716"/>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ED4A5583-5692-4030-A9D4-97121CBBC8FE}"/>
              </a:ext>
            </a:extLst>
          </p:cNvPr>
          <p:cNvSpPr/>
          <p:nvPr/>
        </p:nvSpPr>
        <p:spPr>
          <a:xfrm>
            <a:off x="693090" y="3094890"/>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27BE3B70-1AA8-4643-AFB5-60B3089035A9}"/>
              </a:ext>
            </a:extLst>
          </p:cNvPr>
          <p:cNvSpPr/>
          <p:nvPr/>
        </p:nvSpPr>
        <p:spPr>
          <a:xfrm>
            <a:off x="693090" y="3226677"/>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056E66E0-4C6D-4525-BFF1-CE9EFED09BC9}"/>
              </a:ext>
            </a:extLst>
          </p:cNvPr>
          <p:cNvSpPr/>
          <p:nvPr/>
        </p:nvSpPr>
        <p:spPr>
          <a:xfrm>
            <a:off x="693090" y="3367892"/>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81BD2F0E-5AAE-481D-9BDC-D7D3F0CB82FF}"/>
              </a:ext>
            </a:extLst>
          </p:cNvPr>
          <p:cNvSpPr/>
          <p:nvPr/>
        </p:nvSpPr>
        <p:spPr>
          <a:xfrm>
            <a:off x="693090" y="3501029"/>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BDA1AC4C-E02D-4D6D-95F5-832B2ED513ED}"/>
              </a:ext>
            </a:extLst>
          </p:cNvPr>
          <p:cNvSpPr/>
          <p:nvPr/>
        </p:nvSpPr>
        <p:spPr>
          <a:xfrm>
            <a:off x="693090" y="3640314"/>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1B3EA6A8-4135-4F97-A539-A78E4278EB42}"/>
              </a:ext>
            </a:extLst>
          </p:cNvPr>
          <p:cNvSpPr/>
          <p:nvPr/>
        </p:nvSpPr>
        <p:spPr>
          <a:xfrm>
            <a:off x="693090" y="3779488"/>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F266418D-02A5-4F1A-AB2F-2A7E20B2FF1E}"/>
              </a:ext>
            </a:extLst>
          </p:cNvPr>
          <p:cNvSpPr/>
          <p:nvPr/>
        </p:nvSpPr>
        <p:spPr>
          <a:xfrm>
            <a:off x="693090" y="3911275"/>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56E17C96-4566-436E-80D7-9CF9C634E7F4}"/>
              </a:ext>
            </a:extLst>
          </p:cNvPr>
          <p:cNvSpPr/>
          <p:nvPr/>
        </p:nvSpPr>
        <p:spPr>
          <a:xfrm>
            <a:off x="693090" y="4046810"/>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EF107836-2B98-4E63-82A8-519DDD9D9830}"/>
              </a:ext>
            </a:extLst>
          </p:cNvPr>
          <p:cNvSpPr/>
          <p:nvPr/>
        </p:nvSpPr>
        <p:spPr>
          <a:xfrm>
            <a:off x="693090" y="4184799"/>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4B40961C-2AC6-4222-871F-67ACBB2E1529}"/>
              </a:ext>
            </a:extLst>
          </p:cNvPr>
          <p:cNvSpPr/>
          <p:nvPr/>
        </p:nvSpPr>
        <p:spPr>
          <a:xfrm>
            <a:off x="693090" y="4324084"/>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05905EF9-C502-491A-A840-366F46E854D7}"/>
              </a:ext>
            </a:extLst>
          </p:cNvPr>
          <p:cNvSpPr/>
          <p:nvPr/>
        </p:nvSpPr>
        <p:spPr>
          <a:xfrm>
            <a:off x="693090" y="4463258"/>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13055200-C125-4B4A-9E36-86B4EF0D65B5}"/>
              </a:ext>
            </a:extLst>
          </p:cNvPr>
          <p:cNvSpPr/>
          <p:nvPr/>
        </p:nvSpPr>
        <p:spPr>
          <a:xfrm>
            <a:off x="693090" y="4595045"/>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A039861C-9241-4AD9-ACDD-26EDD4B6A025}"/>
              </a:ext>
            </a:extLst>
          </p:cNvPr>
          <p:cNvSpPr/>
          <p:nvPr/>
        </p:nvSpPr>
        <p:spPr>
          <a:xfrm>
            <a:off x="693090" y="4736260"/>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0" name="Text Box 22">
            <a:extLst>
              <a:ext uri="{FF2B5EF4-FFF2-40B4-BE49-F238E27FC236}">
                <a16:creationId xmlns:a16="http://schemas.microsoft.com/office/drawing/2014/main" id="{97075BFF-EA89-447F-B0FF-6A0A0B15F8D4}"/>
              </a:ext>
            </a:extLst>
          </p:cNvPr>
          <p:cNvSpPr txBox="1"/>
          <p:nvPr/>
        </p:nvSpPr>
        <p:spPr>
          <a:xfrm>
            <a:off x="5778644" y="4795147"/>
            <a:ext cx="356323" cy="369332"/>
          </a:xfrm>
          <a:prstGeom prst="rect">
            <a:avLst/>
          </a:prstGeom>
          <a:noFill/>
          <a:ln>
            <a:noFill/>
          </a:ln>
        </p:spPr>
        <p:txBody>
          <a:bodyPr wrap="square" rtlCol="0">
            <a:spAutoFit/>
          </a:bodyPr>
          <a:lstStyle/>
          <a:p>
            <a:r>
              <a:rPr lang="en-US" altLang="en-US" dirty="0">
                <a:latin typeface="Times New Roman" charset="0"/>
              </a:rPr>
              <a:t>s</a:t>
            </a:r>
            <a:r>
              <a:rPr lang="en-US" altLang="en-US" baseline="-25000" dirty="0">
                <a:latin typeface="Times New Roman" charset="0"/>
              </a:rPr>
              <a:t>r</a:t>
            </a:r>
            <a:endParaRPr lang="x-none" altLang="en-US" baseline="-25000" dirty="0">
              <a:solidFill>
                <a:schemeClr val="tx1"/>
              </a:solidFill>
              <a:uFillTx/>
              <a:latin typeface="Times New Roman" charset="0"/>
            </a:endParaRPr>
          </a:p>
        </p:txBody>
      </p:sp>
      <p:sp>
        <p:nvSpPr>
          <p:cNvPr id="81" name="矩形 80">
            <a:extLst>
              <a:ext uri="{FF2B5EF4-FFF2-40B4-BE49-F238E27FC236}">
                <a16:creationId xmlns:a16="http://schemas.microsoft.com/office/drawing/2014/main" id="{D51AA939-B416-40A2-B0B7-3A6349AF97EA}"/>
              </a:ext>
            </a:extLst>
          </p:cNvPr>
          <p:cNvSpPr/>
          <p:nvPr/>
        </p:nvSpPr>
        <p:spPr>
          <a:xfrm>
            <a:off x="5847368" y="2816431"/>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067E1E1B-1105-4F07-B84C-DBB2952EF145}"/>
              </a:ext>
            </a:extLst>
          </p:cNvPr>
          <p:cNvSpPr/>
          <p:nvPr/>
        </p:nvSpPr>
        <p:spPr>
          <a:xfrm>
            <a:off x="5847368" y="2955716"/>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76BBEDA8-6A2B-4B85-AD8D-50717FDA4A1B}"/>
              </a:ext>
            </a:extLst>
          </p:cNvPr>
          <p:cNvSpPr/>
          <p:nvPr/>
        </p:nvSpPr>
        <p:spPr>
          <a:xfrm>
            <a:off x="5847368" y="3094890"/>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7438BBC8-C81E-4A0C-96A1-16A509B6B4F5}"/>
              </a:ext>
            </a:extLst>
          </p:cNvPr>
          <p:cNvSpPr/>
          <p:nvPr/>
        </p:nvSpPr>
        <p:spPr>
          <a:xfrm>
            <a:off x="5847368" y="3226677"/>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A597744B-9B22-4E68-BCCC-3E6CCEF8313B}"/>
              </a:ext>
            </a:extLst>
          </p:cNvPr>
          <p:cNvSpPr/>
          <p:nvPr/>
        </p:nvSpPr>
        <p:spPr>
          <a:xfrm>
            <a:off x="5847368" y="3367892"/>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074E45AF-A25C-4262-902D-2072A82AE226}"/>
              </a:ext>
            </a:extLst>
          </p:cNvPr>
          <p:cNvSpPr/>
          <p:nvPr/>
        </p:nvSpPr>
        <p:spPr>
          <a:xfrm>
            <a:off x="5847368" y="3501029"/>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A2FF2760-BFA5-496A-9580-D77E8DEF19E7}"/>
              </a:ext>
            </a:extLst>
          </p:cNvPr>
          <p:cNvSpPr/>
          <p:nvPr/>
        </p:nvSpPr>
        <p:spPr>
          <a:xfrm>
            <a:off x="5847368" y="3640314"/>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id="{722739D1-4FFA-405A-94F2-E07B62EF8598}"/>
              </a:ext>
            </a:extLst>
          </p:cNvPr>
          <p:cNvSpPr/>
          <p:nvPr/>
        </p:nvSpPr>
        <p:spPr>
          <a:xfrm>
            <a:off x="5847368" y="3779488"/>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id="{0627A380-3035-4264-BAFE-A1A5528B1D99}"/>
              </a:ext>
            </a:extLst>
          </p:cNvPr>
          <p:cNvSpPr/>
          <p:nvPr/>
        </p:nvSpPr>
        <p:spPr>
          <a:xfrm>
            <a:off x="5847368" y="3911275"/>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97FF3186-32A5-494D-ACF5-330CDE27769F}"/>
              </a:ext>
            </a:extLst>
          </p:cNvPr>
          <p:cNvSpPr/>
          <p:nvPr/>
        </p:nvSpPr>
        <p:spPr>
          <a:xfrm>
            <a:off x="5847368" y="4046810"/>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4A203283-D4AB-4631-9B38-74FF118A1DA1}"/>
              </a:ext>
            </a:extLst>
          </p:cNvPr>
          <p:cNvSpPr/>
          <p:nvPr/>
        </p:nvSpPr>
        <p:spPr>
          <a:xfrm>
            <a:off x="5847368" y="4184799"/>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9D85FB68-6B80-4D18-9B39-5E4DF6089E67}"/>
              </a:ext>
            </a:extLst>
          </p:cNvPr>
          <p:cNvSpPr/>
          <p:nvPr/>
        </p:nvSpPr>
        <p:spPr>
          <a:xfrm>
            <a:off x="5847368" y="4324084"/>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7892F27D-B3CD-49BA-A678-3ECDC4C640C2}"/>
              </a:ext>
            </a:extLst>
          </p:cNvPr>
          <p:cNvSpPr/>
          <p:nvPr/>
        </p:nvSpPr>
        <p:spPr>
          <a:xfrm>
            <a:off x="5847368" y="4463258"/>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5E08520B-F11F-4DFC-921E-EFE2CF642986}"/>
              </a:ext>
            </a:extLst>
          </p:cNvPr>
          <p:cNvSpPr/>
          <p:nvPr/>
        </p:nvSpPr>
        <p:spPr>
          <a:xfrm>
            <a:off x="5847368" y="4595045"/>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E806FBC9-B99D-4CDB-A614-8C13CBA49E3C}"/>
              </a:ext>
            </a:extLst>
          </p:cNvPr>
          <p:cNvSpPr/>
          <p:nvPr/>
        </p:nvSpPr>
        <p:spPr>
          <a:xfrm>
            <a:off x="5847368" y="4736260"/>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98" name="直接箭头连接符 97">
            <a:extLst>
              <a:ext uri="{FF2B5EF4-FFF2-40B4-BE49-F238E27FC236}">
                <a16:creationId xmlns:a16="http://schemas.microsoft.com/office/drawing/2014/main" id="{2A51FAA2-E851-4492-A3A6-9BF0A61CB2D6}"/>
              </a:ext>
            </a:extLst>
          </p:cNvPr>
          <p:cNvCxnSpPr>
            <a:cxnSpLocks/>
          </p:cNvCxnSpPr>
          <p:nvPr/>
        </p:nvCxnSpPr>
        <p:spPr>
          <a:xfrm flipV="1">
            <a:off x="6134397" y="4002629"/>
            <a:ext cx="1521573" cy="7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文本框 98">
            <a:extLst>
              <a:ext uri="{FF2B5EF4-FFF2-40B4-BE49-F238E27FC236}">
                <a16:creationId xmlns:a16="http://schemas.microsoft.com/office/drawing/2014/main" id="{53565D9F-917F-4A3B-AAE2-9E1716112607}"/>
              </a:ext>
            </a:extLst>
          </p:cNvPr>
          <p:cNvSpPr txBox="1"/>
          <p:nvPr/>
        </p:nvSpPr>
        <p:spPr>
          <a:xfrm>
            <a:off x="6134397" y="3586467"/>
            <a:ext cx="18053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Discriminator(D)</a:t>
            </a:r>
            <a:endParaRPr lang="zh-CN" altLang="en-US" dirty="0">
              <a:latin typeface="Times New Roman" panose="02020603050405020304" pitchFamily="18" charset="0"/>
              <a:cs typeface="Times New Roman" panose="02020603050405020304" pitchFamily="18" charset="0"/>
            </a:endParaRPr>
          </a:p>
        </p:txBody>
      </p:sp>
      <p:sp>
        <p:nvSpPr>
          <p:cNvPr id="100" name="文本框 99">
            <a:extLst>
              <a:ext uri="{FF2B5EF4-FFF2-40B4-BE49-F238E27FC236}">
                <a16:creationId xmlns:a16="http://schemas.microsoft.com/office/drawing/2014/main" id="{8298A677-16C0-4194-B133-7D9D76EC0B66}"/>
              </a:ext>
            </a:extLst>
          </p:cNvPr>
          <p:cNvSpPr txBox="1"/>
          <p:nvPr/>
        </p:nvSpPr>
        <p:spPr>
          <a:xfrm>
            <a:off x="7771741" y="3796251"/>
            <a:ext cx="146127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Real/Fake</a:t>
            </a:r>
            <a:endParaRPr lang="zh-CN" altLang="en-US" dirty="0">
              <a:latin typeface="Times New Roman" panose="02020603050405020304" pitchFamily="18" charset="0"/>
              <a:cs typeface="Times New Roman" panose="02020603050405020304" pitchFamily="18" charset="0"/>
            </a:endParaRPr>
          </a:p>
        </p:txBody>
      </p:sp>
      <p:cxnSp>
        <p:nvCxnSpPr>
          <p:cNvPr id="19" name="直接箭头连接符 18">
            <a:extLst>
              <a:ext uri="{FF2B5EF4-FFF2-40B4-BE49-F238E27FC236}">
                <a16:creationId xmlns:a16="http://schemas.microsoft.com/office/drawing/2014/main" id="{1F49FD96-B80D-472C-999B-5C32EC845518}"/>
              </a:ext>
            </a:extLst>
          </p:cNvPr>
          <p:cNvCxnSpPr/>
          <p:nvPr/>
        </p:nvCxnSpPr>
        <p:spPr>
          <a:xfrm>
            <a:off x="5940760" y="5293297"/>
            <a:ext cx="0" cy="63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文本框 100">
            <a:extLst>
              <a:ext uri="{FF2B5EF4-FFF2-40B4-BE49-F238E27FC236}">
                <a16:creationId xmlns:a16="http://schemas.microsoft.com/office/drawing/2014/main" id="{133159AA-4F05-4048-BB74-93EFF53E20D7}"/>
              </a:ext>
            </a:extLst>
          </p:cNvPr>
          <p:cNvSpPr txBox="1"/>
          <p:nvPr/>
        </p:nvSpPr>
        <p:spPr>
          <a:xfrm>
            <a:off x="5940759" y="5377116"/>
            <a:ext cx="180534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Discriminator(Q)</a:t>
            </a:r>
            <a:endParaRPr lang="zh-CN" altLang="en-US" dirty="0">
              <a:latin typeface="Times New Roman" panose="02020603050405020304" pitchFamily="18" charset="0"/>
              <a:cs typeface="Times New Roman" panose="02020603050405020304" pitchFamily="18" charset="0"/>
            </a:endParaRPr>
          </a:p>
        </p:txBody>
      </p:sp>
      <p:sp>
        <p:nvSpPr>
          <p:cNvPr id="102" name="矩形 101">
            <a:extLst>
              <a:ext uri="{FF2B5EF4-FFF2-40B4-BE49-F238E27FC236}">
                <a16:creationId xmlns:a16="http://schemas.microsoft.com/office/drawing/2014/main" id="{CEB41B50-BD85-4341-8EB8-F8190A8018E9}"/>
              </a:ext>
            </a:extLst>
          </p:cNvPr>
          <p:cNvSpPr/>
          <p:nvPr/>
        </p:nvSpPr>
        <p:spPr>
          <a:xfrm>
            <a:off x="5873785" y="5989560"/>
            <a:ext cx="190168" cy="139285"/>
          </a:xfrm>
          <a:prstGeom prst="rect">
            <a:avLst/>
          </a:prstGeom>
          <a:solidFill>
            <a:schemeClr val="accent4"/>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EE3BB526-7686-4D39-AB64-63B11AA95BFF}"/>
              </a:ext>
            </a:extLst>
          </p:cNvPr>
          <p:cNvSpPr/>
          <p:nvPr/>
        </p:nvSpPr>
        <p:spPr>
          <a:xfrm>
            <a:off x="5873785" y="6128845"/>
            <a:ext cx="190168" cy="139285"/>
          </a:xfrm>
          <a:prstGeom prst="rect">
            <a:avLst/>
          </a:prstGeom>
          <a:solidFill>
            <a:schemeClr val="accent4"/>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4" name="文本框 103">
                <a:extLst>
                  <a:ext uri="{FF2B5EF4-FFF2-40B4-BE49-F238E27FC236}">
                    <a16:creationId xmlns:a16="http://schemas.microsoft.com/office/drawing/2014/main" id="{BF5367DC-62E1-4D2A-A877-78F53DE6FED7}"/>
                  </a:ext>
                </a:extLst>
              </p:cNvPr>
              <p:cNvSpPr txBox="1"/>
              <p:nvPr/>
            </p:nvSpPr>
            <p:spPr>
              <a:xfrm>
                <a:off x="4040840" y="3603244"/>
                <a:ext cx="19800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𝑐</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04" name="文本框 103">
                <a:extLst>
                  <a:ext uri="{FF2B5EF4-FFF2-40B4-BE49-F238E27FC236}">
                    <a16:creationId xmlns:a16="http://schemas.microsoft.com/office/drawing/2014/main" id="{BF5367DC-62E1-4D2A-A877-78F53DE6FED7}"/>
                  </a:ext>
                </a:extLst>
              </p:cNvPr>
              <p:cNvSpPr txBox="1">
                <a:spLocks noRot="1" noChangeAspect="1" noMove="1" noResize="1" noEditPoints="1" noAdjustHandles="1" noChangeArrowheads="1" noChangeShapeType="1" noTextEdit="1"/>
              </p:cNvSpPr>
              <p:nvPr/>
            </p:nvSpPr>
            <p:spPr>
              <a:xfrm>
                <a:off x="4040840" y="3603244"/>
                <a:ext cx="198003" cy="276999"/>
              </a:xfrm>
              <a:prstGeom prst="rect">
                <a:avLst/>
              </a:prstGeom>
              <a:blipFill>
                <a:blip r:embed="rId6"/>
                <a:stretch>
                  <a:fillRect l="-9375" r="-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364EECA6-D207-457A-8D6F-B85551F59BBF}"/>
                  </a:ext>
                </a:extLst>
              </p:cNvPr>
              <p:cNvSpPr txBox="1"/>
              <p:nvPr/>
            </p:nvSpPr>
            <p:spPr>
              <a:xfrm>
                <a:off x="6132494" y="5988510"/>
                <a:ext cx="279665" cy="276999"/>
              </a:xfrm>
              <a:prstGeom prst="rect">
                <a:avLst/>
              </a:prstGeom>
              <a:noFill/>
            </p:spPr>
            <p:txBody>
              <a:bodyPr wrap="square" lIns="0" tIns="0" rIns="0" bIns="0" rtlCol="0">
                <a:no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𝑐</m:t>
                      </m:r>
                      <m:r>
                        <a:rPr lang="en-US" altLang="zh-CN" b="0" i="1" baseline="-25000" smtClean="0">
                          <a:latin typeface="Cambria Math" panose="02040503050406030204" pitchFamily="18" charset="0"/>
                          <a:cs typeface="Times New Roman" panose="02020603050405020304" pitchFamily="18" charset="0"/>
                        </a:rPr>
                        <m:t>𝑟</m:t>
                      </m:r>
                    </m:oMath>
                  </m:oMathPara>
                </a14:m>
                <a:endParaRPr lang="zh-CN" altLang="en-US" baseline="-25000" dirty="0">
                  <a:latin typeface="Times New Roman" panose="02020603050405020304" pitchFamily="18" charset="0"/>
                  <a:cs typeface="Times New Roman" panose="02020603050405020304" pitchFamily="18" charset="0"/>
                </a:endParaRPr>
              </a:p>
            </p:txBody>
          </p:sp>
        </mc:Choice>
        <mc:Fallback xmlns="">
          <p:sp>
            <p:nvSpPr>
              <p:cNvPr id="105" name="文本框 104">
                <a:extLst>
                  <a:ext uri="{FF2B5EF4-FFF2-40B4-BE49-F238E27FC236}">
                    <a16:creationId xmlns:a16="http://schemas.microsoft.com/office/drawing/2014/main" id="{364EECA6-D207-457A-8D6F-B85551F59BBF}"/>
                  </a:ext>
                </a:extLst>
              </p:cNvPr>
              <p:cNvSpPr txBox="1">
                <a:spLocks noRot="1" noChangeAspect="1" noMove="1" noResize="1" noEditPoints="1" noAdjustHandles="1" noChangeArrowheads="1" noChangeShapeType="1" noTextEdit="1"/>
              </p:cNvSpPr>
              <p:nvPr/>
            </p:nvSpPr>
            <p:spPr>
              <a:xfrm>
                <a:off x="6132494" y="5988510"/>
                <a:ext cx="279665" cy="276999"/>
              </a:xfrm>
              <a:prstGeom prst="rect">
                <a:avLst/>
              </a:prstGeom>
              <a:blipFill>
                <a:blip r:embed="rId7"/>
                <a:stretch>
                  <a:fillRect l="-4348" b="-10870"/>
                </a:stretch>
              </a:blipFill>
            </p:spPr>
            <p:txBody>
              <a:bodyPr/>
              <a:lstStyle/>
              <a:p>
                <a:r>
                  <a:rPr lang="zh-CN" altLang="en-US">
                    <a:noFill/>
                  </a:rPr>
                  <a:t> </a:t>
                </a:r>
              </a:p>
            </p:txBody>
          </p:sp>
        </mc:Fallback>
      </mc:AlternateContent>
      <p:sp>
        <p:nvSpPr>
          <p:cNvPr id="106" name="文本框 105">
            <a:extLst>
              <a:ext uri="{FF2B5EF4-FFF2-40B4-BE49-F238E27FC236}">
                <a16:creationId xmlns:a16="http://schemas.microsoft.com/office/drawing/2014/main" id="{EEE4756C-0C25-41B8-AA40-F8C75E94A417}"/>
              </a:ext>
            </a:extLst>
          </p:cNvPr>
          <p:cNvSpPr txBox="1"/>
          <p:nvPr/>
        </p:nvSpPr>
        <p:spPr>
          <a:xfrm>
            <a:off x="2011509" y="2007206"/>
            <a:ext cx="103367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prior</a:t>
            </a:r>
            <a:r>
              <a:rPr lang="en-US" altLang="zh-CN" dirty="0">
                <a:latin typeface="Times New Roman" panose="02020603050405020304" pitchFamily="18" charset="0"/>
                <a:cs typeface="Times New Roman" panose="02020603050405020304" pitchFamily="18" charset="0"/>
              </a:rPr>
              <a:t>(z)</a:t>
            </a:r>
            <a:endParaRPr lang="zh-CN" altLang="en-US" dirty="0">
              <a:latin typeface="Times New Roman" panose="02020603050405020304" pitchFamily="18" charset="0"/>
              <a:cs typeface="Times New Roman" panose="02020603050405020304" pitchFamily="18" charset="0"/>
            </a:endParaRPr>
          </a:p>
        </p:txBody>
      </p:sp>
      <p:cxnSp>
        <p:nvCxnSpPr>
          <p:cNvPr id="107" name="直接箭头连接符 106">
            <a:extLst>
              <a:ext uri="{FF2B5EF4-FFF2-40B4-BE49-F238E27FC236}">
                <a16:creationId xmlns:a16="http://schemas.microsoft.com/office/drawing/2014/main" id="{851BFE41-430F-458F-A6A2-A3D6FFCFF7F5}"/>
              </a:ext>
            </a:extLst>
          </p:cNvPr>
          <p:cNvCxnSpPr/>
          <p:nvPr/>
        </p:nvCxnSpPr>
        <p:spPr>
          <a:xfrm>
            <a:off x="2794876" y="2237378"/>
            <a:ext cx="925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id="{7371970E-8917-48A9-8032-57F136B31A8F}"/>
              </a:ext>
            </a:extLst>
          </p:cNvPr>
          <p:cNvSpPr txBox="1"/>
          <p:nvPr/>
        </p:nvSpPr>
        <p:spPr>
          <a:xfrm>
            <a:off x="2810536" y="1835719"/>
            <a:ext cx="103367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Sample</a:t>
            </a:r>
            <a:endParaRPr lang="zh-CN" altLang="en-US" dirty="0">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431C90EF-9FD2-4D4C-B3DF-457C77C0450F}"/>
              </a:ext>
            </a:extLst>
          </p:cNvPr>
          <p:cNvSpPr/>
          <p:nvPr/>
        </p:nvSpPr>
        <p:spPr>
          <a:xfrm>
            <a:off x="3711655" y="2016886"/>
            <a:ext cx="364202" cy="369332"/>
          </a:xfrm>
          <a:prstGeom prst="rect">
            <a:avLst/>
          </a:prstGeom>
        </p:spPr>
        <p:txBody>
          <a:bodyPr wrap="none">
            <a:spAutoFit/>
          </a:bodyPr>
          <a:lstStyle/>
          <a:p>
            <a:r>
              <a:rPr lang="en-US" altLang="en-US" dirty="0" err="1">
                <a:latin typeface="Times New Roman" charset="0"/>
              </a:rPr>
              <a:t>z</a:t>
            </a:r>
            <a:r>
              <a:rPr lang="en-US" altLang="en-US" baseline="-25000" dirty="0" err="1">
                <a:latin typeface="Times New Roman" charset="0"/>
              </a:rPr>
              <a:t>p</a:t>
            </a:r>
            <a:endParaRPr lang="x-none" altLang="en-US" baseline="-25000" dirty="0">
              <a:latin typeface="Times New Roman" charset="0"/>
            </a:endParaRPr>
          </a:p>
        </p:txBody>
      </p:sp>
      <p:sp>
        <p:nvSpPr>
          <p:cNvPr id="109" name="矩形 108">
            <a:extLst>
              <a:ext uri="{FF2B5EF4-FFF2-40B4-BE49-F238E27FC236}">
                <a16:creationId xmlns:a16="http://schemas.microsoft.com/office/drawing/2014/main" id="{C9B3FB9E-E0F0-4E52-AF4E-41DBF48D0120}"/>
              </a:ext>
            </a:extLst>
          </p:cNvPr>
          <p:cNvSpPr/>
          <p:nvPr/>
        </p:nvSpPr>
        <p:spPr>
          <a:xfrm>
            <a:off x="5789519" y="1078754"/>
            <a:ext cx="274434" cy="369332"/>
          </a:xfrm>
          <a:prstGeom prst="rect">
            <a:avLst/>
          </a:prstGeom>
        </p:spPr>
        <p:txBody>
          <a:bodyPr wrap="none">
            <a:spAutoFit/>
          </a:bodyPr>
          <a:lstStyle/>
          <a:p>
            <a:r>
              <a:rPr lang="en-US" altLang="en-US" dirty="0">
                <a:latin typeface="Times New Roman" charset="0"/>
              </a:rPr>
              <a:t>s</a:t>
            </a:r>
            <a:endParaRPr lang="x-none" altLang="en-US" baseline="-25000" dirty="0">
              <a:latin typeface="Times New Roman" charset="0"/>
            </a:endParaRPr>
          </a:p>
        </p:txBody>
      </p:sp>
      <p:cxnSp>
        <p:nvCxnSpPr>
          <p:cNvPr id="110" name="直接箭头连接符 109">
            <a:extLst>
              <a:ext uri="{FF2B5EF4-FFF2-40B4-BE49-F238E27FC236}">
                <a16:creationId xmlns:a16="http://schemas.microsoft.com/office/drawing/2014/main" id="{994C5C41-C3B7-455B-B942-A585C9A8B6F6}"/>
              </a:ext>
            </a:extLst>
          </p:cNvPr>
          <p:cNvCxnSpPr>
            <a:cxnSpLocks/>
          </p:cNvCxnSpPr>
          <p:nvPr/>
        </p:nvCxnSpPr>
        <p:spPr>
          <a:xfrm>
            <a:off x="6223422" y="2306683"/>
            <a:ext cx="1290561" cy="1333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176FC3CA-C6C8-44B5-9B19-05C5BC8124B5}"/>
              </a:ext>
            </a:extLst>
          </p:cNvPr>
          <p:cNvCxnSpPr>
            <a:cxnSpLocks/>
          </p:cNvCxnSpPr>
          <p:nvPr/>
        </p:nvCxnSpPr>
        <p:spPr>
          <a:xfrm>
            <a:off x="6127430" y="1393171"/>
            <a:ext cx="1468243" cy="2107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6BA9334C-C4A5-47C2-980E-B37D974835B0}"/>
              </a:ext>
            </a:extLst>
          </p:cNvPr>
          <p:cNvSpPr txBox="1"/>
          <p:nvPr/>
        </p:nvSpPr>
        <p:spPr>
          <a:xfrm>
            <a:off x="4744974" y="4038146"/>
            <a:ext cx="103367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/Decoder</a:t>
            </a:r>
            <a:endParaRPr lang="zh-CN" altLang="en-US" dirty="0">
              <a:latin typeface="Times New Roman" panose="02020603050405020304" pitchFamily="18" charset="0"/>
              <a:cs typeface="Times New Roman" panose="02020603050405020304" pitchFamily="18" charset="0"/>
            </a:endParaRPr>
          </a:p>
        </p:txBody>
      </p:sp>
      <p:cxnSp>
        <p:nvCxnSpPr>
          <p:cNvPr id="116" name="直接箭头连接符 115">
            <a:extLst>
              <a:ext uri="{FF2B5EF4-FFF2-40B4-BE49-F238E27FC236}">
                <a16:creationId xmlns:a16="http://schemas.microsoft.com/office/drawing/2014/main" id="{1479F7BB-5E78-4F64-9DCA-DA9D1C18DC1D}"/>
              </a:ext>
            </a:extLst>
          </p:cNvPr>
          <p:cNvCxnSpPr>
            <a:cxnSpLocks/>
          </p:cNvCxnSpPr>
          <p:nvPr/>
        </p:nvCxnSpPr>
        <p:spPr>
          <a:xfrm>
            <a:off x="4137419" y="2220404"/>
            <a:ext cx="1178507" cy="13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文本框 116">
            <a:extLst>
              <a:ext uri="{FF2B5EF4-FFF2-40B4-BE49-F238E27FC236}">
                <a16:creationId xmlns:a16="http://schemas.microsoft.com/office/drawing/2014/main" id="{8E348541-B289-4364-A6CF-6BA13A0EAEFF}"/>
              </a:ext>
            </a:extLst>
          </p:cNvPr>
          <p:cNvSpPr txBox="1"/>
          <p:nvPr/>
        </p:nvSpPr>
        <p:spPr>
          <a:xfrm>
            <a:off x="4051887" y="1809495"/>
            <a:ext cx="1371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Generator(G)</a:t>
            </a:r>
            <a:endParaRPr lang="zh-CN" altLang="en-US" dirty="0">
              <a:latin typeface="Times New Roman" panose="02020603050405020304" pitchFamily="18" charset="0"/>
              <a:cs typeface="Times New Roman" panose="02020603050405020304" pitchFamily="18" charset="0"/>
            </a:endParaRPr>
          </a:p>
        </p:txBody>
      </p:sp>
      <p:sp>
        <p:nvSpPr>
          <p:cNvPr id="118" name="文本框 117">
            <a:extLst>
              <a:ext uri="{FF2B5EF4-FFF2-40B4-BE49-F238E27FC236}">
                <a16:creationId xmlns:a16="http://schemas.microsoft.com/office/drawing/2014/main" id="{04D5D489-2210-49FF-9139-C05A2371A30A}"/>
              </a:ext>
            </a:extLst>
          </p:cNvPr>
          <p:cNvSpPr txBox="1"/>
          <p:nvPr/>
        </p:nvSpPr>
        <p:spPr>
          <a:xfrm>
            <a:off x="4310393" y="2255921"/>
            <a:ext cx="103367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/Decoder</a:t>
            </a:r>
            <a:endParaRPr lang="zh-CN" altLang="en-US" dirty="0">
              <a:latin typeface="Times New Roman" panose="02020603050405020304" pitchFamily="18" charset="0"/>
              <a:cs typeface="Times New Roman" panose="02020603050405020304" pitchFamily="18" charset="0"/>
            </a:endParaRPr>
          </a:p>
        </p:txBody>
      </p:sp>
      <p:sp>
        <p:nvSpPr>
          <p:cNvPr id="119" name="矩形 118">
            <a:extLst>
              <a:ext uri="{FF2B5EF4-FFF2-40B4-BE49-F238E27FC236}">
                <a16:creationId xmlns:a16="http://schemas.microsoft.com/office/drawing/2014/main" id="{D9577290-E897-4705-96CC-5BBAB7040E5D}"/>
              </a:ext>
            </a:extLst>
          </p:cNvPr>
          <p:cNvSpPr/>
          <p:nvPr/>
        </p:nvSpPr>
        <p:spPr>
          <a:xfrm>
            <a:off x="5731490" y="1982044"/>
            <a:ext cx="364202" cy="369332"/>
          </a:xfrm>
          <a:prstGeom prst="rect">
            <a:avLst/>
          </a:prstGeom>
        </p:spPr>
        <p:txBody>
          <a:bodyPr wrap="none">
            <a:spAutoFit/>
          </a:bodyPr>
          <a:lstStyle/>
          <a:p>
            <a:r>
              <a:rPr lang="en-US" altLang="en-US" dirty="0">
                <a:latin typeface="Times New Roman" charset="0"/>
              </a:rPr>
              <a:t>s</a:t>
            </a:r>
            <a:r>
              <a:rPr lang="en-US" altLang="en-US" baseline="-25000" dirty="0">
                <a:latin typeface="Times New Roman" charset="0"/>
              </a:rPr>
              <a:t>p</a:t>
            </a:r>
            <a:endParaRPr lang="x-none" altLang="en-US" baseline="-25000" dirty="0">
              <a:latin typeface="Times New Roman" charset="0"/>
            </a:endParaRPr>
          </a:p>
        </p:txBody>
      </p:sp>
      <p:sp>
        <p:nvSpPr>
          <p:cNvPr id="96" name="文本框 95">
            <a:extLst>
              <a:ext uri="{FF2B5EF4-FFF2-40B4-BE49-F238E27FC236}">
                <a16:creationId xmlns:a16="http://schemas.microsoft.com/office/drawing/2014/main" id="{B7117313-4693-4A11-873F-913C2FF7F98B}"/>
              </a:ext>
            </a:extLst>
          </p:cNvPr>
          <p:cNvSpPr txBox="1"/>
          <p:nvPr/>
        </p:nvSpPr>
        <p:spPr>
          <a:xfrm>
            <a:off x="261269" y="5152806"/>
            <a:ext cx="552825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VAE-GAN structure to learn beyond  element-wise reconstruction error</a:t>
            </a:r>
            <a:endParaRPr lang="zh-CN" altLang="en-US" dirty="0">
              <a:latin typeface="Times New Roman" panose="02020603050405020304" pitchFamily="18" charset="0"/>
              <a:cs typeface="Times New Roman" panose="02020603050405020304" pitchFamily="18" charset="0"/>
            </a:endParaRPr>
          </a:p>
        </p:txBody>
      </p:sp>
      <p:sp>
        <p:nvSpPr>
          <p:cNvPr id="97" name="文本框 96">
            <a:extLst>
              <a:ext uri="{FF2B5EF4-FFF2-40B4-BE49-F238E27FC236}">
                <a16:creationId xmlns:a16="http://schemas.microsoft.com/office/drawing/2014/main" id="{D73C34C4-F648-4B49-ACCB-C963983671B8}"/>
              </a:ext>
            </a:extLst>
          </p:cNvPr>
          <p:cNvSpPr txBox="1"/>
          <p:nvPr/>
        </p:nvSpPr>
        <p:spPr>
          <a:xfrm>
            <a:off x="281054" y="5810324"/>
            <a:ext cx="5528250" cy="9233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Info-GAN: mutual information maximization to enhance disentanglement, length of c to deal with the trade-off between disentanglement and performance.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93838"/>
      </p:ext>
    </p:extLst>
  </p:cSld>
  <p:clrMapOvr>
    <a:masterClrMapping/>
  </p:clrMapOvr>
  <p:transition advTm="66052"/>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标题 1"/>
          <p:cNvSpPr txBox="1"/>
          <p:nvPr/>
        </p:nvSpPr>
        <p:spPr>
          <a:xfrm>
            <a:off x="2584269" y="225638"/>
            <a:ext cx="4274646"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200" dirty="0">
                <a:solidFill>
                  <a:schemeClr val="bg1"/>
                </a:solidFill>
                <a:latin typeface="Times New Roman" panose="02020603050405020304" pitchFamily="18" charset="0"/>
                <a:ea typeface="隶书" pitchFamily="49" charset="-122"/>
                <a:cs typeface="Times New Roman" panose="02020603050405020304" pitchFamily="18" charset="0"/>
                <a:sym typeface="+mn-ea"/>
              </a:rPr>
              <a:t>Model</a:t>
            </a:r>
            <a:endParaRPr lang="zh-CN" altLang="en-US" sz="3200" dirty="0">
              <a:solidFill>
                <a:schemeClr val="bg1"/>
              </a:solidFill>
              <a:latin typeface="Times New Roman" panose="02020603050405020304" pitchFamily="18" charset="0"/>
              <a:ea typeface="隶书" pitchFamily="49" charset="-122"/>
              <a:cs typeface="Times New Roman" panose="02020603050405020304" pitchFamily="18" charset="0"/>
            </a:endParaRPr>
          </a:p>
        </p:txBody>
      </p:sp>
      <p:cxnSp>
        <p:nvCxnSpPr>
          <p:cNvPr id="40" name="直接连接符 39"/>
          <p:cNvCxnSpPr>
            <a:endCxn id="39" idx="1"/>
          </p:cNvCxnSpPr>
          <p:nvPr/>
        </p:nvCxnSpPr>
        <p:spPr>
          <a:xfrm>
            <a:off x="0" y="472335"/>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9" idx="3"/>
          </p:cNvCxnSpPr>
          <p:nvPr/>
        </p:nvCxnSpPr>
        <p:spPr>
          <a:xfrm>
            <a:off x="6858915" y="472335"/>
            <a:ext cx="2285085"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661C21DC-9774-4D67-803F-DEAF1477BB05}"/>
              </a:ext>
            </a:extLst>
          </p:cNvPr>
          <p:cNvSpPr txBox="1"/>
          <p:nvPr/>
        </p:nvSpPr>
        <p:spPr>
          <a:xfrm>
            <a:off x="806488" y="1058697"/>
            <a:ext cx="280567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Beat representation learning</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B68243B9-B58D-4742-85ED-EC1E137F40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488" y="1536335"/>
            <a:ext cx="5956852" cy="588239"/>
          </a:xfrm>
          <a:prstGeom prst="rect">
            <a:avLst/>
          </a:prstGeom>
        </p:spPr>
      </p:pic>
      <p:pic>
        <p:nvPicPr>
          <p:cNvPr id="10" name="图片 9">
            <a:extLst>
              <a:ext uri="{FF2B5EF4-FFF2-40B4-BE49-F238E27FC236}">
                <a16:creationId xmlns:a16="http://schemas.microsoft.com/office/drawing/2014/main" id="{120AFCC7-DDED-4CB9-B3F2-5225D088D0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488" y="2232880"/>
            <a:ext cx="5956852" cy="1191370"/>
          </a:xfrm>
          <a:prstGeom prst="rect">
            <a:avLst/>
          </a:prstGeom>
        </p:spPr>
      </p:pic>
      <p:pic>
        <p:nvPicPr>
          <p:cNvPr id="12" name="图片 11">
            <a:extLst>
              <a:ext uri="{FF2B5EF4-FFF2-40B4-BE49-F238E27FC236}">
                <a16:creationId xmlns:a16="http://schemas.microsoft.com/office/drawing/2014/main" id="{5E4DA678-5F5E-44DD-832D-B7C509F59D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488" y="3457902"/>
            <a:ext cx="6052427" cy="544718"/>
          </a:xfrm>
          <a:prstGeom prst="rect">
            <a:avLst/>
          </a:prstGeom>
        </p:spPr>
      </p:pic>
      <p:pic>
        <p:nvPicPr>
          <p:cNvPr id="14" name="图片 13">
            <a:extLst>
              <a:ext uri="{FF2B5EF4-FFF2-40B4-BE49-F238E27FC236}">
                <a16:creationId xmlns:a16="http://schemas.microsoft.com/office/drawing/2014/main" id="{1096744D-515E-4772-83D9-09A54B8E8D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6488" y="4555353"/>
            <a:ext cx="6052427" cy="839774"/>
          </a:xfrm>
          <a:prstGeom prst="rect">
            <a:avLst/>
          </a:prstGeom>
        </p:spPr>
      </p:pic>
      <p:sp>
        <p:nvSpPr>
          <p:cNvPr id="15" name="文本框 14">
            <a:extLst>
              <a:ext uri="{FF2B5EF4-FFF2-40B4-BE49-F238E27FC236}">
                <a16:creationId xmlns:a16="http://schemas.microsoft.com/office/drawing/2014/main" id="{E1072FA2-6191-40EA-860A-BE41B918DE18}"/>
              </a:ext>
            </a:extLst>
          </p:cNvPr>
          <p:cNvSpPr txBox="1"/>
          <p:nvPr/>
        </p:nvSpPr>
        <p:spPr>
          <a:xfrm>
            <a:off x="6763340" y="2338047"/>
            <a:ext cx="2285084" cy="1191369"/>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a:t>
            </a:r>
            <a:r>
              <a:rPr lang="en-US" altLang="zh-CN" baseline="-25000" dirty="0">
                <a:latin typeface="Times New Roman" panose="02020603050405020304" pitchFamily="18" charset="0"/>
                <a:cs typeface="Times New Roman" panose="02020603050405020304" pitchFamily="18" charset="0"/>
              </a:rPr>
              <a:t>l</a:t>
            </a:r>
            <a:r>
              <a:rPr lang="en-US" altLang="zh-CN" dirty="0">
                <a:latin typeface="Times New Roman" panose="02020603050405020304" pitchFamily="18" charset="0"/>
                <a:cs typeface="Times New Roman" panose="02020603050405020304" pitchFamily="18" charset="0"/>
              </a:rPr>
              <a:t> denotes the hidden representation of </a:t>
            </a:r>
            <a:r>
              <a:rPr lang="en-US" altLang="zh-CN">
                <a:latin typeface="Times New Roman" panose="02020603050405020304" pitchFamily="18" charset="0"/>
                <a:cs typeface="Times New Roman" panose="02020603050405020304" pitchFamily="18" charset="0"/>
              </a:rPr>
              <a:t>the  l-</a:t>
            </a:r>
            <a:r>
              <a:rPr lang="en-US" altLang="zh-CN" dirty="0" err="1">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layer of the discriminator</a:t>
            </a:r>
            <a:endParaRPr lang="zh-CN" altLang="en-US" dirty="0">
              <a:latin typeface="Times New Roman" panose="02020603050405020304" pitchFamily="18" charset="0"/>
              <a:cs typeface="Times New Roman" panose="02020603050405020304" pitchFamily="18" charset="0"/>
            </a:endParaRPr>
          </a:p>
        </p:txBody>
      </p:sp>
      <p:sp>
        <p:nvSpPr>
          <p:cNvPr id="112" name="文本框 111">
            <a:extLst>
              <a:ext uri="{FF2B5EF4-FFF2-40B4-BE49-F238E27FC236}">
                <a16:creationId xmlns:a16="http://schemas.microsoft.com/office/drawing/2014/main" id="{E90291CC-7362-4CD9-91D5-316FBCAB91F8}"/>
              </a:ext>
            </a:extLst>
          </p:cNvPr>
          <p:cNvSpPr txBox="1"/>
          <p:nvPr/>
        </p:nvSpPr>
        <p:spPr>
          <a:xfrm>
            <a:off x="1329005" y="4002620"/>
            <a:ext cx="762189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Lambda1 is used to weight the ability to reconstruct vs. fooling the discriminator.</a:t>
            </a:r>
            <a:endParaRPr lang="zh-CN" altLang="en-US" dirty="0">
              <a:latin typeface="Times New Roman" panose="02020603050405020304" pitchFamily="18" charset="0"/>
              <a:cs typeface="Times New Roman" panose="02020603050405020304" pitchFamily="18" charset="0"/>
            </a:endParaRPr>
          </a:p>
        </p:txBody>
      </p:sp>
      <p:sp>
        <p:nvSpPr>
          <p:cNvPr id="114" name="文本框 113">
            <a:extLst>
              <a:ext uri="{FF2B5EF4-FFF2-40B4-BE49-F238E27FC236}">
                <a16:creationId xmlns:a16="http://schemas.microsoft.com/office/drawing/2014/main" id="{CCABA891-4A97-4EDB-B0E5-4539AAB64906}"/>
              </a:ext>
            </a:extLst>
          </p:cNvPr>
          <p:cNvSpPr txBox="1"/>
          <p:nvPr/>
        </p:nvSpPr>
        <p:spPr>
          <a:xfrm>
            <a:off x="1329005" y="5489704"/>
            <a:ext cx="762189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Lambda2 is used to weight the variational regularization of mutual information.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080859"/>
      </p:ext>
    </p:extLst>
  </p:cSld>
  <p:clrMapOvr>
    <a:masterClrMapping/>
  </p:clrMapOvr>
  <p:transition advTm="66052"/>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1858577" y="197440"/>
            <a:ext cx="5426846"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200" dirty="0">
                <a:solidFill>
                  <a:schemeClr val="bg1"/>
                </a:solidFill>
                <a:latin typeface="Times New Roman" panose="02020603050405020304" pitchFamily="18" charset="0"/>
                <a:ea typeface="隶书" pitchFamily="49" charset="-122"/>
                <a:cs typeface="Times New Roman" panose="02020603050405020304" pitchFamily="18" charset="0"/>
                <a:sym typeface="+mn-ea"/>
              </a:rPr>
              <a:t>Conclusion</a:t>
            </a:r>
            <a:endParaRPr lang="zh-CN" altLang="en-US" sz="3200" dirty="0">
              <a:solidFill>
                <a:schemeClr val="bg1"/>
              </a:solidFill>
              <a:latin typeface="Times New Roman" panose="02020603050405020304" pitchFamily="18" charset="0"/>
              <a:ea typeface="隶书" pitchFamily="49" charset="-122"/>
              <a:cs typeface="Times New Roman" panose="02020603050405020304" pitchFamily="18" charset="0"/>
            </a:endParaRPr>
          </a:p>
        </p:txBody>
      </p:sp>
      <p:cxnSp>
        <p:nvCxnSpPr>
          <p:cNvPr id="6" name="直接连接符 5"/>
          <p:cNvCxnSpPr>
            <a:endCxn id="5" idx="1"/>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3"/>
          </p:cNvCxnSpPr>
          <p:nvPr/>
        </p:nvCxnSpPr>
        <p:spPr>
          <a:xfrm>
            <a:off x="7285423" y="444137"/>
            <a:ext cx="1858577"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20931" y="1185940"/>
            <a:ext cx="7315201" cy="424731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 We propose a cycle-aware framework to </a:t>
            </a:r>
            <a:r>
              <a:rPr lang="en-US" altLang="zh-CN" dirty="0">
                <a:solidFill>
                  <a:schemeClr val="accent5"/>
                </a:solidFill>
                <a:latin typeface="Times New Roman" panose="02020603050405020304" pitchFamily="18" charset="0"/>
                <a:cs typeface="Times New Roman" panose="02020603050405020304" pitchFamily="18" charset="0"/>
              </a:rPr>
              <a:t>model the variate-length cycles</a:t>
            </a:r>
            <a:r>
              <a:rPr lang="en-US" altLang="zh-CN" dirty="0">
                <a:latin typeface="Times New Roman" panose="02020603050405020304" pitchFamily="18" charset="0"/>
                <a:cs typeface="Times New Roman" panose="02020603050405020304" pitchFamily="18" charset="0"/>
              </a:rPr>
              <a:t> in ECG signals, transforming ECG time series signal to sequence of beat representations. In this way, different aspects are possible to be aligned along the time axis, which helps downstream tasks.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We propose an unsupervised learning method </a:t>
            </a:r>
            <a:r>
              <a:rPr lang="en-US" altLang="zh-CN" dirty="0">
                <a:solidFill>
                  <a:schemeClr val="accent5"/>
                </a:solidFill>
                <a:latin typeface="Times New Roman" panose="02020603050405020304" pitchFamily="18" charset="0"/>
                <a:cs typeface="Times New Roman" panose="02020603050405020304" pitchFamily="18" charset="0"/>
              </a:rPr>
              <a:t>combining VAE with Info-GAN</a:t>
            </a:r>
            <a:r>
              <a:rPr lang="en-US" altLang="zh-CN" dirty="0">
                <a:latin typeface="Times New Roman" panose="02020603050405020304" pitchFamily="18" charset="0"/>
                <a:cs typeface="Times New Roman" panose="02020603050405020304" pitchFamily="18" charset="0"/>
              </a:rPr>
              <a:t>. GAN's discriminator helps VAE generate real samples beyond the limitation of element-wise reconstruction error. Info-GAN not only enhance the disentanglement of representation with mutual information maximization, but also help control the balance between the disentanglement and the performance with the length of interpretable latent code.</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 We demonstrate the learned </a:t>
            </a:r>
            <a:r>
              <a:rPr lang="en-US" altLang="zh-CN" dirty="0" err="1">
                <a:latin typeface="Times New Roman" panose="02020603050405020304" pitchFamily="18" charset="0"/>
                <a:cs typeface="Times New Roman" panose="02020603050405020304" pitchFamily="18" charset="0"/>
              </a:rPr>
              <a:t>distengled</a:t>
            </a:r>
            <a:r>
              <a:rPr lang="en-US" altLang="zh-CN" dirty="0">
                <a:latin typeface="Times New Roman" panose="02020603050405020304" pitchFamily="18" charset="0"/>
                <a:cs typeface="Times New Roman" panose="02020603050405020304" pitchFamily="18" charset="0"/>
              </a:rPr>
              <a:t> dimensions of beat representation and also show the priority of our framework over directly applying neural network to raw input.</a:t>
            </a:r>
          </a:p>
        </p:txBody>
      </p:sp>
    </p:spTree>
  </p:cSld>
  <p:clrMapOvr>
    <a:masterClrMapping/>
  </p:clrMapOvr>
  <mc:AlternateContent xmlns:mc="http://schemas.openxmlformats.org/markup-compatibility/2006" xmlns:p14="http://schemas.microsoft.com/office/powerpoint/2010/main">
    <mc:Choice Requires="p14">
      <p:transition spd="slow" p14:dur="2000" advTm="44945"/>
    </mc:Choice>
    <mc:Fallback xmlns="">
      <p:transition spd="slow" advTm="4494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1080" y="1874006"/>
            <a:ext cx="7916091" cy="1323439"/>
          </a:xfrm>
          <a:prstGeom prst="rect">
            <a:avLst/>
          </a:prstGeom>
          <a:noFill/>
        </p:spPr>
        <p:txBody>
          <a:bodyPr wrap="square" rtlCol="0">
            <a:spAutoFit/>
          </a:bodyPr>
          <a:lstStyle/>
          <a:p>
            <a:pPr algn="ctr"/>
            <a:r>
              <a:rPr lang="en-US" altLang="zh-CN" sz="8000" b="1" dirty="0">
                <a:solidFill>
                  <a:schemeClr val="bg1"/>
                </a:solidFill>
                <a:latin typeface="Times New Roman" panose="02020603050405020304" pitchFamily="18" charset="0"/>
                <a:ea typeface="隶书" pitchFamily="49" charset="-122"/>
                <a:cs typeface="Times New Roman" panose="02020603050405020304" pitchFamily="18" charset="0"/>
              </a:rPr>
              <a:t>Thanks</a:t>
            </a:r>
          </a:p>
        </p:txBody>
      </p:sp>
      <p:sp>
        <p:nvSpPr>
          <p:cNvPr id="4" name="文本框 3">
            <a:extLst>
              <a:ext uri="{FF2B5EF4-FFF2-40B4-BE49-F238E27FC236}">
                <a16:creationId xmlns:a16="http://schemas.microsoft.com/office/drawing/2014/main" id="{36DBB9CD-2B68-4104-AC93-264FEFDD6F94}"/>
              </a:ext>
            </a:extLst>
          </p:cNvPr>
          <p:cNvSpPr txBox="1"/>
          <p:nvPr/>
        </p:nvSpPr>
        <p:spPr>
          <a:xfrm>
            <a:off x="631108" y="3986892"/>
            <a:ext cx="7315201" cy="9233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You are welcome to contact us !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xiaoyuli@stu.xjtu.edu.cn</a:t>
            </a:r>
          </a:p>
        </p:txBody>
      </p:sp>
    </p:spTree>
  </p:cSld>
  <p:clrMapOvr>
    <a:masterClrMapping/>
  </p:clrMapOvr>
  <mc:AlternateContent xmlns:mc="http://schemas.openxmlformats.org/markup-compatibility/2006" xmlns:p14="http://schemas.microsoft.com/office/powerpoint/2010/main">
    <mc:Choice Requires="p14">
      <p:transition spd="slow" p14:dur="2000" advTm="18594"/>
    </mc:Choice>
    <mc:Fallback xmlns="">
      <p:transition spd="slow" advTm="1859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1858577" y="197440"/>
            <a:ext cx="5426846"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200" dirty="0">
                <a:solidFill>
                  <a:schemeClr val="bg1"/>
                </a:solidFill>
                <a:latin typeface="Times New Roman" panose="02020603050405020304" pitchFamily="18" charset="0"/>
                <a:ea typeface="隶书" pitchFamily="49" charset="-122"/>
                <a:cs typeface="Times New Roman" panose="02020603050405020304" pitchFamily="18" charset="0"/>
              </a:rPr>
              <a:t>Background</a:t>
            </a:r>
            <a:endParaRPr lang="zh-CN" altLang="en-US" sz="3200" dirty="0">
              <a:solidFill>
                <a:schemeClr val="bg1"/>
              </a:solidFill>
              <a:latin typeface="Times New Roman" panose="02020603050405020304" pitchFamily="18" charset="0"/>
              <a:ea typeface="隶书" pitchFamily="49" charset="-122"/>
              <a:cs typeface="Times New Roman" panose="02020603050405020304" pitchFamily="18" charset="0"/>
            </a:endParaRPr>
          </a:p>
        </p:txBody>
      </p:sp>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3"/>
          </p:cNvCxnSpPr>
          <p:nvPr/>
        </p:nvCxnSpPr>
        <p:spPr>
          <a:xfrm>
            <a:off x="7285423" y="444137"/>
            <a:ext cx="1858577"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79385" y="4119695"/>
            <a:ext cx="827665" cy="231236"/>
            <a:chOff x="1036848" y="2888061"/>
            <a:chExt cx="827665" cy="231236"/>
          </a:xfrm>
        </p:grpSpPr>
        <p:sp>
          <p:nvSpPr>
            <p:cNvPr id="15" name="椭圆 14"/>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endCxn id="15"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1036848" y="2960061"/>
              <a:ext cx="197808" cy="159236"/>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998576" y="4973566"/>
            <a:ext cx="827665" cy="231236"/>
            <a:chOff x="1036848" y="2888061"/>
            <a:chExt cx="827665" cy="231236"/>
          </a:xfrm>
        </p:grpSpPr>
        <p:sp>
          <p:nvSpPr>
            <p:cNvPr id="20" name="椭圆 19"/>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endCxn id="20"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036848" y="2959153"/>
              <a:ext cx="197808" cy="160144"/>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44" name="直接箭头连接符 43"/>
          <p:cNvCxnSpPr/>
          <p:nvPr/>
        </p:nvCxnSpPr>
        <p:spPr>
          <a:xfrm flipH="1">
            <a:off x="978934" y="6381057"/>
            <a:ext cx="0" cy="432000"/>
          </a:xfrm>
          <a:prstGeom prst="straightConnector1">
            <a:avLst/>
          </a:prstGeom>
          <a:ln w="22225">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978934" y="436649"/>
            <a:ext cx="0" cy="5256000"/>
          </a:xfrm>
          <a:prstGeom prst="straightConnector1">
            <a:avLst/>
          </a:prstGeom>
          <a:ln w="22225">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rot="5400000">
            <a:off x="577734" y="5436000"/>
            <a:ext cx="684056" cy="1181701"/>
            <a:chOff x="3875314" y="4496828"/>
            <a:chExt cx="1663652" cy="1996055"/>
          </a:xfrm>
        </p:grpSpPr>
        <p:cxnSp>
          <p:nvCxnSpPr>
            <p:cNvPr id="47" name="直接连接符 46"/>
            <p:cNvCxnSpPr/>
            <p:nvPr/>
          </p:nvCxnSpPr>
          <p:spPr>
            <a:xfrm flipV="1">
              <a:off x="3875314" y="4951419"/>
              <a:ext cx="106327" cy="440717"/>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981641" y="4951419"/>
              <a:ext cx="146222" cy="848471"/>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4127863" y="5379930"/>
              <a:ext cx="88500" cy="419960"/>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4362585" y="4496828"/>
              <a:ext cx="209415" cy="878826"/>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4570828" y="4496829"/>
              <a:ext cx="222467" cy="1996054"/>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4793295" y="5370251"/>
              <a:ext cx="91056" cy="1122632"/>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4989014" y="5102557"/>
              <a:ext cx="70371" cy="275235"/>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flipV="1">
              <a:off x="5063096" y="5114401"/>
              <a:ext cx="72126" cy="424236"/>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5135222" y="4815840"/>
              <a:ext cx="102444" cy="722797"/>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5245001" y="4815841"/>
              <a:ext cx="197232" cy="1210610"/>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442233" y="5370251"/>
              <a:ext cx="96733" cy="62713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4208959" y="5377792"/>
              <a:ext cx="167606" cy="0"/>
            </a:xfrm>
            <a:prstGeom prst="straightConnector1">
              <a:avLst/>
            </a:prstGeom>
            <a:ln w="28575">
              <a:solidFill>
                <a:srgbClr val="5482A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877481" y="5374524"/>
              <a:ext cx="117890" cy="0"/>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grpSp>
      <p:sp>
        <p:nvSpPr>
          <p:cNvPr id="8" name="椭圆 7"/>
          <p:cNvSpPr>
            <a:spLocks noChangeAspect="1"/>
          </p:cNvSpPr>
          <p:nvPr/>
        </p:nvSpPr>
        <p:spPr>
          <a:xfrm>
            <a:off x="394612" y="751591"/>
            <a:ext cx="1116000" cy="1116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KSO_Shape"/>
          <p:cNvSpPr/>
          <p:nvPr/>
        </p:nvSpPr>
        <p:spPr bwMode="auto">
          <a:xfrm>
            <a:off x="542905" y="892472"/>
            <a:ext cx="864532" cy="738736"/>
          </a:xfrm>
          <a:custGeom>
            <a:avLst/>
            <a:gdLst>
              <a:gd name="T0" fmla="*/ 131779585 w 12600"/>
              <a:gd name="T1" fmla="*/ 176296350 h 9505"/>
              <a:gd name="T2" fmla="*/ 126659217 w 12600"/>
              <a:gd name="T3" fmla="*/ 185424592 h 9505"/>
              <a:gd name="T4" fmla="*/ 115184313 w 12600"/>
              <a:gd name="T5" fmla="*/ 191281345 h 9505"/>
              <a:gd name="T6" fmla="*/ 105766507 w 12600"/>
              <a:gd name="T7" fmla="*/ 195056117 h 9505"/>
              <a:gd name="T8" fmla="*/ 94337263 w 12600"/>
              <a:gd name="T9" fmla="*/ 177325916 h 9505"/>
              <a:gd name="T10" fmla="*/ 85239527 w 12600"/>
              <a:gd name="T11" fmla="*/ 172155540 h 9505"/>
              <a:gd name="T12" fmla="*/ 77970592 w 12600"/>
              <a:gd name="T13" fmla="*/ 203063397 h 9505"/>
              <a:gd name="T14" fmla="*/ 72827394 w 12600"/>
              <a:gd name="T15" fmla="*/ 215142940 h 9505"/>
              <a:gd name="T16" fmla="*/ 77719162 w 12600"/>
              <a:gd name="T17" fmla="*/ 174443313 h 9505"/>
              <a:gd name="T18" fmla="*/ 74518913 w 12600"/>
              <a:gd name="T19" fmla="*/ 164354204 h 9505"/>
              <a:gd name="T20" fmla="*/ 55591982 w 12600"/>
              <a:gd name="T21" fmla="*/ 173688389 h 9505"/>
              <a:gd name="T22" fmla="*/ 37968011 w 12600"/>
              <a:gd name="T23" fmla="*/ 165200675 h 9505"/>
              <a:gd name="T24" fmla="*/ 32344935 w 12600"/>
              <a:gd name="T25" fmla="*/ 158085716 h 9505"/>
              <a:gd name="T26" fmla="*/ 17441031 w 12600"/>
              <a:gd name="T27" fmla="*/ 141247533 h 9505"/>
              <a:gd name="T28" fmla="*/ 8891965 w 12600"/>
              <a:gd name="T29" fmla="*/ 130014613 h 9505"/>
              <a:gd name="T30" fmla="*/ 1371449 w 12600"/>
              <a:gd name="T31" fmla="*/ 117202995 h 9505"/>
              <a:gd name="T32" fmla="*/ 7703306 w 12600"/>
              <a:gd name="T33" fmla="*/ 112398657 h 9505"/>
              <a:gd name="T34" fmla="*/ 24207258 w 12600"/>
              <a:gd name="T35" fmla="*/ 112375808 h 9505"/>
              <a:gd name="T36" fmla="*/ 37670921 w 12600"/>
              <a:gd name="T37" fmla="*/ 112009770 h 9505"/>
              <a:gd name="T38" fmla="*/ 57054901 w 12600"/>
              <a:gd name="T39" fmla="*/ 116173580 h 9505"/>
              <a:gd name="T40" fmla="*/ 72713094 w 12600"/>
              <a:gd name="T41" fmla="*/ 126216840 h 9505"/>
              <a:gd name="T42" fmla="*/ 82839379 w 12600"/>
              <a:gd name="T43" fmla="*/ 138593722 h 9505"/>
              <a:gd name="T44" fmla="*/ 82496479 w 12600"/>
              <a:gd name="T45" fmla="*/ 159732809 h 9505"/>
              <a:gd name="T46" fmla="*/ 87959746 w 12600"/>
              <a:gd name="T47" fmla="*/ 142208400 h 9505"/>
              <a:gd name="T48" fmla="*/ 77170492 w 12600"/>
              <a:gd name="T49" fmla="*/ 114205996 h 9505"/>
              <a:gd name="T50" fmla="*/ 81239330 w 12600"/>
              <a:gd name="T51" fmla="*/ 81216159 h 9505"/>
              <a:gd name="T52" fmla="*/ 89034106 w 12600"/>
              <a:gd name="T53" fmla="*/ 62593637 h 9505"/>
              <a:gd name="T54" fmla="*/ 95365963 w 12600"/>
              <a:gd name="T55" fmla="*/ 47013964 h 9505"/>
              <a:gd name="T56" fmla="*/ 98451761 w 12600"/>
              <a:gd name="T57" fmla="*/ 40699627 h 9505"/>
              <a:gd name="T58" fmla="*/ 117904381 w 12600"/>
              <a:gd name="T59" fmla="*/ 14664655 h 9505"/>
              <a:gd name="T60" fmla="*/ 129310946 w 12600"/>
              <a:gd name="T61" fmla="*/ 983717 h 9505"/>
              <a:gd name="T62" fmla="*/ 140305820 w 12600"/>
              <a:gd name="T63" fmla="*/ 24570821 h 9505"/>
              <a:gd name="T64" fmla="*/ 146409077 w 12600"/>
              <a:gd name="T65" fmla="*/ 44405852 h 9505"/>
              <a:gd name="T66" fmla="*/ 149632156 w 12600"/>
              <a:gd name="T67" fmla="*/ 62319147 h 9505"/>
              <a:gd name="T68" fmla="*/ 152992364 w 12600"/>
              <a:gd name="T69" fmla="*/ 78379405 h 9505"/>
              <a:gd name="T70" fmla="*/ 151643745 w 12600"/>
              <a:gd name="T71" fmla="*/ 96795983 h 9505"/>
              <a:gd name="T72" fmla="*/ 145860407 w 12600"/>
              <a:gd name="T73" fmla="*/ 113039185 h 9505"/>
              <a:gd name="T74" fmla="*/ 139734320 w 12600"/>
              <a:gd name="T75" fmla="*/ 126102444 h 9505"/>
              <a:gd name="T76" fmla="*/ 122933279 w 12600"/>
              <a:gd name="T77" fmla="*/ 143581155 h 9505"/>
              <a:gd name="T78" fmla="*/ 98131842 w 12600"/>
              <a:gd name="T79" fmla="*/ 146463757 h 9505"/>
              <a:gd name="T80" fmla="*/ 87753976 w 12600"/>
              <a:gd name="T81" fmla="*/ 163736525 h 9505"/>
              <a:gd name="T82" fmla="*/ 96737412 w 12600"/>
              <a:gd name="T83" fmla="*/ 171034427 h 9505"/>
              <a:gd name="T84" fmla="*/ 107298067 w 12600"/>
              <a:gd name="T85" fmla="*/ 166870769 h 9505"/>
              <a:gd name="T86" fmla="*/ 125013508 w 12600"/>
              <a:gd name="T87" fmla="*/ 174077276 h 9505"/>
              <a:gd name="T88" fmla="*/ 133699704 w 12600"/>
              <a:gd name="T89" fmla="*/ 157856923 h 9505"/>
              <a:gd name="T90" fmla="*/ 145106118 w 12600"/>
              <a:gd name="T91" fmla="*/ 141545023 h 9505"/>
              <a:gd name="T92" fmla="*/ 159735611 w 12600"/>
              <a:gd name="T93" fmla="*/ 144633570 h 9505"/>
              <a:gd name="T94" fmla="*/ 150775005 w 12600"/>
              <a:gd name="T95" fmla="*/ 163141695 h 9505"/>
              <a:gd name="T96" fmla="*/ 146203307 w 12600"/>
              <a:gd name="T97" fmla="*/ 173139257 h 9505"/>
              <a:gd name="T98" fmla="*/ 161907160 w 12600"/>
              <a:gd name="T99" fmla="*/ 163072996 h 9505"/>
              <a:gd name="T100" fmla="*/ 172033595 w 12600"/>
              <a:gd name="T101" fmla="*/ 133286102 h 9505"/>
              <a:gd name="T102" fmla="*/ 205658508 w 12600"/>
              <a:gd name="T103" fmla="*/ 113885656 h 9505"/>
              <a:gd name="T104" fmla="*/ 239374892 w 12600"/>
              <a:gd name="T105" fmla="*/ 110660016 h 9505"/>
              <a:gd name="T106" fmla="*/ 255330174 w 12600"/>
              <a:gd name="T107" fmla="*/ 107983205 h 9505"/>
              <a:gd name="T108" fmla="*/ 271742505 w 12600"/>
              <a:gd name="T109" fmla="*/ 105741282 h 9505"/>
              <a:gd name="T110" fmla="*/ 288017857 w 12600"/>
              <a:gd name="T111" fmla="*/ 101302982 h 9505"/>
              <a:gd name="T112" fmla="*/ 245981008 w 12600"/>
              <a:gd name="T113" fmla="*/ 161700393 h 9505"/>
              <a:gd name="T114" fmla="*/ 228379867 w 12600"/>
              <a:gd name="T115" fmla="*/ 177691953 h 9505"/>
              <a:gd name="T116" fmla="*/ 210275865 w 12600"/>
              <a:gd name="T117" fmla="*/ 186980290 h 9505"/>
              <a:gd name="T118" fmla="*/ 194640654 w 12600"/>
              <a:gd name="T119" fmla="*/ 189862892 h 9505"/>
              <a:gd name="T120" fmla="*/ 170159136 w 12600"/>
              <a:gd name="T121" fmla="*/ 182038707 h 950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600" h="9505">
                <a:moveTo>
                  <a:pt x="7155" y="7617"/>
                </a:moveTo>
                <a:lnTo>
                  <a:pt x="7155" y="7617"/>
                </a:lnTo>
                <a:lnTo>
                  <a:pt x="7091" y="7633"/>
                </a:lnTo>
                <a:lnTo>
                  <a:pt x="7028" y="7649"/>
                </a:lnTo>
                <a:lnTo>
                  <a:pt x="6964" y="7663"/>
                </a:lnTo>
                <a:lnTo>
                  <a:pt x="6899" y="7675"/>
                </a:lnTo>
                <a:lnTo>
                  <a:pt x="6836" y="7688"/>
                </a:lnTo>
                <a:lnTo>
                  <a:pt x="6771" y="7699"/>
                </a:lnTo>
                <a:lnTo>
                  <a:pt x="6706" y="7708"/>
                </a:lnTo>
                <a:lnTo>
                  <a:pt x="6641" y="7717"/>
                </a:lnTo>
                <a:lnTo>
                  <a:pt x="6575" y="7724"/>
                </a:lnTo>
                <a:lnTo>
                  <a:pt x="6510" y="7730"/>
                </a:lnTo>
                <a:lnTo>
                  <a:pt x="6444" y="7735"/>
                </a:lnTo>
                <a:lnTo>
                  <a:pt x="6380" y="7738"/>
                </a:lnTo>
                <a:lnTo>
                  <a:pt x="6314" y="7739"/>
                </a:lnTo>
                <a:lnTo>
                  <a:pt x="6249" y="7739"/>
                </a:lnTo>
                <a:lnTo>
                  <a:pt x="6183" y="7738"/>
                </a:lnTo>
                <a:lnTo>
                  <a:pt x="6118" y="7734"/>
                </a:lnTo>
                <a:lnTo>
                  <a:pt x="6076" y="7732"/>
                </a:lnTo>
                <a:lnTo>
                  <a:pt x="6032" y="7727"/>
                </a:lnTo>
                <a:lnTo>
                  <a:pt x="5944" y="7716"/>
                </a:lnTo>
                <a:lnTo>
                  <a:pt x="5899" y="7711"/>
                </a:lnTo>
                <a:lnTo>
                  <a:pt x="5854" y="7707"/>
                </a:lnTo>
                <a:lnTo>
                  <a:pt x="5810" y="7706"/>
                </a:lnTo>
                <a:lnTo>
                  <a:pt x="5765" y="7706"/>
                </a:lnTo>
                <a:lnTo>
                  <a:pt x="5743" y="7706"/>
                </a:lnTo>
                <a:lnTo>
                  <a:pt x="5721" y="7708"/>
                </a:lnTo>
                <a:lnTo>
                  <a:pt x="5700" y="7711"/>
                </a:lnTo>
                <a:lnTo>
                  <a:pt x="5678" y="7715"/>
                </a:lnTo>
                <a:lnTo>
                  <a:pt x="5657" y="7718"/>
                </a:lnTo>
                <a:lnTo>
                  <a:pt x="5636" y="7723"/>
                </a:lnTo>
                <a:lnTo>
                  <a:pt x="5617" y="7729"/>
                </a:lnTo>
                <a:lnTo>
                  <a:pt x="5597" y="7737"/>
                </a:lnTo>
                <a:lnTo>
                  <a:pt x="5578" y="7745"/>
                </a:lnTo>
                <a:lnTo>
                  <a:pt x="5558" y="7755"/>
                </a:lnTo>
                <a:lnTo>
                  <a:pt x="5540" y="7766"/>
                </a:lnTo>
                <a:lnTo>
                  <a:pt x="5523" y="7779"/>
                </a:lnTo>
                <a:lnTo>
                  <a:pt x="5506" y="7793"/>
                </a:lnTo>
                <a:lnTo>
                  <a:pt x="5488" y="7809"/>
                </a:lnTo>
                <a:lnTo>
                  <a:pt x="5473" y="7825"/>
                </a:lnTo>
                <a:lnTo>
                  <a:pt x="5458" y="7844"/>
                </a:lnTo>
                <a:lnTo>
                  <a:pt x="5487" y="7905"/>
                </a:lnTo>
                <a:lnTo>
                  <a:pt x="5501" y="7937"/>
                </a:lnTo>
                <a:lnTo>
                  <a:pt x="5514" y="7970"/>
                </a:lnTo>
                <a:lnTo>
                  <a:pt x="5525" y="8005"/>
                </a:lnTo>
                <a:lnTo>
                  <a:pt x="5529" y="8024"/>
                </a:lnTo>
                <a:lnTo>
                  <a:pt x="5534" y="8042"/>
                </a:lnTo>
                <a:lnTo>
                  <a:pt x="5536" y="8062"/>
                </a:lnTo>
                <a:lnTo>
                  <a:pt x="5539" y="8083"/>
                </a:lnTo>
                <a:lnTo>
                  <a:pt x="5541" y="8105"/>
                </a:lnTo>
                <a:lnTo>
                  <a:pt x="5541" y="8128"/>
                </a:lnTo>
                <a:lnTo>
                  <a:pt x="5518" y="8130"/>
                </a:lnTo>
                <a:lnTo>
                  <a:pt x="5495" y="8133"/>
                </a:lnTo>
                <a:lnTo>
                  <a:pt x="5471" y="8133"/>
                </a:lnTo>
                <a:lnTo>
                  <a:pt x="5448" y="8134"/>
                </a:lnTo>
                <a:lnTo>
                  <a:pt x="5402" y="8131"/>
                </a:lnTo>
                <a:lnTo>
                  <a:pt x="5355" y="8128"/>
                </a:lnTo>
                <a:lnTo>
                  <a:pt x="5310" y="8122"/>
                </a:lnTo>
                <a:lnTo>
                  <a:pt x="5265" y="8114"/>
                </a:lnTo>
                <a:lnTo>
                  <a:pt x="5219" y="8106"/>
                </a:lnTo>
                <a:lnTo>
                  <a:pt x="5174" y="8096"/>
                </a:lnTo>
                <a:lnTo>
                  <a:pt x="5087" y="8076"/>
                </a:lnTo>
                <a:lnTo>
                  <a:pt x="5045" y="8067"/>
                </a:lnTo>
                <a:lnTo>
                  <a:pt x="5003" y="8058"/>
                </a:lnTo>
                <a:lnTo>
                  <a:pt x="4962" y="8052"/>
                </a:lnTo>
                <a:lnTo>
                  <a:pt x="4921" y="8047"/>
                </a:lnTo>
                <a:lnTo>
                  <a:pt x="4882" y="8043"/>
                </a:lnTo>
                <a:lnTo>
                  <a:pt x="4844" y="8043"/>
                </a:lnTo>
                <a:lnTo>
                  <a:pt x="4865" y="8085"/>
                </a:lnTo>
                <a:lnTo>
                  <a:pt x="4887" y="8127"/>
                </a:lnTo>
                <a:lnTo>
                  <a:pt x="4910" y="8166"/>
                </a:lnTo>
                <a:lnTo>
                  <a:pt x="4935" y="8205"/>
                </a:lnTo>
                <a:lnTo>
                  <a:pt x="4987" y="8283"/>
                </a:lnTo>
                <a:lnTo>
                  <a:pt x="5039" y="8361"/>
                </a:lnTo>
                <a:lnTo>
                  <a:pt x="5063" y="8400"/>
                </a:lnTo>
                <a:lnTo>
                  <a:pt x="5086" y="8442"/>
                </a:lnTo>
                <a:lnTo>
                  <a:pt x="5108" y="8482"/>
                </a:lnTo>
                <a:lnTo>
                  <a:pt x="5128" y="8525"/>
                </a:lnTo>
                <a:lnTo>
                  <a:pt x="5136" y="8547"/>
                </a:lnTo>
                <a:lnTo>
                  <a:pt x="5144" y="8569"/>
                </a:lnTo>
                <a:lnTo>
                  <a:pt x="5151" y="8591"/>
                </a:lnTo>
                <a:lnTo>
                  <a:pt x="5158" y="8614"/>
                </a:lnTo>
                <a:lnTo>
                  <a:pt x="5164" y="8637"/>
                </a:lnTo>
                <a:lnTo>
                  <a:pt x="5168" y="8662"/>
                </a:lnTo>
                <a:lnTo>
                  <a:pt x="5173" y="8686"/>
                </a:lnTo>
                <a:lnTo>
                  <a:pt x="5175" y="8711"/>
                </a:lnTo>
                <a:lnTo>
                  <a:pt x="5108" y="8699"/>
                </a:lnTo>
                <a:lnTo>
                  <a:pt x="5041" y="8684"/>
                </a:lnTo>
                <a:lnTo>
                  <a:pt x="4975" y="8667"/>
                </a:lnTo>
                <a:lnTo>
                  <a:pt x="4909" y="8647"/>
                </a:lnTo>
                <a:lnTo>
                  <a:pt x="4876" y="8637"/>
                </a:lnTo>
                <a:lnTo>
                  <a:pt x="4843" y="8625"/>
                </a:lnTo>
                <a:lnTo>
                  <a:pt x="4811" y="8614"/>
                </a:lnTo>
                <a:lnTo>
                  <a:pt x="4779" y="8601"/>
                </a:lnTo>
                <a:lnTo>
                  <a:pt x="4748" y="8587"/>
                </a:lnTo>
                <a:lnTo>
                  <a:pt x="4717" y="8574"/>
                </a:lnTo>
                <a:lnTo>
                  <a:pt x="4686" y="8558"/>
                </a:lnTo>
                <a:lnTo>
                  <a:pt x="4656" y="8543"/>
                </a:lnTo>
                <a:lnTo>
                  <a:pt x="4627" y="8526"/>
                </a:lnTo>
                <a:lnTo>
                  <a:pt x="4597" y="8509"/>
                </a:lnTo>
                <a:lnTo>
                  <a:pt x="4569" y="8491"/>
                </a:lnTo>
                <a:lnTo>
                  <a:pt x="4541" y="8471"/>
                </a:lnTo>
                <a:lnTo>
                  <a:pt x="4514" y="8452"/>
                </a:lnTo>
                <a:lnTo>
                  <a:pt x="4488" y="8431"/>
                </a:lnTo>
                <a:lnTo>
                  <a:pt x="4463" y="8409"/>
                </a:lnTo>
                <a:lnTo>
                  <a:pt x="4437" y="8386"/>
                </a:lnTo>
                <a:lnTo>
                  <a:pt x="4414" y="8362"/>
                </a:lnTo>
                <a:lnTo>
                  <a:pt x="4389" y="8338"/>
                </a:lnTo>
                <a:lnTo>
                  <a:pt x="4367" y="8312"/>
                </a:lnTo>
                <a:lnTo>
                  <a:pt x="4347" y="8285"/>
                </a:lnTo>
                <a:lnTo>
                  <a:pt x="4326" y="8257"/>
                </a:lnTo>
                <a:lnTo>
                  <a:pt x="4306" y="8229"/>
                </a:lnTo>
                <a:lnTo>
                  <a:pt x="4288" y="8200"/>
                </a:lnTo>
                <a:lnTo>
                  <a:pt x="4270" y="8168"/>
                </a:lnTo>
                <a:lnTo>
                  <a:pt x="4257" y="8144"/>
                </a:lnTo>
                <a:lnTo>
                  <a:pt x="4246" y="8118"/>
                </a:lnTo>
                <a:lnTo>
                  <a:pt x="4235" y="8091"/>
                </a:lnTo>
                <a:lnTo>
                  <a:pt x="4226" y="8063"/>
                </a:lnTo>
                <a:lnTo>
                  <a:pt x="4207" y="8002"/>
                </a:lnTo>
                <a:lnTo>
                  <a:pt x="4188" y="7939"/>
                </a:lnTo>
                <a:lnTo>
                  <a:pt x="4169" y="7876"/>
                </a:lnTo>
                <a:lnTo>
                  <a:pt x="4150" y="7812"/>
                </a:lnTo>
                <a:lnTo>
                  <a:pt x="4139" y="7782"/>
                </a:lnTo>
                <a:lnTo>
                  <a:pt x="4127" y="7751"/>
                </a:lnTo>
                <a:lnTo>
                  <a:pt x="4114" y="7722"/>
                </a:lnTo>
                <a:lnTo>
                  <a:pt x="4102" y="7693"/>
                </a:lnTo>
                <a:lnTo>
                  <a:pt x="4087" y="7666"/>
                </a:lnTo>
                <a:lnTo>
                  <a:pt x="4072" y="7640"/>
                </a:lnTo>
                <a:lnTo>
                  <a:pt x="4056" y="7617"/>
                </a:lnTo>
                <a:lnTo>
                  <a:pt x="4037" y="7595"/>
                </a:lnTo>
                <a:lnTo>
                  <a:pt x="4018" y="7574"/>
                </a:lnTo>
                <a:lnTo>
                  <a:pt x="4007" y="7565"/>
                </a:lnTo>
                <a:lnTo>
                  <a:pt x="3996" y="7557"/>
                </a:lnTo>
                <a:lnTo>
                  <a:pt x="3985" y="7548"/>
                </a:lnTo>
                <a:lnTo>
                  <a:pt x="3972" y="7541"/>
                </a:lnTo>
                <a:lnTo>
                  <a:pt x="3960" y="7535"/>
                </a:lnTo>
                <a:lnTo>
                  <a:pt x="3948" y="7529"/>
                </a:lnTo>
                <a:lnTo>
                  <a:pt x="3935" y="7524"/>
                </a:lnTo>
                <a:lnTo>
                  <a:pt x="3920" y="7519"/>
                </a:lnTo>
                <a:lnTo>
                  <a:pt x="3906" y="7515"/>
                </a:lnTo>
                <a:lnTo>
                  <a:pt x="3891" y="7512"/>
                </a:lnTo>
                <a:lnTo>
                  <a:pt x="3876" y="7510"/>
                </a:lnTo>
                <a:lnTo>
                  <a:pt x="3860" y="7509"/>
                </a:lnTo>
                <a:lnTo>
                  <a:pt x="3843" y="7508"/>
                </a:lnTo>
                <a:lnTo>
                  <a:pt x="3826" y="7509"/>
                </a:lnTo>
                <a:lnTo>
                  <a:pt x="3807" y="7510"/>
                </a:lnTo>
                <a:lnTo>
                  <a:pt x="3789" y="7512"/>
                </a:lnTo>
                <a:lnTo>
                  <a:pt x="3770" y="7515"/>
                </a:lnTo>
                <a:lnTo>
                  <a:pt x="3750" y="7519"/>
                </a:lnTo>
                <a:lnTo>
                  <a:pt x="3729" y="7525"/>
                </a:lnTo>
                <a:lnTo>
                  <a:pt x="3708" y="7531"/>
                </a:lnTo>
                <a:lnTo>
                  <a:pt x="3686" y="7539"/>
                </a:lnTo>
                <a:lnTo>
                  <a:pt x="3663" y="7547"/>
                </a:lnTo>
                <a:lnTo>
                  <a:pt x="3636" y="7606"/>
                </a:lnTo>
                <a:lnTo>
                  <a:pt x="3611" y="7664"/>
                </a:lnTo>
                <a:lnTo>
                  <a:pt x="3587" y="7724"/>
                </a:lnTo>
                <a:lnTo>
                  <a:pt x="3567" y="7783"/>
                </a:lnTo>
                <a:lnTo>
                  <a:pt x="3546" y="7843"/>
                </a:lnTo>
                <a:lnTo>
                  <a:pt x="3527" y="7903"/>
                </a:lnTo>
                <a:lnTo>
                  <a:pt x="3512" y="7963"/>
                </a:lnTo>
                <a:lnTo>
                  <a:pt x="3496" y="8023"/>
                </a:lnTo>
                <a:lnTo>
                  <a:pt x="3482" y="8083"/>
                </a:lnTo>
                <a:lnTo>
                  <a:pt x="3470" y="8142"/>
                </a:lnTo>
                <a:lnTo>
                  <a:pt x="3459" y="8204"/>
                </a:lnTo>
                <a:lnTo>
                  <a:pt x="3449" y="8263"/>
                </a:lnTo>
                <a:lnTo>
                  <a:pt x="3441" y="8325"/>
                </a:lnTo>
                <a:lnTo>
                  <a:pt x="3433" y="8386"/>
                </a:lnTo>
                <a:lnTo>
                  <a:pt x="3428" y="8447"/>
                </a:lnTo>
                <a:lnTo>
                  <a:pt x="3422" y="8507"/>
                </a:lnTo>
                <a:lnTo>
                  <a:pt x="3419" y="8568"/>
                </a:lnTo>
                <a:lnTo>
                  <a:pt x="3416" y="8630"/>
                </a:lnTo>
                <a:lnTo>
                  <a:pt x="3414" y="8691"/>
                </a:lnTo>
                <a:lnTo>
                  <a:pt x="3413" y="8752"/>
                </a:lnTo>
                <a:lnTo>
                  <a:pt x="3411" y="8815"/>
                </a:lnTo>
                <a:lnTo>
                  <a:pt x="3411" y="8876"/>
                </a:lnTo>
                <a:lnTo>
                  <a:pt x="3414" y="8999"/>
                </a:lnTo>
                <a:lnTo>
                  <a:pt x="3419" y="9124"/>
                </a:lnTo>
                <a:lnTo>
                  <a:pt x="3425" y="9249"/>
                </a:lnTo>
                <a:lnTo>
                  <a:pt x="3432" y="9375"/>
                </a:lnTo>
                <a:lnTo>
                  <a:pt x="3441" y="9499"/>
                </a:lnTo>
                <a:lnTo>
                  <a:pt x="3422" y="9502"/>
                </a:lnTo>
                <a:lnTo>
                  <a:pt x="3404" y="9504"/>
                </a:lnTo>
                <a:lnTo>
                  <a:pt x="3387" y="9505"/>
                </a:lnTo>
                <a:lnTo>
                  <a:pt x="3370" y="9505"/>
                </a:lnTo>
                <a:lnTo>
                  <a:pt x="3354" y="9505"/>
                </a:lnTo>
                <a:lnTo>
                  <a:pt x="3339" y="9503"/>
                </a:lnTo>
                <a:lnTo>
                  <a:pt x="3325" y="9500"/>
                </a:lnTo>
                <a:lnTo>
                  <a:pt x="3310" y="9498"/>
                </a:lnTo>
                <a:lnTo>
                  <a:pt x="3296" y="9494"/>
                </a:lnTo>
                <a:lnTo>
                  <a:pt x="3284" y="9489"/>
                </a:lnTo>
                <a:lnTo>
                  <a:pt x="3272" y="9485"/>
                </a:lnTo>
                <a:lnTo>
                  <a:pt x="3260" y="9478"/>
                </a:lnTo>
                <a:lnTo>
                  <a:pt x="3249" y="9471"/>
                </a:lnTo>
                <a:lnTo>
                  <a:pt x="3239" y="9464"/>
                </a:lnTo>
                <a:lnTo>
                  <a:pt x="3229" y="9455"/>
                </a:lnTo>
                <a:lnTo>
                  <a:pt x="3219" y="9447"/>
                </a:lnTo>
                <a:lnTo>
                  <a:pt x="3211" y="9437"/>
                </a:lnTo>
                <a:lnTo>
                  <a:pt x="3202" y="9426"/>
                </a:lnTo>
                <a:lnTo>
                  <a:pt x="3194" y="9415"/>
                </a:lnTo>
                <a:lnTo>
                  <a:pt x="3186" y="9404"/>
                </a:lnTo>
                <a:lnTo>
                  <a:pt x="3174" y="9378"/>
                </a:lnTo>
                <a:lnTo>
                  <a:pt x="3162" y="9351"/>
                </a:lnTo>
                <a:lnTo>
                  <a:pt x="3153" y="9321"/>
                </a:lnTo>
                <a:lnTo>
                  <a:pt x="3145" y="9289"/>
                </a:lnTo>
                <a:lnTo>
                  <a:pt x="3139" y="9255"/>
                </a:lnTo>
                <a:lnTo>
                  <a:pt x="3135" y="9218"/>
                </a:lnTo>
                <a:lnTo>
                  <a:pt x="3133" y="9180"/>
                </a:lnTo>
                <a:lnTo>
                  <a:pt x="3130" y="9141"/>
                </a:lnTo>
                <a:lnTo>
                  <a:pt x="3130" y="9100"/>
                </a:lnTo>
                <a:lnTo>
                  <a:pt x="3131" y="9056"/>
                </a:lnTo>
                <a:lnTo>
                  <a:pt x="3135" y="9012"/>
                </a:lnTo>
                <a:lnTo>
                  <a:pt x="3139" y="8965"/>
                </a:lnTo>
                <a:lnTo>
                  <a:pt x="3144" y="8919"/>
                </a:lnTo>
                <a:lnTo>
                  <a:pt x="3148" y="8870"/>
                </a:lnTo>
                <a:lnTo>
                  <a:pt x="3156" y="8820"/>
                </a:lnTo>
                <a:lnTo>
                  <a:pt x="3163" y="8769"/>
                </a:lnTo>
                <a:lnTo>
                  <a:pt x="3180" y="8667"/>
                </a:lnTo>
                <a:lnTo>
                  <a:pt x="3201" y="8560"/>
                </a:lnTo>
                <a:lnTo>
                  <a:pt x="3223" y="8453"/>
                </a:lnTo>
                <a:lnTo>
                  <a:pt x="3246" y="8344"/>
                </a:lnTo>
                <a:lnTo>
                  <a:pt x="3271" y="8235"/>
                </a:lnTo>
                <a:lnTo>
                  <a:pt x="3320" y="8020"/>
                </a:lnTo>
                <a:lnTo>
                  <a:pt x="3343" y="7916"/>
                </a:lnTo>
                <a:lnTo>
                  <a:pt x="3364" y="7815"/>
                </a:lnTo>
                <a:lnTo>
                  <a:pt x="3383" y="7718"/>
                </a:lnTo>
                <a:lnTo>
                  <a:pt x="3400" y="7625"/>
                </a:lnTo>
                <a:lnTo>
                  <a:pt x="3414" y="7540"/>
                </a:lnTo>
                <a:lnTo>
                  <a:pt x="3419" y="7498"/>
                </a:lnTo>
                <a:lnTo>
                  <a:pt x="3422" y="7459"/>
                </a:lnTo>
                <a:lnTo>
                  <a:pt x="3426" y="7422"/>
                </a:lnTo>
                <a:lnTo>
                  <a:pt x="3427" y="7387"/>
                </a:lnTo>
                <a:lnTo>
                  <a:pt x="3427" y="7353"/>
                </a:lnTo>
                <a:lnTo>
                  <a:pt x="3427" y="7322"/>
                </a:lnTo>
                <a:lnTo>
                  <a:pt x="3425" y="7293"/>
                </a:lnTo>
                <a:lnTo>
                  <a:pt x="3420" y="7267"/>
                </a:lnTo>
                <a:lnTo>
                  <a:pt x="3415" y="7243"/>
                </a:lnTo>
                <a:lnTo>
                  <a:pt x="3408" y="7221"/>
                </a:lnTo>
                <a:lnTo>
                  <a:pt x="3399" y="7202"/>
                </a:lnTo>
                <a:lnTo>
                  <a:pt x="3394" y="7194"/>
                </a:lnTo>
                <a:lnTo>
                  <a:pt x="3388" y="7185"/>
                </a:lnTo>
                <a:lnTo>
                  <a:pt x="3382" y="7179"/>
                </a:lnTo>
                <a:lnTo>
                  <a:pt x="3376" y="7173"/>
                </a:lnTo>
                <a:lnTo>
                  <a:pt x="3369" y="7167"/>
                </a:lnTo>
                <a:lnTo>
                  <a:pt x="3361" y="7162"/>
                </a:lnTo>
                <a:lnTo>
                  <a:pt x="3345" y="7161"/>
                </a:lnTo>
                <a:lnTo>
                  <a:pt x="3331" y="7162"/>
                </a:lnTo>
                <a:lnTo>
                  <a:pt x="3316" y="7164"/>
                </a:lnTo>
                <a:lnTo>
                  <a:pt x="3301" y="7167"/>
                </a:lnTo>
                <a:lnTo>
                  <a:pt x="3287" y="7172"/>
                </a:lnTo>
                <a:lnTo>
                  <a:pt x="3273" y="7178"/>
                </a:lnTo>
                <a:lnTo>
                  <a:pt x="3260" y="7184"/>
                </a:lnTo>
                <a:lnTo>
                  <a:pt x="3248" y="7193"/>
                </a:lnTo>
                <a:lnTo>
                  <a:pt x="3234" y="7201"/>
                </a:lnTo>
                <a:lnTo>
                  <a:pt x="3222" y="7210"/>
                </a:lnTo>
                <a:lnTo>
                  <a:pt x="3197" y="7230"/>
                </a:lnTo>
                <a:lnTo>
                  <a:pt x="3174" y="7254"/>
                </a:lnTo>
                <a:lnTo>
                  <a:pt x="3151" y="7278"/>
                </a:lnTo>
                <a:lnTo>
                  <a:pt x="3107" y="7331"/>
                </a:lnTo>
                <a:lnTo>
                  <a:pt x="3085" y="7356"/>
                </a:lnTo>
                <a:lnTo>
                  <a:pt x="3063" y="7382"/>
                </a:lnTo>
                <a:lnTo>
                  <a:pt x="3041" y="7405"/>
                </a:lnTo>
                <a:lnTo>
                  <a:pt x="3019" y="7426"/>
                </a:lnTo>
                <a:lnTo>
                  <a:pt x="2996" y="7446"/>
                </a:lnTo>
                <a:lnTo>
                  <a:pt x="2985" y="7453"/>
                </a:lnTo>
                <a:lnTo>
                  <a:pt x="2972" y="7460"/>
                </a:lnTo>
                <a:lnTo>
                  <a:pt x="2935" y="7480"/>
                </a:lnTo>
                <a:lnTo>
                  <a:pt x="2892" y="7498"/>
                </a:lnTo>
                <a:lnTo>
                  <a:pt x="2845" y="7515"/>
                </a:lnTo>
                <a:lnTo>
                  <a:pt x="2795" y="7531"/>
                </a:lnTo>
                <a:lnTo>
                  <a:pt x="2743" y="7546"/>
                </a:lnTo>
                <a:lnTo>
                  <a:pt x="2688" y="7559"/>
                </a:lnTo>
                <a:lnTo>
                  <a:pt x="2631" y="7570"/>
                </a:lnTo>
                <a:lnTo>
                  <a:pt x="2574" y="7580"/>
                </a:lnTo>
                <a:lnTo>
                  <a:pt x="2516" y="7587"/>
                </a:lnTo>
                <a:lnTo>
                  <a:pt x="2459" y="7591"/>
                </a:lnTo>
                <a:lnTo>
                  <a:pt x="2432" y="7592"/>
                </a:lnTo>
                <a:lnTo>
                  <a:pt x="2404" y="7592"/>
                </a:lnTo>
                <a:lnTo>
                  <a:pt x="2377" y="7592"/>
                </a:lnTo>
                <a:lnTo>
                  <a:pt x="2350" y="7591"/>
                </a:lnTo>
                <a:lnTo>
                  <a:pt x="2324" y="7589"/>
                </a:lnTo>
                <a:lnTo>
                  <a:pt x="2300" y="7586"/>
                </a:lnTo>
                <a:lnTo>
                  <a:pt x="2276" y="7583"/>
                </a:lnTo>
                <a:lnTo>
                  <a:pt x="2252" y="7578"/>
                </a:lnTo>
                <a:lnTo>
                  <a:pt x="2229" y="7572"/>
                </a:lnTo>
                <a:lnTo>
                  <a:pt x="2208" y="7565"/>
                </a:lnTo>
                <a:lnTo>
                  <a:pt x="2188" y="7557"/>
                </a:lnTo>
                <a:lnTo>
                  <a:pt x="2169" y="7548"/>
                </a:lnTo>
                <a:lnTo>
                  <a:pt x="2135" y="7530"/>
                </a:lnTo>
                <a:lnTo>
                  <a:pt x="2102" y="7510"/>
                </a:lnTo>
                <a:lnTo>
                  <a:pt x="2070" y="7488"/>
                </a:lnTo>
                <a:lnTo>
                  <a:pt x="2037" y="7465"/>
                </a:lnTo>
                <a:lnTo>
                  <a:pt x="1974" y="7418"/>
                </a:lnTo>
                <a:lnTo>
                  <a:pt x="1910" y="7369"/>
                </a:lnTo>
                <a:lnTo>
                  <a:pt x="1878" y="7344"/>
                </a:lnTo>
                <a:lnTo>
                  <a:pt x="1846" y="7321"/>
                </a:lnTo>
                <a:lnTo>
                  <a:pt x="1815" y="7299"/>
                </a:lnTo>
                <a:lnTo>
                  <a:pt x="1782" y="7278"/>
                </a:lnTo>
                <a:lnTo>
                  <a:pt x="1747" y="7260"/>
                </a:lnTo>
                <a:lnTo>
                  <a:pt x="1713" y="7241"/>
                </a:lnTo>
                <a:lnTo>
                  <a:pt x="1679" y="7227"/>
                </a:lnTo>
                <a:lnTo>
                  <a:pt x="1661" y="7221"/>
                </a:lnTo>
                <a:lnTo>
                  <a:pt x="1644" y="7215"/>
                </a:lnTo>
                <a:lnTo>
                  <a:pt x="1624" y="7208"/>
                </a:lnTo>
                <a:lnTo>
                  <a:pt x="1607" y="7202"/>
                </a:lnTo>
                <a:lnTo>
                  <a:pt x="1592" y="7195"/>
                </a:lnTo>
                <a:lnTo>
                  <a:pt x="1579" y="7188"/>
                </a:lnTo>
                <a:lnTo>
                  <a:pt x="1567" y="7179"/>
                </a:lnTo>
                <a:lnTo>
                  <a:pt x="1556" y="7171"/>
                </a:lnTo>
                <a:lnTo>
                  <a:pt x="1547" y="7162"/>
                </a:lnTo>
                <a:lnTo>
                  <a:pt x="1538" y="7152"/>
                </a:lnTo>
                <a:lnTo>
                  <a:pt x="1532" y="7142"/>
                </a:lnTo>
                <a:lnTo>
                  <a:pt x="1526" y="7133"/>
                </a:lnTo>
                <a:lnTo>
                  <a:pt x="1520" y="7123"/>
                </a:lnTo>
                <a:lnTo>
                  <a:pt x="1516" y="7112"/>
                </a:lnTo>
                <a:lnTo>
                  <a:pt x="1508" y="7090"/>
                </a:lnTo>
                <a:lnTo>
                  <a:pt x="1502" y="7068"/>
                </a:lnTo>
                <a:lnTo>
                  <a:pt x="1496" y="7043"/>
                </a:lnTo>
                <a:lnTo>
                  <a:pt x="1487" y="7020"/>
                </a:lnTo>
                <a:lnTo>
                  <a:pt x="1478" y="6996"/>
                </a:lnTo>
                <a:lnTo>
                  <a:pt x="1472" y="6984"/>
                </a:lnTo>
                <a:lnTo>
                  <a:pt x="1466" y="6971"/>
                </a:lnTo>
                <a:lnTo>
                  <a:pt x="1459" y="6959"/>
                </a:lnTo>
                <a:lnTo>
                  <a:pt x="1449" y="6947"/>
                </a:lnTo>
                <a:lnTo>
                  <a:pt x="1439" y="6935"/>
                </a:lnTo>
                <a:lnTo>
                  <a:pt x="1428" y="6922"/>
                </a:lnTo>
                <a:lnTo>
                  <a:pt x="1415" y="6910"/>
                </a:lnTo>
                <a:lnTo>
                  <a:pt x="1401" y="6898"/>
                </a:lnTo>
                <a:lnTo>
                  <a:pt x="1384" y="6887"/>
                </a:lnTo>
                <a:lnTo>
                  <a:pt x="1366" y="6875"/>
                </a:lnTo>
                <a:lnTo>
                  <a:pt x="1351" y="6865"/>
                </a:lnTo>
                <a:lnTo>
                  <a:pt x="1335" y="6854"/>
                </a:lnTo>
                <a:lnTo>
                  <a:pt x="1320" y="6842"/>
                </a:lnTo>
                <a:lnTo>
                  <a:pt x="1304" y="6828"/>
                </a:lnTo>
                <a:lnTo>
                  <a:pt x="1272" y="6799"/>
                </a:lnTo>
                <a:lnTo>
                  <a:pt x="1240" y="6766"/>
                </a:lnTo>
                <a:lnTo>
                  <a:pt x="1208" y="6732"/>
                </a:lnTo>
                <a:lnTo>
                  <a:pt x="1178" y="6694"/>
                </a:lnTo>
                <a:lnTo>
                  <a:pt x="1147" y="6655"/>
                </a:lnTo>
                <a:lnTo>
                  <a:pt x="1117" y="6614"/>
                </a:lnTo>
                <a:lnTo>
                  <a:pt x="1087" y="6574"/>
                </a:lnTo>
                <a:lnTo>
                  <a:pt x="1059" y="6533"/>
                </a:lnTo>
                <a:lnTo>
                  <a:pt x="1004" y="6449"/>
                </a:lnTo>
                <a:lnTo>
                  <a:pt x="909" y="6301"/>
                </a:lnTo>
                <a:lnTo>
                  <a:pt x="893" y="6279"/>
                </a:lnTo>
                <a:lnTo>
                  <a:pt x="877" y="6261"/>
                </a:lnTo>
                <a:lnTo>
                  <a:pt x="859" y="6244"/>
                </a:lnTo>
                <a:lnTo>
                  <a:pt x="840" y="6228"/>
                </a:lnTo>
                <a:lnTo>
                  <a:pt x="822" y="6213"/>
                </a:lnTo>
                <a:lnTo>
                  <a:pt x="802" y="6200"/>
                </a:lnTo>
                <a:lnTo>
                  <a:pt x="763" y="6174"/>
                </a:lnTo>
                <a:lnTo>
                  <a:pt x="745" y="6161"/>
                </a:lnTo>
                <a:lnTo>
                  <a:pt x="725" y="6147"/>
                </a:lnTo>
                <a:lnTo>
                  <a:pt x="708" y="6133"/>
                </a:lnTo>
                <a:lnTo>
                  <a:pt x="691" y="6116"/>
                </a:lnTo>
                <a:lnTo>
                  <a:pt x="675" y="6099"/>
                </a:lnTo>
                <a:lnTo>
                  <a:pt x="661" y="6078"/>
                </a:lnTo>
                <a:lnTo>
                  <a:pt x="648" y="6056"/>
                </a:lnTo>
                <a:lnTo>
                  <a:pt x="642" y="6042"/>
                </a:lnTo>
                <a:lnTo>
                  <a:pt x="637" y="6030"/>
                </a:lnTo>
                <a:lnTo>
                  <a:pt x="615" y="5971"/>
                </a:lnTo>
                <a:lnTo>
                  <a:pt x="603" y="5937"/>
                </a:lnTo>
                <a:lnTo>
                  <a:pt x="588" y="5902"/>
                </a:lnTo>
                <a:lnTo>
                  <a:pt x="573" y="5868"/>
                </a:lnTo>
                <a:lnTo>
                  <a:pt x="557" y="5835"/>
                </a:lnTo>
                <a:lnTo>
                  <a:pt x="548" y="5820"/>
                </a:lnTo>
                <a:lnTo>
                  <a:pt x="538" y="5806"/>
                </a:lnTo>
                <a:lnTo>
                  <a:pt x="530" y="5794"/>
                </a:lnTo>
                <a:lnTo>
                  <a:pt x="521" y="5783"/>
                </a:lnTo>
                <a:lnTo>
                  <a:pt x="507" y="5769"/>
                </a:lnTo>
                <a:lnTo>
                  <a:pt x="491" y="5755"/>
                </a:lnTo>
                <a:lnTo>
                  <a:pt x="475" y="5742"/>
                </a:lnTo>
                <a:lnTo>
                  <a:pt x="458" y="5729"/>
                </a:lnTo>
                <a:lnTo>
                  <a:pt x="425" y="5705"/>
                </a:lnTo>
                <a:lnTo>
                  <a:pt x="389" y="5683"/>
                </a:lnTo>
                <a:lnTo>
                  <a:pt x="355" y="5660"/>
                </a:lnTo>
                <a:lnTo>
                  <a:pt x="321" y="5636"/>
                </a:lnTo>
                <a:lnTo>
                  <a:pt x="305" y="5623"/>
                </a:lnTo>
                <a:lnTo>
                  <a:pt x="289" y="5610"/>
                </a:lnTo>
                <a:lnTo>
                  <a:pt x="274" y="5595"/>
                </a:lnTo>
                <a:lnTo>
                  <a:pt x="261" y="5580"/>
                </a:lnTo>
                <a:lnTo>
                  <a:pt x="245" y="5561"/>
                </a:lnTo>
                <a:lnTo>
                  <a:pt x="232" y="5540"/>
                </a:lnTo>
                <a:lnTo>
                  <a:pt x="221" y="5520"/>
                </a:lnTo>
                <a:lnTo>
                  <a:pt x="211" y="5498"/>
                </a:lnTo>
                <a:lnTo>
                  <a:pt x="203" y="5478"/>
                </a:lnTo>
                <a:lnTo>
                  <a:pt x="196" y="5456"/>
                </a:lnTo>
                <a:lnTo>
                  <a:pt x="185" y="5413"/>
                </a:lnTo>
                <a:lnTo>
                  <a:pt x="173" y="5368"/>
                </a:lnTo>
                <a:lnTo>
                  <a:pt x="167" y="5346"/>
                </a:lnTo>
                <a:lnTo>
                  <a:pt x="159" y="5324"/>
                </a:lnTo>
                <a:lnTo>
                  <a:pt x="151" y="5302"/>
                </a:lnTo>
                <a:lnTo>
                  <a:pt x="141" y="5278"/>
                </a:lnTo>
                <a:lnTo>
                  <a:pt x="130" y="5256"/>
                </a:lnTo>
                <a:lnTo>
                  <a:pt x="115" y="5234"/>
                </a:lnTo>
                <a:lnTo>
                  <a:pt x="104" y="5216"/>
                </a:lnTo>
                <a:lnTo>
                  <a:pt x="91" y="5190"/>
                </a:lnTo>
                <a:lnTo>
                  <a:pt x="76" y="5159"/>
                </a:lnTo>
                <a:lnTo>
                  <a:pt x="60" y="5123"/>
                </a:lnTo>
                <a:lnTo>
                  <a:pt x="46" y="5084"/>
                </a:lnTo>
                <a:lnTo>
                  <a:pt x="32" y="5042"/>
                </a:lnTo>
                <a:lnTo>
                  <a:pt x="20" y="4998"/>
                </a:lnTo>
                <a:lnTo>
                  <a:pt x="10" y="4954"/>
                </a:lnTo>
                <a:lnTo>
                  <a:pt x="7" y="4932"/>
                </a:lnTo>
                <a:lnTo>
                  <a:pt x="3" y="4910"/>
                </a:lnTo>
                <a:lnTo>
                  <a:pt x="0" y="4890"/>
                </a:lnTo>
                <a:lnTo>
                  <a:pt x="0" y="4868"/>
                </a:lnTo>
                <a:lnTo>
                  <a:pt x="0" y="4848"/>
                </a:lnTo>
                <a:lnTo>
                  <a:pt x="2" y="4828"/>
                </a:lnTo>
                <a:lnTo>
                  <a:pt x="4" y="4809"/>
                </a:lnTo>
                <a:lnTo>
                  <a:pt x="8" y="4792"/>
                </a:lnTo>
                <a:lnTo>
                  <a:pt x="14" y="4775"/>
                </a:lnTo>
                <a:lnTo>
                  <a:pt x="21" y="4759"/>
                </a:lnTo>
                <a:lnTo>
                  <a:pt x="30" y="4745"/>
                </a:lnTo>
                <a:lnTo>
                  <a:pt x="40" y="4733"/>
                </a:lnTo>
                <a:lnTo>
                  <a:pt x="52" y="4722"/>
                </a:lnTo>
                <a:lnTo>
                  <a:pt x="66" y="4712"/>
                </a:lnTo>
                <a:lnTo>
                  <a:pt x="82" y="4705"/>
                </a:lnTo>
                <a:lnTo>
                  <a:pt x="101" y="4699"/>
                </a:lnTo>
                <a:lnTo>
                  <a:pt x="157" y="4755"/>
                </a:lnTo>
                <a:lnTo>
                  <a:pt x="216" y="4810"/>
                </a:lnTo>
                <a:lnTo>
                  <a:pt x="276" y="4863"/>
                </a:lnTo>
                <a:lnTo>
                  <a:pt x="337" y="4913"/>
                </a:lnTo>
                <a:lnTo>
                  <a:pt x="356" y="4919"/>
                </a:lnTo>
                <a:lnTo>
                  <a:pt x="376" y="4923"/>
                </a:lnTo>
                <a:lnTo>
                  <a:pt x="395" y="4925"/>
                </a:lnTo>
                <a:lnTo>
                  <a:pt x="416" y="4926"/>
                </a:lnTo>
                <a:lnTo>
                  <a:pt x="459" y="4926"/>
                </a:lnTo>
                <a:lnTo>
                  <a:pt x="502" y="4926"/>
                </a:lnTo>
                <a:lnTo>
                  <a:pt x="522" y="4926"/>
                </a:lnTo>
                <a:lnTo>
                  <a:pt x="543" y="4929"/>
                </a:lnTo>
                <a:lnTo>
                  <a:pt x="564" y="4931"/>
                </a:lnTo>
                <a:lnTo>
                  <a:pt x="584" y="4936"/>
                </a:lnTo>
                <a:lnTo>
                  <a:pt x="603" y="4942"/>
                </a:lnTo>
                <a:lnTo>
                  <a:pt x="621" y="4951"/>
                </a:lnTo>
                <a:lnTo>
                  <a:pt x="630" y="4957"/>
                </a:lnTo>
                <a:lnTo>
                  <a:pt x="639" y="4963"/>
                </a:lnTo>
                <a:lnTo>
                  <a:pt x="646" y="4970"/>
                </a:lnTo>
                <a:lnTo>
                  <a:pt x="655" y="4978"/>
                </a:lnTo>
                <a:lnTo>
                  <a:pt x="684" y="4969"/>
                </a:lnTo>
                <a:lnTo>
                  <a:pt x="718" y="4960"/>
                </a:lnTo>
                <a:lnTo>
                  <a:pt x="758" y="4952"/>
                </a:lnTo>
                <a:lnTo>
                  <a:pt x="804" y="4943"/>
                </a:lnTo>
                <a:lnTo>
                  <a:pt x="851" y="4935"/>
                </a:lnTo>
                <a:lnTo>
                  <a:pt x="903" y="4927"/>
                </a:lnTo>
                <a:lnTo>
                  <a:pt x="954" y="4920"/>
                </a:lnTo>
                <a:lnTo>
                  <a:pt x="1007" y="4915"/>
                </a:lnTo>
                <a:lnTo>
                  <a:pt x="1059" y="4912"/>
                </a:lnTo>
                <a:lnTo>
                  <a:pt x="1111" y="4909"/>
                </a:lnTo>
                <a:lnTo>
                  <a:pt x="1159" y="4909"/>
                </a:lnTo>
                <a:lnTo>
                  <a:pt x="1206" y="4912"/>
                </a:lnTo>
                <a:lnTo>
                  <a:pt x="1228" y="4914"/>
                </a:lnTo>
                <a:lnTo>
                  <a:pt x="1249" y="4916"/>
                </a:lnTo>
                <a:lnTo>
                  <a:pt x="1268" y="4920"/>
                </a:lnTo>
                <a:lnTo>
                  <a:pt x="1287" y="4924"/>
                </a:lnTo>
                <a:lnTo>
                  <a:pt x="1304" y="4930"/>
                </a:lnTo>
                <a:lnTo>
                  <a:pt x="1318" y="4935"/>
                </a:lnTo>
                <a:lnTo>
                  <a:pt x="1332" y="4942"/>
                </a:lnTo>
                <a:lnTo>
                  <a:pt x="1344" y="4949"/>
                </a:lnTo>
                <a:lnTo>
                  <a:pt x="1366" y="4956"/>
                </a:lnTo>
                <a:lnTo>
                  <a:pt x="1387" y="4958"/>
                </a:lnTo>
                <a:lnTo>
                  <a:pt x="1408" y="4958"/>
                </a:lnTo>
                <a:lnTo>
                  <a:pt x="1428" y="4956"/>
                </a:lnTo>
                <a:lnTo>
                  <a:pt x="1449" y="4953"/>
                </a:lnTo>
                <a:lnTo>
                  <a:pt x="1469" y="4948"/>
                </a:lnTo>
                <a:lnTo>
                  <a:pt x="1488" y="4942"/>
                </a:lnTo>
                <a:lnTo>
                  <a:pt x="1508" y="4935"/>
                </a:lnTo>
                <a:lnTo>
                  <a:pt x="1547" y="4921"/>
                </a:lnTo>
                <a:lnTo>
                  <a:pt x="1567" y="4914"/>
                </a:lnTo>
                <a:lnTo>
                  <a:pt x="1587" y="4908"/>
                </a:lnTo>
                <a:lnTo>
                  <a:pt x="1607" y="4902"/>
                </a:lnTo>
                <a:lnTo>
                  <a:pt x="1628" y="4898"/>
                </a:lnTo>
                <a:lnTo>
                  <a:pt x="1648" y="4896"/>
                </a:lnTo>
                <a:lnTo>
                  <a:pt x="1670" y="4896"/>
                </a:lnTo>
                <a:lnTo>
                  <a:pt x="1691" y="4897"/>
                </a:lnTo>
                <a:lnTo>
                  <a:pt x="1713" y="4902"/>
                </a:lnTo>
                <a:lnTo>
                  <a:pt x="1733" y="4907"/>
                </a:lnTo>
                <a:lnTo>
                  <a:pt x="1752" y="4915"/>
                </a:lnTo>
                <a:lnTo>
                  <a:pt x="1772" y="4924"/>
                </a:lnTo>
                <a:lnTo>
                  <a:pt x="1790" y="4934"/>
                </a:lnTo>
                <a:lnTo>
                  <a:pt x="1827" y="4954"/>
                </a:lnTo>
                <a:lnTo>
                  <a:pt x="1864" y="4976"/>
                </a:lnTo>
                <a:lnTo>
                  <a:pt x="1883" y="4986"/>
                </a:lnTo>
                <a:lnTo>
                  <a:pt x="1901" y="4996"/>
                </a:lnTo>
                <a:lnTo>
                  <a:pt x="1921" y="5005"/>
                </a:lnTo>
                <a:lnTo>
                  <a:pt x="1941" y="5011"/>
                </a:lnTo>
                <a:lnTo>
                  <a:pt x="1961" y="5016"/>
                </a:lnTo>
                <a:lnTo>
                  <a:pt x="1982" y="5019"/>
                </a:lnTo>
                <a:lnTo>
                  <a:pt x="2069" y="5024"/>
                </a:lnTo>
                <a:lnTo>
                  <a:pt x="2156" y="5029"/>
                </a:lnTo>
                <a:lnTo>
                  <a:pt x="2241" y="5036"/>
                </a:lnTo>
                <a:lnTo>
                  <a:pt x="2284" y="5040"/>
                </a:lnTo>
                <a:lnTo>
                  <a:pt x="2327" y="5046"/>
                </a:lnTo>
                <a:lnTo>
                  <a:pt x="2370" y="5052"/>
                </a:lnTo>
                <a:lnTo>
                  <a:pt x="2411" y="5060"/>
                </a:lnTo>
                <a:lnTo>
                  <a:pt x="2454" y="5068"/>
                </a:lnTo>
                <a:lnTo>
                  <a:pt x="2496" y="5078"/>
                </a:lnTo>
                <a:lnTo>
                  <a:pt x="2537" y="5090"/>
                </a:lnTo>
                <a:lnTo>
                  <a:pt x="2579" y="5102"/>
                </a:lnTo>
                <a:lnTo>
                  <a:pt x="2619" y="5117"/>
                </a:lnTo>
                <a:lnTo>
                  <a:pt x="2661" y="5134"/>
                </a:lnTo>
                <a:lnTo>
                  <a:pt x="2854" y="5314"/>
                </a:lnTo>
                <a:lnTo>
                  <a:pt x="2880" y="5311"/>
                </a:lnTo>
                <a:lnTo>
                  <a:pt x="2904" y="5313"/>
                </a:lnTo>
                <a:lnTo>
                  <a:pt x="2930" y="5314"/>
                </a:lnTo>
                <a:lnTo>
                  <a:pt x="2953" y="5319"/>
                </a:lnTo>
                <a:lnTo>
                  <a:pt x="2977" y="5325"/>
                </a:lnTo>
                <a:lnTo>
                  <a:pt x="2999" y="5333"/>
                </a:lnTo>
                <a:lnTo>
                  <a:pt x="3021" y="5343"/>
                </a:lnTo>
                <a:lnTo>
                  <a:pt x="3043" y="5355"/>
                </a:lnTo>
                <a:lnTo>
                  <a:pt x="3064" y="5368"/>
                </a:lnTo>
                <a:lnTo>
                  <a:pt x="3084" y="5382"/>
                </a:lnTo>
                <a:lnTo>
                  <a:pt x="3102" y="5399"/>
                </a:lnTo>
                <a:lnTo>
                  <a:pt x="3119" y="5416"/>
                </a:lnTo>
                <a:lnTo>
                  <a:pt x="3136" y="5435"/>
                </a:lnTo>
                <a:lnTo>
                  <a:pt x="3151" y="5454"/>
                </a:lnTo>
                <a:lnTo>
                  <a:pt x="3166" y="5474"/>
                </a:lnTo>
                <a:lnTo>
                  <a:pt x="3178" y="5495"/>
                </a:lnTo>
                <a:lnTo>
                  <a:pt x="3179" y="5506"/>
                </a:lnTo>
                <a:lnTo>
                  <a:pt x="3181" y="5517"/>
                </a:lnTo>
                <a:lnTo>
                  <a:pt x="3186" y="5529"/>
                </a:lnTo>
                <a:lnTo>
                  <a:pt x="3191" y="5544"/>
                </a:lnTo>
                <a:lnTo>
                  <a:pt x="3199" y="5558"/>
                </a:lnTo>
                <a:lnTo>
                  <a:pt x="3208" y="5574"/>
                </a:lnTo>
                <a:lnTo>
                  <a:pt x="3229" y="5608"/>
                </a:lnTo>
                <a:lnTo>
                  <a:pt x="3255" y="5645"/>
                </a:lnTo>
                <a:lnTo>
                  <a:pt x="3284" y="5683"/>
                </a:lnTo>
                <a:lnTo>
                  <a:pt x="3315" y="5722"/>
                </a:lnTo>
                <a:lnTo>
                  <a:pt x="3349" y="5760"/>
                </a:lnTo>
                <a:lnTo>
                  <a:pt x="3382" y="5798"/>
                </a:lnTo>
                <a:lnTo>
                  <a:pt x="3416" y="5833"/>
                </a:lnTo>
                <a:lnTo>
                  <a:pt x="3448" y="5865"/>
                </a:lnTo>
                <a:lnTo>
                  <a:pt x="3480" y="5893"/>
                </a:lnTo>
                <a:lnTo>
                  <a:pt x="3507" y="5918"/>
                </a:lnTo>
                <a:lnTo>
                  <a:pt x="3531" y="5935"/>
                </a:lnTo>
                <a:lnTo>
                  <a:pt x="3542" y="5942"/>
                </a:lnTo>
                <a:lnTo>
                  <a:pt x="3551" y="5947"/>
                </a:lnTo>
                <a:lnTo>
                  <a:pt x="3558" y="5949"/>
                </a:lnTo>
                <a:lnTo>
                  <a:pt x="3565" y="5951"/>
                </a:lnTo>
                <a:lnTo>
                  <a:pt x="3574" y="5962"/>
                </a:lnTo>
                <a:lnTo>
                  <a:pt x="3582" y="5975"/>
                </a:lnTo>
                <a:lnTo>
                  <a:pt x="3591" y="5987"/>
                </a:lnTo>
                <a:lnTo>
                  <a:pt x="3598" y="6001"/>
                </a:lnTo>
                <a:lnTo>
                  <a:pt x="3612" y="6029"/>
                </a:lnTo>
                <a:lnTo>
                  <a:pt x="3624" y="6058"/>
                </a:lnTo>
                <a:lnTo>
                  <a:pt x="3634" y="6090"/>
                </a:lnTo>
                <a:lnTo>
                  <a:pt x="3641" y="6122"/>
                </a:lnTo>
                <a:lnTo>
                  <a:pt x="3649" y="6155"/>
                </a:lnTo>
                <a:lnTo>
                  <a:pt x="3655" y="6189"/>
                </a:lnTo>
                <a:lnTo>
                  <a:pt x="3664" y="6257"/>
                </a:lnTo>
                <a:lnTo>
                  <a:pt x="3672" y="6325"/>
                </a:lnTo>
                <a:lnTo>
                  <a:pt x="3680" y="6391"/>
                </a:lnTo>
                <a:lnTo>
                  <a:pt x="3685" y="6422"/>
                </a:lnTo>
                <a:lnTo>
                  <a:pt x="3691" y="6453"/>
                </a:lnTo>
                <a:lnTo>
                  <a:pt x="3694" y="6466"/>
                </a:lnTo>
                <a:lnTo>
                  <a:pt x="3694" y="6482"/>
                </a:lnTo>
                <a:lnTo>
                  <a:pt x="3694" y="6499"/>
                </a:lnTo>
                <a:lnTo>
                  <a:pt x="3693" y="6518"/>
                </a:lnTo>
                <a:lnTo>
                  <a:pt x="3688" y="6557"/>
                </a:lnTo>
                <a:lnTo>
                  <a:pt x="3679" y="6600"/>
                </a:lnTo>
                <a:lnTo>
                  <a:pt x="3669" y="6644"/>
                </a:lnTo>
                <a:lnTo>
                  <a:pt x="3658" y="6690"/>
                </a:lnTo>
                <a:lnTo>
                  <a:pt x="3635" y="6784"/>
                </a:lnTo>
                <a:lnTo>
                  <a:pt x="3624" y="6830"/>
                </a:lnTo>
                <a:lnTo>
                  <a:pt x="3615" y="6874"/>
                </a:lnTo>
                <a:lnTo>
                  <a:pt x="3609" y="6914"/>
                </a:lnTo>
                <a:lnTo>
                  <a:pt x="3608" y="6932"/>
                </a:lnTo>
                <a:lnTo>
                  <a:pt x="3607" y="6951"/>
                </a:lnTo>
                <a:lnTo>
                  <a:pt x="3608" y="6966"/>
                </a:lnTo>
                <a:lnTo>
                  <a:pt x="3609" y="6982"/>
                </a:lnTo>
                <a:lnTo>
                  <a:pt x="3612" y="6996"/>
                </a:lnTo>
                <a:lnTo>
                  <a:pt x="3617" y="7008"/>
                </a:lnTo>
                <a:lnTo>
                  <a:pt x="3622" y="7018"/>
                </a:lnTo>
                <a:lnTo>
                  <a:pt x="3629" y="7026"/>
                </a:lnTo>
                <a:lnTo>
                  <a:pt x="3639" y="7034"/>
                </a:lnTo>
                <a:lnTo>
                  <a:pt x="3649" y="7039"/>
                </a:lnTo>
                <a:lnTo>
                  <a:pt x="3649" y="7025"/>
                </a:lnTo>
                <a:lnTo>
                  <a:pt x="3650" y="7012"/>
                </a:lnTo>
                <a:lnTo>
                  <a:pt x="3651" y="6996"/>
                </a:lnTo>
                <a:lnTo>
                  <a:pt x="3653" y="6981"/>
                </a:lnTo>
                <a:lnTo>
                  <a:pt x="3661" y="6947"/>
                </a:lnTo>
                <a:lnTo>
                  <a:pt x="3671" y="6911"/>
                </a:lnTo>
                <a:lnTo>
                  <a:pt x="3683" y="6874"/>
                </a:lnTo>
                <a:lnTo>
                  <a:pt x="3697" y="6834"/>
                </a:lnTo>
                <a:lnTo>
                  <a:pt x="3713" y="6794"/>
                </a:lnTo>
                <a:lnTo>
                  <a:pt x="3730" y="6754"/>
                </a:lnTo>
                <a:lnTo>
                  <a:pt x="3768" y="6672"/>
                </a:lnTo>
                <a:lnTo>
                  <a:pt x="3806" y="6592"/>
                </a:lnTo>
                <a:lnTo>
                  <a:pt x="3875" y="6457"/>
                </a:lnTo>
                <a:lnTo>
                  <a:pt x="3872" y="6398"/>
                </a:lnTo>
                <a:lnTo>
                  <a:pt x="3867" y="6344"/>
                </a:lnTo>
                <a:lnTo>
                  <a:pt x="3862" y="6297"/>
                </a:lnTo>
                <a:lnTo>
                  <a:pt x="3855" y="6255"/>
                </a:lnTo>
                <a:lnTo>
                  <a:pt x="3848" y="6216"/>
                </a:lnTo>
                <a:lnTo>
                  <a:pt x="3837" y="6180"/>
                </a:lnTo>
                <a:lnTo>
                  <a:pt x="3826" y="6146"/>
                </a:lnTo>
                <a:lnTo>
                  <a:pt x="3812" y="6114"/>
                </a:lnTo>
                <a:lnTo>
                  <a:pt x="3798" y="6083"/>
                </a:lnTo>
                <a:lnTo>
                  <a:pt x="3782" y="6051"/>
                </a:lnTo>
                <a:lnTo>
                  <a:pt x="3745" y="5982"/>
                </a:lnTo>
                <a:lnTo>
                  <a:pt x="3701" y="5903"/>
                </a:lnTo>
                <a:lnTo>
                  <a:pt x="3677" y="5857"/>
                </a:lnTo>
                <a:lnTo>
                  <a:pt x="3651" y="5805"/>
                </a:lnTo>
                <a:lnTo>
                  <a:pt x="3624" y="5750"/>
                </a:lnTo>
                <a:lnTo>
                  <a:pt x="3598" y="5695"/>
                </a:lnTo>
                <a:lnTo>
                  <a:pt x="3574" y="5641"/>
                </a:lnTo>
                <a:lnTo>
                  <a:pt x="3551" y="5589"/>
                </a:lnTo>
                <a:lnTo>
                  <a:pt x="3529" y="5536"/>
                </a:lnTo>
                <a:lnTo>
                  <a:pt x="3509" y="5485"/>
                </a:lnTo>
                <a:lnTo>
                  <a:pt x="3490" y="5434"/>
                </a:lnTo>
                <a:lnTo>
                  <a:pt x="3472" y="5383"/>
                </a:lnTo>
                <a:lnTo>
                  <a:pt x="3455" y="5335"/>
                </a:lnTo>
                <a:lnTo>
                  <a:pt x="3441" y="5284"/>
                </a:lnTo>
                <a:lnTo>
                  <a:pt x="3426" y="5236"/>
                </a:lnTo>
                <a:lnTo>
                  <a:pt x="3414" y="5187"/>
                </a:lnTo>
                <a:lnTo>
                  <a:pt x="3403" y="5138"/>
                </a:lnTo>
                <a:lnTo>
                  <a:pt x="3392" y="5090"/>
                </a:lnTo>
                <a:lnTo>
                  <a:pt x="3383" y="5041"/>
                </a:lnTo>
                <a:lnTo>
                  <a:pt x="3376" y="4992"/>
                </a:lnTo>
                <a:lnTo>
                  <a:pt x="3369" y="4945"/>
                </a:lnTo>
                <a:lnTo>
                  <a:pt x="3364" y="4896"/>
                </a:lnTo>
                <a:lnTo>
                  <a:pt x="3359" y="4847"/>
                </a:lnTo>
                <a:lnTo>
                  <a:pt x="3356" y="4797"/>
                </a:lnTo>
                <a:lnTo>
                  <a:pt x="3355" y="4747"/>
                </a:lnTo>
                <a:lnTo>
                  <a:pt x="3354" y="4696"/>
                </a:lnTo>
                <a:lnTo>
                  <a:pt x="3355" y="4646"/>
                </a:lnTo>
                <a:lnTo>
                  <a:pt x="3356" y="4595"/>
                </a:lnTo>
                <a:lnTo>
                  <a:pt x="3359" y="4542"/>
                </a:lnTo>
                <a:lnTo>
                  <a:pt x="3364" y="4490"/>
                </a:lnTo>
                <a:lnTo>
                  <a:pt x="3369" y="4436"/>
                </a:lnTo>
                <a:lnTo>
                  <a:pt x="3375" y="4381"/>
                </a:lnTo>
                <a:lnTo>
                  <a:pt x="3382" y="4326"/>
                </a:lnTo>
                <a:lnTo>
                  <a:pt x="3391" y="4270"/>
                </a:lnTo>
                <a:lnTo>
                  <a:pt x="3400" y="4211"/>
                </a:lnTo>
                <a:lnTo>
                  <a:pt x="3411" y="4152"/>
                </a:lnTo>
                <a:lnTo>
                  <a:pt x="3443" y="3979"/>
                </a:lnTo>
                <a:lnTo>
                  <a:pt x="3461" y="3882"/>
                </a:lnTo>
                <a:lnTo>
                  <a:pt x="3472" y="3832"/>
                </a:lnTo>
                <a:lnTo>
                  <a:pt x="3483" y="3782"/>
                </a:lnTo>
                <a:lnTo>
                  <a:pt x="3496" y="3733"/>
                </a:lnTo>
                <a:lnTo>
                  <a:pt x="3509" y="3684"/>
                </a:lnTo>
                <a:lnTo>
                  <a:pt x="3523" y="3638"/>
                </a:lnTo>
                <a:lnTo>
                  <a:pt x="3537" y="3593"/>
                </a:lnTo>
                <a:lnTo>
                  <a:pt x="3554" y="3550"/>
                </a:lnTo>
                <a:lnTo>
                  <a:pt x="3571" y="3510"/>
                </a:lnTo>
                <a:lnTo>
                  <a:pt x="3590" y="3473"/>
                </a:lnTo>
                <a:lnTo>
                  <a:pt x="3600" y="3456"/>
                </a:lnTo>
                <a:lnTo>
                  <a:pt x="3609" y="3440"/>
                </a:lnTo>
                <a:lnTo>
                  <a:pt x="3631" y="3404"/>
                </a:lnTo>
                <a:lnTo>
                  <a:pt x="3651" y="3370"/>
                </a:lnTo>
                <a:lnTo>
                  <a:pt x="3667" y="3337"/>
                </a:lnTo>
                <a:lnTo>
                  <a:pt x="3680" y="3304"/>
                </a:lnTo>
                <a:lnTo>
                  <a:pt x="3693" y="3271"/>
                </a:lnTo>
                <a:lnTo>
                  <a:pt x="3702" y="3239"/>
                </a:lnTo>
                <a:lnTo>
                  <a:pt x="3711" y="3208"/>
                </a:lnTo>
                <a:lnTo>
                  <a:pt x="3718" y="3176"/>
                </a:lnTo>
                <a:lnTo>
                  <a:pt x="3732" y="3113"/>
                </a:lnTo>
                <a:lnTo>
                  <a:pt x="3746" y="3050"/>
                </a:lnTo>
                <a:lnTo>
                  <a:pt x="3755" y="3018"/>
                </a:lnTo>
                <a:lnTo>
                  <a:pt x="3763" y="2985"/>
                </a:lnTo>
                <a:lnTo>
                  <a:pt x="3774" y="2952"/>
                </a:lnTo>
                <a:lnTo>
                  <a:pt x="3787" y="2919"/>
                </a:lnTo>
                <a:lnTo>
                  <a:pt x="3798" y="2893"/>
                </a:lnTo>
                <a:lnTo>
                  <a:pt x="3810" y="2869"/>
                </a:lnTo>
                <a:lnTo>
                  <a:pt x="3823" y="2845"/>
                </a:lnTo>
                <a:lnTo>
                  <a:pt x="3837" y="2823"/>
                </a:lnTo>
                <a:lnTo>
                  <a:pt x="3866" y="2779"/>
                </a:lnTo>
                <a:lnTo>
                  <a:pt x="3895" y="2736"/>
                </a:lnTo>
                <a:lnTo>
                  <a:pt x="3924" y="2693"/>
                </a:lnTo>
                <a:lnTo>
                  <a:pt x="3937" y="2670"/>
                </a:lnTo>
                <a:lnTo>
                  <a:pt x="3949" y="2646"/>
                </a:lnTo>
                <a:lnTo>
                  <a:pt x="3960" y="2623"/>
                </a:lnTo>
                <a:lnTo>
                  <a:pt x="3970" y="2598"/>
                </a:lnTo>
                <a:lnTo>
                  <a:pt x="3979" y="2571"/>
                </a:lnTo>
                <a:lnTo>
                  <a:pt x="3986" y="2543"/>
                </a:lnTo>
                <a:lnTo>
                  <a:pt x="3990" y="2517"/>
                </a:lnTo>
                <a:lnTo>
                  <a:pt x="3993" y="2492"/>
                </a:lnTo>
                <a:lnTo>
                  <a:pt x="3998" y="2445"/>
                </a:lnTo>
                <a:lnTo>
                  <a:pt x="4003" y="2398"/>
                </a:lnTo>
                <a:lnTo>
                  <a:pt x="4007" y="2353"/>
                </a:lnTo>
                <a:lnTo>
                  <a:pt x="4010" y="2331"/>
                </a:lnTo>
                <a:lnTo>
                  <a:pt x="4014" y="2310"/>
                </a:lnTo>
                <a:lnTo>
                  <a:pt x="4019" y="2288"/>
                </a:lnTo>
                <a:lnTo>
                  <a:pt x="4025" y="2266"/>
                </a:lnTo>
                <a:lnTo>
                  <a:pt x="4032" y="2246"/>
                </a:lnTo>
                <a:lnTo>
                  <a:pt x="4042" y="2225"/>
                </a:lnTo>
                <a:lnTo>
                  <a:pt x="4053" y="2203"/>
                </a:lnTo>
                <a:lnTo>
                  <a:pt x="4067" y="2182"/>
                </a:lnTo>
                <a:lnTo>
                  <a:pt x="4083" y="2161"/>
                </a:lnTo>
                <a:lnTo>
                  <a:pt x="4098" y="2140"/>
                </a:lnTo>
                <a:lnTo>
                  <a:pt x="4134" y="2099"/>
                </a:lnTo>
                <a:lnTo>
                  <a:pt x="4172" y="2055"/>
                </a:lnTo>
                <a:lnTo>
                  <a:pt x="4211" y="2011"/>
                </a:lnTo>
                <a:lnTo>
                  <a:pt x="4230" y="1988"/>
                </a:lnTo>
                <a:lnTo>
                  <a:pt x="4249" y="1963"/>
                </a:lnTo>
                <a:lnTo>
                  <a:pt x="4266" y="1939"/>
                </a:lnTo>
                <a:lnTo>
                  <a:pt x="4283" y="1913"/>
                </a:lnTo>
                <a:lnTo>
                  <a:pt x="4298" y="1887"/>
                </a:lnTo>
                <a:lnTo>
                  <a:pt x="4311" y="1860"/>
                </a:lnTo>
                <a:lnTo>
                  <a:pt x="4323" y="1832"/>
                </a:lnTo>
                <a:lnTo>
                  <a:pt x="4333" y="1803"/>
                </a:lnTo>
                <a:lnTo>
                  <a:pt x="4326" y="1804"/>
                </a:lnTo>
                <a:lnTo>
                  <a:pt x="4318" y="1805"/>
                </a:lnTo>
                <a:lnTo>
                  <a:pt x="4314" y="1807"/>
                </a:lnTo>
                <a:lnTo>
                  <a:pt x="4310" y="1810"/>
                </a:lnTo>
                <a:lnTo>
                  <a:pt x="4307" y="1813"/>
                </a:lnTo>
                <a:lnTo>
                  <a:pt x="4305" y="1816"/>
                </a:lnTo>
                <a:lnTo>
                  <a:pt x="4303" y="1824"/>
                </a:lnTo>
                <a:lnTo>
                  <a:pt x="4301" y="1831"/>
                </a:lnTo>
                <a:lnTo>
                  <a:pt x="4299" y="1834"/>
                </a:lnTo>
                <a:lnTo>
                  <a:pt x="4298" y="1837"/>
                </a:lnTo>
                <a:lnTo>
                  <a:pt x="4295" y="1838"/>
                </a:lnTo>
                <a:lnTo>
                  <a:pt x="4290" y="1840"/>
                </a:lnTo>
                <a:lnTo>
                  <a:pt x="4285" y="1841"/>
                </a:lnTo>
                <a:lnTo>
                  <a:pt x="4279" y="1840"/>
                </a:lnTo>
                <a:lnTo>
                  <a:pt x="4307" y="1779"/>
                </a:lnTo>
                <a:lnTo>
                  <a:pt x="4337" y="1715"/>
                </a:lnTo>
                <a:lnTo>
                  <a:pt x="4369" y="1651"/>
                </a:lnTo>
                <a:lnTo>
                  <a:pt x="4403" y="1585"/>
                </a:lnTo>
                <a:lnTo>
                  <a:pt x="4437" y="1521"/>
                </a:lnTo>
                <a:lnTo>
                  <a:pt x="4474" y="1455"/>
                </a:lnTo>
                <a:lnTo>
                  <a:pt x="4512" y="1389"/>
                </a:lnTo>
                <a:lnTo>
                  <a:pt x="4550" y="1324"/>
                </a:lnTo>
                <a:lnTo>
                  <a:pt x="4590" y="1259"/>
                </a:lnTo>
                <a:lnTo>
                  <a:pt x="4630" y="1196"/>
                </a:lnTo>
                <a:lnTo>
                  <a:pt x="4672" y="1133"/>
                </a:lnTo>
                <a:lnTo>
                  <a:pt x="4715" y="1073"/>
                </a:lnTo>
                <a:lnTo>
                  <a:pt x="4757" y="1015"/>
                </a:lnTo>
                <a:lnTo>
                  <a:pt x="4801" y="958"/>
                </a:lnTo>
                <a:lnTo>
                  <a:pt x="4844" y="906"/>
                </a:lnTo>
                <a:lnTo>
                  <a:pt x="4889" y="856"/>
                </a:lnTo>
                <a:lnTo>
                  <a:pt x="4908" y="847"/>
                </a:lnTo>
                <a:lnTo>
                  <a:pt x="4925" y="839"/>
                </a:lnTo>
                <a:lnTo>
                  <a:pt x="4959" y="820"/>
                </a:lnTo>
                <a:lnTo>
                  <a:pt x="4992" y="799"/>
                </a:lnTo>
                <a:lnTo>
                  <a:pt x="5023" y="776"/>
                </a:lnTo>
                <a:lnTo>
                  <a:pt x="5052" y="752"/>
                </a:lnTo>
                <a:lnTo>
                  <a:pt x="5080" y="726"/>
                </a:lnTo>
                <a:lnTo>
                  <a:pt x="5107" y="698"/>
                </a:lnTo>
                <a:lnTo>
                  <a:pt x="5134" y="670"/>
                </a:lnTo>
                <a:lnTo>
                  <a:pt x="5158" y="641"/>
                </a:lnTo>
                <a:lnTo>
                  <a:pt x="5183" y="611"/>
                </a:lnTo>
                <a:lnTo>
                  <a:pt x="5230" y="549"/>
                </a:lnTo>
                <a:lnTo>
                  <a:pt x="5278" y="488"/>
                </a:lnTo>
                <a:lnTo>
                  <a:pt x="5326" y="428"/>
                </a:lnTo>
                <a:lnTo>
                  <a:pt x="5344" y="405"/>
                </a:lnTo>
                <a:lnTo>
                  <a:pt x="5360" y="379"/>
                </a:lnTo>
                <a:lnTo>
                  <a:pt x="5377" y="352"/>
                </a:lnTo>
                <a:lnTo>
                  <a:pt x="5392" y="323"/>
                </a:lnTo>
                <a:lnTo>
                  <a:pt x="5424" y="262"/>
                </a:lnTo>
                <a:lnTo>
                  <a:pt x="5455" y="198"/>
                </a:lnTo>
                <a:lnTo>
                  <a:pt x="5471" y="167"/>
                </a:lnTo>
                <a:lnTo>
                  <a:pt x="5488" y="137"/>
                </a:lnTo>
                <a:lnTo>
                  <a:pt x="5506" y="109"/>
                </a:lnTo>
                <a:lnTo>
                  <a:pt x="5525" y="82"/>
                </a:lnTo>
                <a:lnTo>
                  <a:pt x="5545" y="57"/>
                </a:lnTo>
                <a:lnTo>
                  <a:pt x="5554" y="45"/>
                </a:lnTo>
                <a:lnTo>
                  <a:pt x="5565" y="34"/>
                </a:lnTo>
                <a:lnTo>
                  <a:pt x="5576" y="24"/>
                </a:lnTo>
                <a:lnTo>
                  <a:pt x="5587" y="16"/>
                </a:lnTo>
                <a:lnTo>
                  <a:pt x="5600" y="7"/>
                </a:lnTo>
                <a:lnTo>
                  <a:pt x="5612" y="0"/>
                </a:lnTo>
                <a:lnTo>
                  <a:pt x="5628" y="12"/>
                </a:lnTo>
                <a:lnTo>
                  <a:pt x="5642" y="27"/>
                </a:lnTo>
                <a:lnTo>
                  <a:pt x="5657" y="43"/>
                </a:lnTo>
                <a:lnTo>
                  <a:pt x="5671" y="59"/>
                </a:lnTo>
                <a:lnTo>
                  <a:pt x="5684" y="77"/>
                </a:lnTo>
                <a:lnTo>
                  <a:pt x="5696" y="95"/>
                </a:lnTo>
                <a:lnTo>
                  <a:pt x="5708" y="115"/>
                </a:lnTo>
                <a:lnTo>
                  <a:pt x="5719" y="134"/>
                </a:lnTo>
                <a:lnTo>
                  <a:pt x="5730" y="155"/>
                </a:lnTo>
                <a:lnTo>
                  <a:pt x="5740" y="177"/>
                </a:lnTo>
                <a:lnTo>
                  <a:pt x="5760" y="222"/>
                </a:lnTo>
                <a:lnTo>
                  <a:pt x="5777" y="269"/>
                </a:lnTo>
                <a:lnTo>
                  <a:pt x="5794" y="318"/>
                </a:lnTo>
                <a:lnTo>
                  <a:pt x="5826" y="414"/>
                </a:lnTo>
                <a:lnTo>
                  <a:pt x="5842" y="463"/>
                </a:lnTo>
                <a:lnTo>
                  <a:pt x="5858" y="510"/>
                </a:lnTo>
                <a:lnTo>
                  <a:pt x="5875" y="555"/>
                </a:lnTo>
                <a:lnTo>
                  <a:pt x="5892" y="598"/>
                </a:lnTo>
                <a:lnTo>
                  <a:pt x="5910" y="637"/>
                </a:lnTo>
                <a:lnTo>
                  <a:pt x="5921" y="656"/>
                </a:lnTo>
                <a:lnTo>
                  <a:pt x="5931" y="674"/>
                </a:lnTo>
                <a:lnTo>
                  <a:pt x="5953" y="709"/>
                </a:lnTo>
                <a:lnTo>
                  <a:pt x="5974" y="746"/>
                </a:lnTo>
                <a:lnTo>
                  <a:pt x="5996" y="785"/>
                </a:lnTo>
                <a:lnTo>
                  <a:pt x="6017" y="824"/>
                </a:lnTo>
                <a:lnTo>
                  <a:pt x="6058" y="905"/>
                </a:lnTo>
                <a:lnTo>
                  <a:pt x="6098" y="989"/>
                </a:lnTo>
                <a:lnTo>
                  <a:pt x="6138" y="1074"/>
                </a:lnTo>
                <a:lnTo>
                  <a:pt x="6175" y="1159"/>
                </a:lnTo>
                <a:lnTo>
                  <a:pt x="6248" y="1320"/>
                </a:lnTo>
                <a:lnTo>
                  <a:pt x="6275" y="1379"/>
                </a:lnTo>
                <a:lnTo>
                  <a:pt x="6308" y="1458"/>
                </a:lnTo>
                <a:lnTo>
                  <a:pt x="6326" y="1504"/>
                </a:lnTo>
                <a:lnTo>
                  <a:pt x="6344" y="1550"/>
                </a:lnTo>
                <a:lnTo>
                  <a:pt x="6361" y="1598"/>
                </a:lnTo>
                <a:lnTo>
                  <a:pt x="6376" y="1645"/>
                </a:lnTo>
                <a:lnTo>
                  <a:pt x="6391" y="1692"/>
                </a:lnTo>
                <a:lnTo>
                  <a:pt x="6400" y="1736"/>
                </a:lnTo>
                <a:lnTo>
                  <a:pt x="6405" y="1757"/>
                </a:lnTo>
                <a:lnTo>
                  <a:pt x="6408" y="1776"/>
                </a:lnTo>
                <a:lnTo>
                  <a:pt x="6410" y="1794"/>
                </a:lnTo>
                <a:lnTo>
                  <a:pt x="6411" y="1813"/>
                </a:lnTo>
                <a:lnTo>
                  <a:pt x="6411" y="1829"/>
                </a:lnTo>
                <a:lnTo>
                  <a:pt x="6410" y="1843"/>
                </a:lnTo>
                <a:lnTo>
                  <a:pt x="6407" y="1856"/>
                </a:lnTo>
                <a:lnTo>
                  <a:pt x="6403" y="1867"/>
                </a:lnTo>
                <a:lnTo>
                  <a:pt x="6397" y="1876"/>
                </a:lnTo>
                <a:lnTo>
                  <a:pt x="6389" y="1884"/>
                </a:lnTo>
                <a:lnTo>
                  <a:pt x="6381" y="1889"/>
                </a:lnTo>
                <a:lnTo>
                  <a:pt x="6370" y="1891"/>
                </a:lnTo>
                <a:lnTo>
                  <a:pt x="6388" y="1917"/>
                </a:lnTo>
                <a:lnTo>
                  <a:pt x="6405" y="1941"/>
                </a:lnTo>
                <a:lnTo>
                  <a:pt x="6421" y="1964"/>
                </a:lnTo>
                <a:lnTo>
                  <a:pt x="6436" y="1988"/>
                </a:lnTo>
                <a:lnTo>
                  <a:pt x="6449" y="2010"/>
                </a:lnTo>
                <a:lnTo>
                  <a:pt x="6462" y="2032"/>
                </a:lnTo>
                <a:lnTo>
                  <a:pt x="6471" y="2052"/>
                </a:lnTo>
                <a:lnTo>
                  <a:pt x="6481" y="2073"/>
                </a:lnTo>
                <a:lnTo>
                  <a:pt x="6490" y="2094"/>
                </a:lnTo>
                <a:lnTo>
                  <a:pt x="6496" y="2114"/>
                </a:lnTo>
                <a:lnTo>
                  <a:pt x="6502" y="2133"/>
                </a:lnTo>
                <a:lnTo>
                  <a:pt x="6508" y="2153"/>
                </a:lnTo>
                <a:lnTo>
                  <a:pt x="6512" y="2172"/>
                </a:lnTo>
                <a:lnTo>
                  <a:pt x="6515" y="2192"/>
                </a:lnTo>
                <a:lnTo>
                  <a:pt x="6520" y="2231"/>
                </a:lnTo>
                <a:lnTo>
                  <a:pt x="6523" y="2270"/>
                </a:lnTo>
                <a:lnTo>
                  <a:pt x="6524" y="2310"/>
                </a:lnTo>
                <a:lnTo>
                  <a:pt x="6524" y="2353"/>
                </a:lnTo>
                <a:lnTo>
                  <a:pt x="6521" y="2398"/>
                </a:lnTo>
                <a:lnTo>
                  <a:pt x="6519" y="2496"/>
                </a:lnTo>
                <a:lnTo>
                  <a:pt x="6518" y="2551"/>
                </a:lnTo>
                <a:lnTo>
                  <a:pt x="6518" y="2610"/>
                </a:lnTo>
                <a:lnTo>
                  <a:pt x="6519" y="2637"/>
                </a:lnTo>
                <a:lnTo>
                  <a:pt x="6523" y="2661"/>
                </a:lnTo>
                <a:lnTo>
                  <a:pt x="6529" y="2684"/>
                </a:lnTo>
                <a:lnTo>
                  <a:pt x="6537" y="2704"/>
                </a:lnTo>
                <a:lnTo>
                  <a:pt x="6546" y="2724"/>
                </a:lnTo>
                <a:lnTo>
                  <a:pt x="6558" y="2741"/>
                </a:lnTo>
                <a:lnTo>
                  <a:pt x="6570" y="2757"/>
                </a:lnTo>
                <a:lnTo>
                  <a:pt x="6584" y="2771"/>
                </a:lnTo>
                <a:lnTo>
                  <a:pt x="6600" y="2785"/>
                </a:lnTo>
                <a:lnTo>
                  <a:pt x="6616" y="2798"/>
                </a:lnTo>
                <a:lnTo>
                  <a:pt x="6651" y="2823"/>
                </a:lnTo>
                <a:lnTo>
                  <a:pt x="6689" y="2848"/>
                </a:lnTo>
                <a:lnTo>
                  <a:pt x="6728" y="2876"/>
                </a:lnTo>
                <a:lnTo>
                  <a:pt x="6738" y="2898"/>
                </a:lnTo>
                <a:lnTo>
                  <a:pt x="6746" y="2920"/>
                </a:lnTo>
                <a:lnTo>
                  <a:pt x="6753" y="2942"/>
                </a:lnTo>
                <a:lnTo>
                  <a:pt x="6757" y="2964"/>
                </a:lnTo>
                <a:lnTo>
                  <a:pt x="6761" y="2986"/>
                </a:lnTo>
                <a:lnTo>
                  <a:pt x="6764" y="3008"/>
                </a:lnTo>
                <a:lnTo>
                  <a:pt x="6765" y="3030"/>
                </a:lnTo>
                <a:lnTo>
                  <a:pt x="6765" y="3052"/>
                </a:lnTo>
                <a:lnTo>
                  <a:pt x="6764" y="3074"/>
                </a:lnTo>
                <a:lnTo>
                  <a:pt x="6761" y="3096"/>
                </a:lnTo>
                <a:lnTo>
                  <a:pt x="6755" y="3140"/>
                </a:lnTo>
                <a:lnTo>
                  <a:pt x="6746" y="3184"/>
                </a:lnTo>
                <a:lnTo>
                  <a:pt x="6737" y="3228"/>
                </a:lnTo>
                <a:lnTo>
                  <a:pt x="6715" y="3316"/>
                </a:lnTo>
                <a:lnTo>
                  <a:pt x="6705" y="3360"/>
                </a:lnTo>
                <a:lnTo>
                  <a:pt x="6696" y="3404"/>
                </a:lnTo>
                <a:lnTo>
                  <a:pt x="6693" y="3426"/>
                </a:lnTo>
                <a:lnTo>
                  <a:pt x="6690" y="3448"/>
                </a:lnTo>
                <a:lnTo>
                  <a:pt x="6689" y="3470"/>
                </a:lnTo>
                <a:lnTo>
                  <a:pt x="6688" y="3494"/>
                </a:lnTo>
                <a:lnTo>
                  <a:pt x="6688" y="3516"/>
                </a:lnTo>
                <a:lnTo>
                  <a:pt x="6689" y="3538"/>
                </a:lnTo>
                <a:lnTo>
                  <a:pt x="6693" y="3561"/>
                </a:lnTo>
                <a:lnTo>
                  <a:pt x="6696" y="3583"/>
                </a:lnTo>
                <a:lnTo>
                  <a:pt x="6701" y="3611"/>
                </a:lnTo>
                <a:lnTo>
                  <a:pt x="6705" y="3638"/>
                </a:lnTo>
                <a:lnTo>
                  <a:pt x="6707" y="3664"/>
                </a:lnTo>
                <a:lnTo>
                  <a:pt x="6709" y="3689"/>
                </a:lnTo>
                <a:lnTo>
                  <a:pt x="6710" y="3714"/>
                </a:lnTo>
                <a:lnTo>
                  <a:pt x="6710" y="3737"/>
                </a:lnTo>
                <a:lnTo>
                  <a:pt x="6710" y="3760"/>
                </a:lnTo>
                <a:lnTo>
                  <a:pt x="6707" y="3783"/>
                </a:lnTo>
                <a:lnTo>
                  <a:pt x="6704" y="3826"/>
                </a:lnTo>
                <a:lnTo>
                  <a:pt x="6696" y="3869"/>
                </a:lnTo>
                <a:lnTo>
                  <a:pt x="6689" y="3909"/>
                </a:lnTo>
                <a:lnTo>
                  <a:pt x="6679" y="3950"/>
                </a:lnTo>
                <a:lnTo>
                  <a:pt x="6661" y="4031"/>
                </a:lnTo>
                <a:lnTo>
                  <a:pt x="6652" y="4073"/>
                </a:lnTo>
                <a:lnTo>
                  <a:pt x="6645" y="4116"/>
                </a:lnTo>
                <a:lnTo>
                  <a:pt x="6639" y="4160"/>
                </a:lnTo>
                <a:lnTo>
                  <a:pt x="6635" y="4206"/>
                </a:lnTo>
                <a:lnTo>
                  <a:pt x="6634" y="4231"/>
                </a:lnTo>
                <a:lnTo>
                  <a:pt x="6634" y="4256"/>
                </a:lnTo>
                <a:lnTo>
                  <a:pt x="6634" y="4282"/>
                </a:lnTo>
                <a:lnTo>
                  <a:pt x="6636" y="4309"/>
                </a:lnTo>
                <a:lnTo>
                  <a:pt x="6638" y="4337"/>
                </a:lnTo>
                <a:lnTo>
                  <a:pt x="6638" y="4364"/>
                </a:lnTo>
                <a:lnTo>
                  <a:pt x="6636" y="4388"/>
                </a:lnTo>
                <a:lnTo>
                  <a:pt x="6635" y="4413"/>
                </a:lnTo>
                <a:lnTo>
                  <a:pt x="6633" y="4436"/>
                </a:lnTo>
                <a:lnTo>
                  <a:pt x="6629" y="4459"/>
                </a:lnTo>
                <a:lnTo>
                  <a:pt x="6624" y="4480"/>
                </a:lnTo>
                <a:lnTo>
                  <a:pt x="6618" y="4501"/>
                </a:lnTo>
                <a:lnTo>
                  <a:pt x="6612" y="4522"/>
                </a:lnTo>
                <a:lnTo>
                  <a:pt x="6605" y="4541"/>
                </a:lnTo>
                <a:lnTo>
                  <a:pt x="6597" y="4560"/>
                </a:lnTo>
                <a:lnTo>
                  <a:pt x="6589" y="4578"/>
                </a:lnTo>
                <a:lnTo>
                  <a:pt x="6570" y="4613"/>
                </a:lnTo>
                <a:lnTo>
                  <a:pt x="6551" y="4649"/>
                </a:lnTo>
                <a:lnTo>
                  <a:pt x="6529" y="4683"/>
                </a:lnTo>
                <a:lnTo>
                  <a:pt x="6506" y="4718"/>
                </a:lnTo>
                <a:lnTo>
                  <a:pt x="6482" y="4754"/>
                </a:lnTo>
                <a:lnTo>
                  <a:pt x="6459" y="4791"/>
                </a:lnTo>
                <a:lnTo>
                  <a:pt x="6436" y="4830"/>
                </a:lnTo>
                <a:lnTo>
                  <a:pt x="6413" y="4871"/>
                </a:lnTo>
                <a:lnTo>
                  <a:pt x="6392" y="4916"/>
                </a:lnTo>
                <a:lnTo>
                  <a:pt x="6381" y="4941"/>
                </a:lnTo>
                <a:lnTo>
                  <a:pt x="6371" y="4967"/>
                </a:lnTo>
                <a:lnTo>
                  <a:pt x="6363" y="4994"/>
                </a:lnTo>
                <a:lnTo>
                  <a:pt x="6356" y="5019"/>
                </a:lnTo>
                <a:lnTo>
                  <a:pt x="6353" y="5045"/>
                </a:lnTo>
                <a:lnTo>
                  <a:pt x="6350" y="5069"/>
                </a:lnTo>
                <a:lnTo>
                  <a:pt x="6349" y="5094"/>
                </a:lnTo>
                <a:lnTo>
                  <a:pt x="6348" y="5118"/>
                </a:lnTo>
                <a:lnTo>
                  <a:pt x="6347" y="5165"/>
                </a:lnTo>
                <a:lnTo>
                  <a:pt x="6345" y="5188"/>
                </a:lnTo>
                <a:lnTo>
                  <a:pt x="6342" y="5210"/>
                </a:lnTo>
                <a:lnTo>
                  <a:pt x="6337" y="5232"/>
                </a:lnTo>
                <a:lnTo>
                  <a:pt x="6331" y="5254"/>
                </a:lnTo>
                <a:lnTo>
                  <a:pt x="6321" y="5277"/>
                </a:lnTo>
                <a:lnTo>
                  <a:pt x="6315" y="5288"/>
                </a:lnTo>
                <a:lnTo>
                  <a:pt x="6308" y="5299"/>
                </a:lnTo>
                <a:lnTo>
                  <a:pt x="6300" y="5310"/>
                </a:lnTo>
                <a:lnTo>
                  <a:pt x="6292" y="5321"/>
                </a:lnTo>
                <a:lnTo>
                  <a:pt x="6282" y="5332"/>
                </a:lnTo>
                <a:lnTo>
                  <a:pt x="6271" y="5343"/>
                </a:lnTo>
                <a:lnTo>
                  <a:pt x="6200" y="5412"/>
                </a:lnTo>
                <a:lnTo>
                  <a:pt x="6169" y="5445"/>
                </a:lnTo>
                <a:lnTo>
                  <a:pt x="6140" y="5476"/>
                </a:lnTo>
                <a:lnTo>
                  <a:pt x="6127" y="5493"/>
                </a:lnTo>
                <a:lnTo>
                  <a:pt x="6113" y="5512"/>
                </a:lnTo>
                <a:lnTo>
                  <a:pt x="6101" y="5530"/>
                </a:lnTo>
                <a:lnTo>
                  <a:pt x="6089" y="5550"/>
                </a:lnTo>
                <a:lnTo>
                  <a:pt x="6078" y="5569"/>
                </a:lnTo>
                <a:lnTo>
                  <a:pt x="6067" y="5591"/>
                </a:lnTo>
                <a:lnTo>
                  <a:pt x="6057" y="5616"/>
                </a:lnTo>
                <a:lnTo>
                  <a:pt x="6048" y="5640"/>
                </a:lnTo>
                <a:lnTo>
                  <a:pt x="6041" y="5660"/>
                </a:lnTo>
                <a:lnTo>
                  <a:pt x="6031" y="5679"/>
                </a:lnTo>
                <a:lnTo>
                  <a:pt x="6019" y="5700"/>
                </a:lnTo>
                <a:lnTo>
                  <a:pt x="6006" y="5722"/>
                </a:lnTo>
                <a:lnTo>
                  <a:pt x="5990" y="5744"/>
                </a:lnTo>
                <a:lnTo>
                  <a:pt x="5973" y="5767"/>
                </a:lnTo>
                <a:lnTo>
                  <a:pt x="5953" y="5792"/>
                </a:lnTo>
                <a:lnTo>
                  <a:pt x="5933" y="5816"/>
                </a:lnTo>
                <a:lnTo>
                  <a:pt x="5888" y="5866"/>
                </a:lnTo>
                <a:lnTo>
                  <a:pt x="5838" y="5918"/>
                </a:lnTo>
                <a:lnTo>
                  <a:pt x="5784" y="5968"/>
                </a:lnTo>
                <a:lnTo>
                  <a:pt x="5729" y="6019"/>
                </a:lnTo>
                <a:lnTo>
                  <a:pt x="5672" y="6068"/>
                </a:lnTo>
                <a:lnTo>
                  <a:pt x="5614" y="6114"/>
                </a:lnTo>
                <a:lnTo>
                  <a:pt x="5558" y="6158"/>
                </a:lnTo>
                <a:lnTo>
                  <a:pt x="5502" y="6198"/>
                </a:lnTo>
                <a:lnTo>
                  <a:pt x="5449" y="6233"/>
                </a:lnTo>
                <a:lnTo>
                  <a:pt x="5400" y="6262"/>
                </a:lnTo>
                <a:lnTo>
                  <a:pt x="5378" y="6276"/>
                </a:lnTo>
                <a:lnTo>
                  <a:pt x="5356" y="6287"/>
                </a:lnTo>
                <a:lnTo>
                  <a:pt x="5337" y="6295"/>
                </a:lnTo>
                <a:lnTo>
                  <a:pt x="5318" y="6303"/>
                </a:lnTo>
                <a:lnTo>
                  <a:pt x="5257" y="6325"/>
                </a:lnTo>
                <a:lnTo>
                  <a:pt x="5196" y="6345"/>
                </a:lnTo>
                <a:lnTo>
                  <a:pt x="5135" y="6364"/>
                </a:lnTo>
                <a:lnTo>
                  <a:pt x="5073" y="6381"/>
                </a:lnTo>
                <a:lnTo>
                  <a:pt x="5010" y="6396"/>
                </a:lnTo>
                <a:lnTo>
                  <a:pt x="4948" y="6409"/>
                </a:lnTo>
                <a:lnTo>
                  <a:pt x="4886" y="6420"/>
                </a:lnTo>
                <a:lnTo>
                  <a:pt x="4822" y="6429"/>
                </a:lnTo>
                <a:lnTo>
                  <a:pt x="4759" y="6435"/>
                </a:lnTo>
                <a:lnTo>
                  <a:pt x="4696" y="6438"/>
                </a:lnTo>
                <a:lnTo>
                  <a:pt x="4633" y="6441"/>
                </a:lnTo>
                <a:lnTo>
                  <a:pt x="4569" y="6440"/>
                </a:lnTo>
                <a:lnTo>
                  <a:pt x="4507" y="6435"/>
                </a:lnTo>
                <a:lnTo>
                  <a:pt x="4475" y="6432"/>
                </a:lnTo>
                <a:lnTo>
                  <a:pt x="4443" y="6429"/>
                </a:lnTo>
                <a:lnTo>
                  <a:pt x="4413" y="6424"/>
                </a:lnTo>
                <a:lnTo>
                  <a:pt x="4381" y="6418"/>
                </a:lnTo>
                <a:lnTo>
                  <a:pt x="4350" y="6411"/>
                </a:lnTo>
                <a:lnTo>
                  <a:pt x="4320" y="6405"/>
                </a:lnTo>
                <a:lnTo>
                  <a:pt x="4306" y="6403"/>
                </a:lnTo>
                <a:lnTo>
                  <a:pt x="4293" y="6402"/>
                </a:lnTo>
                <a:lnTo>
                  <a:pt x="4281" y="6400"/>
                </a:lnTo>
                <a:lnTo>
                  <a:pt x="4267" y="6402"/>
                </a:lnTo>
                <a:lnTo>
                  <a:pt x="4255" y="6403"/>
                </a:lnTo>
                <a:lnTo>
                  <a:pt x="4243" y="6407"/>
                </a:lnTo>
                <a:lnTo>
                  <a:pt x="4232" y="6410"/>
                </a:lnTo>
                <a:lnTo>
                  <a:pt x="4219" y="6415"/>
                </a:lnTo>
                <a:lnTo>
                  <a:pt x="4208" y="6420"/>
                </a:lnTo>
                <a:lnTo>
                  <a:pt x="4197" y="6426"/>
                </a:lnTo>
                <a:lnTo>
                  <a:pt x="4186" y="6435"/>
                </a:lnTo>
                <a:lnTo>
                  <a:pt x="4175" y="6442"/>
                </a:lnTo>
                <a:lnTo>
                  <a:pt x="4155" y="6462"/>
                </a:lnTo>
                <a:lnTo>
                  <a:pt x="4135" y="6484"/>
                </a:lnTo>
                <a:lnTo>
                  <a:pt x="4116" y="6508"/>
                </a:lnTo>
                <a:lnTo>
                  <a:pt x="4097" y="6535"/>
                </a:lnTo>
                <a:lnTo>
                  <a:pt x="4079" y="6564"/>
                </a:lnTo>
                <a:lnTo>
                  <a:pt x="4062" y="6596"/>
                </a:lnTo>
                <a:lnTo>
                  <a:pt x="4045" y="6629"/>
                </a:lnTo>
                <a:lnTo>
                  <a:pt x="4029" y="6665"/>
                </a:lnTo>
                <a:lnTo>
                  <a:pt x="4013" y="6701"/>
                </a:lnTo>
                <a:lnTo>
                  <a:pt x="3997" y="6738"/>
                </a:lnTo>
                <a:lnTo>
                  <a:pt x="3968" y="6816"/>
                </a:lnTo>
                <a:lnTo>
                  <a:pt x="3938" y="6894"/>
                </a:lnTo>
                <a:lnTo>
                  <a:pt x="3910" y="6974"/>
                </a:lnTo>
                <a:lnTo>
                  <a:pt x="3882" y="7051"/>
                </a:lnTo>
                <a:lnTo>
                  <a:pt x="3854" y="7123"/>
                </a:lnTo>
                <a:lnTo>
                  <a:pt x="3839" y="7157"/>
                </a:lnTo>
                <a:lnTo>
                  <a:pt x="3825" y="7190"/>
                </a:lnTo>
                <a:lnTo>
                  <a:pt x="3810" y="7221"/>
                </a:lnTo>
                <a:lnTo>
                  <a:pt x="3795" y="7249"/>
                </a:lnTo>
                <a:lnTo>
                  <a:pt x="3781" y="7276"/>
                </a:lnTo>
                <a:lnTo>
                  <a:pt x="3765" y="7299"/>
                </a:lnTo>
                <a:lnTo>
                  <a:pt x="3794" y="7298"/>
                </a:lnTo>
                <a:lnTo>
                  <a:pt x="3823" y="7298"/>
                </a:lnTo>
                <a:lnTo>
                  <a:pt x="3850" y="7300"/>
                </a:lnTo>
                <a:lnTo>
                  <a:pt x="3877" y="7304"/>
                </a:lnTo>
                <a:lnTo>
                  <a:pt x="3904" y="7309"/>
                </a:lnTo>
                <a:lnTo>
                  <a:pt x="3930" y="7315"/>
                </a:lnTo>
                <a:lnTo>
                  <a:pt x="3955" y="7323"/>
                </a:lnTo>
                <a:lnTo>
                  <a:pt x="3980" y="7332"/>
                </a:lnTo>
                <a:lnTo>
                  <a:pt x="4004" y="7342"/>
                </a:lnTo>
                <a:lnTo>
                  <a:pt x="4027" y="7353"/>
                </a:lnTo>
                <a:lnTo>
                  <a:pt x="4051" y="7365"/>
                </a:lnTo>
                <a:lnTo>
                  <a:pt x="4075" y="7378"/>
                </a:lnTo>
                <a:lnTo>
                  <a:pt x="4098" y="7393"/>
                </a:lnTo>
                <a:lnTo>
                  <a:pt x="4120" y="7409"/>
                </a:lnTo>
                <a:lnTo>
                  <a:pt x="4167" y="7442"/>
                </a:lnTo>
                <a:lnTo>
                  <a:pt x="4184" y="7453"/>
                </a:lnTo>
                <a:lnTo>
                  <a:pt x="4200" y="7463"/>
                </a:lnTo>
                <a:lnTo>
                  <a:pt x="4216" y="7470"/>
                </a:lnTo>
                <a:lnTo>
                  <a:pt x="4232" y="7476"/>
                </a:lnTo>
                <a:lnTo>
                  <a:pt x="4246" y="7480"/>
                </a:lnTo>
                <a:lnTo>
                  <a:pt x="4260" y="7482"/>
                </a:lnTo>
                <a:lnTo>
                  <a:pt x="4274" y="7482"/>
                </a:lnTo>
                <a:lnTo>
                  <a:pt x="4288" y="7481"/>
                </a:lnTo>
                <a:lnTo>
                  <a:pt x="4301" y="7479"/>
                </a:lnTo>
                <a:lnTo>
                  <a:pt x="4314" y="7475"/>
                </a:lnTo>
                <a:lnTo>
                  <a:pt x="4327" y="7470"/>
                </a:lnTo>
                <a:lnTo>
                  <a:pt x="4339" y="7465"/>
                </a:lnTo>
                <a:lnTo>
                  <a:pt x="4351" y="7458"/>
                </a:lnTo>
                <a:lnTo>
                  <a:pt x="4365" y="7451"/>
                </a:lnTo>
                <a:lnTo>
                  <a:pt x="4389" y="7433"/>
                </a:lnTo>
                <a:lnTo>
                  <a:pt x="4441" y="7394"/>
                </a:lnTo>
                <a:lnTo>
                  <a:pt x="4469" y="7374"/>
                </a:lnTo>
                <a:lnTo>
                  <a:pt x="4498" y="7354"/>
                </a:lnTo>
                <a:lnTo>
                  <a:pt x="4513" y="7344"/>
                </a:lnTo>
                <a:lnTo>
                  <a:pt x="4529" y="7336"/>
                </a:lnTo>
                <a:lnTo>
                  <a:pt x="4545" y="7327"/>
                </a:lnTo>
                <a:lnTo>
                  <a:pt x="4562" y="7320"/>
                </a:lnTo>
                <a:lnTo>
                  <a:pt x="4579" y="7314"/>
                </a:lnTo>
                <a:lnTo>
                  <a:pt x="4597" y="7308"/>
                </a:lnTo>
                <a:lnTo>
                  <a:pt x="4617" y="7303"/>
                </a:lnTo>
                <a:lnTo>
                  <a:pt x="4636" y="7299"/>
                </a:lnTo>
                <a:lnTo>
                  <a:pt x="4656" y="7297"/>
                </a:lnTo>
                <a:lnTo>
                  <a:pt x="4675" y="7295"/>
                </a:lnTo>
                <a:lnTo>
                  <a:pt x="4694" y="7294"/>
                </a:lnTo>
                <a:lnTo>
                  <a:pt x="4713" y="7294"/>
                </a:lnTo>
                <a:lnTo>
                  <a:pt x="4732" y="7295"/>
                </a:lnTo>
                <a:lnTo>
                  <a:pt x="4750" y="7297"/>
                </a:lnTo>
                <a:lnTo>
                  <a:pt x="4785" y="7301"/>
                </a:lnTo>
                <a:lnTo>
                  <a:pt x="4821" y="7310"/>
                </a:lnTo>
                <a:lnTo>
                  <a:pt x="4855" y="7320"/>
                </a:lnTo>
                <a:lnTo>
                  <a:pt x="4889" y="7332"/>
                </a:lnTo>
                <a:lnTo>
                  <a:pt x="4921" y="7347"/>
                </a:lnTo>
                <a:lnTo>
                  <a:pt x="4954" y="7363"/>
                </a:lnTo>
                <a:lnTo>
                  <a:pt x="4985" y="7380"/>
                </a:lnTo>
                <a:lnTo>
                  <a:pt x="5017" y="7397"/>
                </a:lnTo>
                <a:lnTo>
                  <a:pt x="5046" y="7416"/>
                </a:lnTo>
                <a:lnTo>
                  <a:pt x="5106" y="7455"/>
                </a:lnTo>
                <a:lnTo>
                  <a:pt x="5163" y="7493"/>
                </a:lnTo>
                <a:lnTo>
                  <a:pt x="5219" y="7530"/>
                </a:lnTo>
                <a:lnTo>
                  <a:pt x="5248" y="7547"/>
                </a:lnTo>
                <a:lnTo>
                  <a:pt x="5276" y="7562"/>
                </a:lnTo>
                <a:lnTo>
                  <a:pt x="5303" y="7575"/>
                </a:lnTo>
                <a:lnTo>
                  <a:pt x="5331" y="7587"/>
                </a:lnTo>
                <a:lnTo>
                  <a:pt x="5358" y="7597"/>
                </a:lnTo>
                <a:lnTo>
                  <a:pt x="5386" y="7605"/>
                </a:lnTo>
                <a:lnTo>
                  <a:pt x="5413" y="7609"/>
                </a:lnTo>
                <a:lnTo>
                  <a:pt x="5427" y="7611"/>
                </a:lnTo>
                <a:lnTo>
                  <a:pt x="5441" y="7611"/>
                </a:lnTo>
                <a:lnTo>
                  <a:pt x="5455" y="7611"/>
                </a:lnTo>
                <a:lnTo>
                  <a:pt x="5469" y="7609"/>
                </a:lnTo>
                <a:lnTo>
                  <a:pt x="5484" y="7608"/>
                </a:lnTo>
                <a:lnTo>
                  <a:pt x="5497" y="7605"/>
                </a:lnTo>
                <a:lnTo>
                  <a:pt x="5512" y="7601"/>
                </a:lnTo>
                <a:lnTo>
                  <a:pt x="5526" y="7596"/>
                </a:lnTo>
                <a:lnTo>
                  <a:pt x="5540" y="7590"/>
                </a:lnTo>
                <a:lnTo>
                  <a:pt x="5554" y="7584"/>
                </a:lnTo>
                <a:lnTo>
                  <a:pt x="5569" y="7575"/>
                </a:lnTo>
                <a:lnTo>
                  <a:pt x="5584" y="7567"/>
                </a:lnTo>
                <a:lnTo>
                  <a:pt x="5598" y="7557"/>
                </a:lnTo>
                <a:lnTo>
                  <a:pt x="5613" y="7546"/>
                </a:lnTo>
                <a:lnTo>
                  <a:pt x="5639" y="7524"/>
                </a:lnTo>
                <a:lnTo>
                  <a:pt x="5661" y="7501"/>
                </a:lnTo>
                <a:lnTo>
                  <a:pt x="5682" y="7476"/>
                </a:lnTo>
                <a:lnTo>
                  <a:pt x="5700" y="7451"/>
                </a:lnTo>
                <a:lnTo>
                  <a:pt x="5717" y="7422"/>
                </a:lnTo>
                <a:lnTo>
                  <a:pt x="5732" y="7393"/>
                </a:lnTo>
                <a:lnTo>
                  <a:pt x="5746" y="7363"/>
                </a:lnTo>
                <a:lnTo>
                  <a:pt x="5759" y="7332"/>
                </a:lnTo>
                <a:lnTo>
                  <a:pt x="5770" y="7299"/>
                </a:lnTo>
                <a:lnTo>
                  <a:pt x="5779" y="7266"/>
                </a:lnTo>
                <a:lnTo>
                  <a:pt x="5789" y="7232"/>
                </a:lnTo>
                <a:lnTo>
                  <a:pt x="5798" y="7196"/>
                </a:lnTo>
                <a:lnTo>
                  <a:pt x="5812" y="7124"/>
                </a:lnTo>
                <a:lnTo>
                  <a:pt x="5825" y="7051"/>
                </a:lnTo>
                <a:lnTo>
                  <a:pt x="5849" y="6900"/>
                </a:lnTo>
                <a:lnTo>
                  <a:pt x="5863" y="6826"/>
                </a:lnTo>
                <a:lnTo>
                  <a:pt x="5871" y="6789"/>
                </a:lnTo>
                <a:lnTo>
                  <a:pt x="5878" y="6754"/>
                </a:lnTo>
                <a:lnTo>
                  <a:pt x="5888" y="6717"/>
                </a:lnTo>
                <a:lnTo>
                  <a:pt x="5898" y="6683"/>
                </a:lnTo>
                <a:lnTo>
                  <a:pt x="5909" y="6649"/>
                </a:lnTo>
                <a:lnTo>
                  <a:pt x="5922" y="6614"/>
                </a:lnTo>
                <a:lnTo>
                  <a:pt x="5936" y="6581"/>
                </a:lnTo>
                <a:lnTo>
                  <a:pt x="5951" y="6551"/>
                </a:lnTo>
                <a:lnTo>
                  <a:pt x="5968" y="6520"/>
                </a:lnTo>
                <a:lnTo>
                  <a:pt x="5987" y="6491"/>
                </a:lnTo>
                <a:lnTo>
                  <a:pt x="6008" y="6462"/>
                </a:lnTo>
                <a:lnTo>
                  <a:pt x="6029" y="6433"/>
                </a:lnTo>
                <a:lnTo>
                  <a:pt x="6052" y="6407"/>
                </a:lnTo>
                <a:lnTo>
                  <a:pt x="6075" y="6381"/>
                </a:lnTo>
                <a:lnTo>
                  <a:pt x="6100" y="6356"/>
                </a:lnTo>
                <a:lnTo>
                  <a:pt x="6124" y="6332"/>
                </a:lnTo>
                <a:lnTo>
                  <a:pt x="6150" y="6310"/>
                </a:lnTo>
                <a:lnTo>
                  <a:pt x="6177" y="6289"/>
                </a:lnTo>
                <a:lnTo>
                  <a:pt x="6204" y="6270"/>
                </a:lnTo>
                <a:lnTo>
                  <a:pt x="6231" y="6250"/>
                </a:lnTo>
                <a:lnTo>
                  <a:pt x="6260" y="6233"/>
                </a:lnTo>
                <a:lnTo>
                  <a:pt x="6288" y="6216"/>
                </a:lnTo>
                <a:lnTo>
                  <a:pt x="6317" y="6200"/>
                </a:lnTo>
                <a:lnTo>
                  <a:pt x="6348" y="6187"/>
                </a:lnTo>
                <a:lnTo>
                  <a:pt x="6378" y="6173"/>
                </a:lnTo>
                <a:lnTo>
                  <a:pt x="6409" y="6161"/>
                </a:lnTo>
                <a:lnTo>
                  <a:pt x="6441" y="6150"/>
                </a:lnTo>
                <a:lnTo>
                  <a:pt x="6473" y="6140"/>
                </a:lnTo>
                <a:lnTo>
                  <a:pt x="6504" y="6130"/>
                </a:lnTo>
                <a:lnTo>
                  <a:pt x="6536" y="6123"/>
                </a:lnTo>
                <a:lnTo>
                  <a:pt x="6569" y="6117"/>
                </a:lnTo>
                <a:lnTo>
                  <a:pt x="6603" y="6111"/>
                </a:lnTo>
                <a:lnTo>
                  <a:pt x="6636" y="6106"/>
                </a:lnTo>
                <a:lnTo>
                  <a:pt x="6671" y="6102"/>
                </a:lnTo>
                <a:lnTo>
                  <a:pt x="6704" y="6100"/>
                </a:lnTo>
                <a:lnTo>
                  <a:pt x="6738" y="6099"/>
                </a:lnTo>
                <a:lnTo>
                  <a:pt x="6773" y="6099"/>
                </a:lnTo>
                <a:lnTo>
                  <a:pt x="6808" y="6100"/>
                </a:lnTo>
                <a:lnTo>
                  <a:pt x="6842" y="6101"/>
                </a:lnTo>
                <a:lnTo>
                  <a:pt x="6877" y="6105"/>
                </a:lnTo>
                <a:lnTo>
                  <a:pt x="6911" y="6108"/>
                </a:lnTo>
                <a:lnTo>
                  <a:pt x="6947" y="6113"/>
                </a:lnTo>
                <a:lnTo>
                  <a:pt x="6957" y="6143"/>
                </a:lnTo>
                <a:lnTo>
                  <a:pt x="6965" y="6173"/>
                </a:lnTo>
                <a:lnTo>
                  <a:pt x="6973" y="6204"/>
                </a:lnTo>
                <a:lnTo>
                  <a:pt x="6979" y="6233"/>
                </a:lnTo>
                <a:lnTo>
                  <a:pt x="6984" y="6262"/>
                </a:lnTo>
                <a:lnTo>
                  <a:pt x="6987" y="6293"/>
                </a:lnTo>
                <a:lnTo>
                  <a:pt x="6988" y="6322"/>
                </a:lnTo>
                <a:lnTo>
                  <a:pt x="6990" y="6352"/>
                </a:lnTo>
                <a:lnTo>
                  <a:pt x="6990" y="6381"/>
                </a:lnTo>
                <a:lnTo>
                  <a:pt x="6988" y="6410"/>
                </a:lnTo>
                <a:lnTo>
                  <a:pt x="6986" y="6440"/>
                </a:lnTo>
                <a:lnTo>
                  <a:pt x="6984" y="6468"/>
                </a:lnTo>
                <a:lnTo>
                  <a:pt x="6979" y="6497"/>
                </a:lnTo>
                <a:lnTo>
                  <a:pt x="6974" y="6525"/>
                </a:lnTo>
                <a:lnTo>
                  <a:pt x="6966" y="6553"/>
                </a:lnTo>
                <a:lnTo>
                  <a:pt x="6959" y="6581"/>
                </a:lnTo>
                <a:lnTo>
                  <a:pt x="6951" y="6610"/>
                </a:lnTo>
                <a:lnTo>
                  <a:pt x="6942" y="6638"/>
                </a:lnTo>
                <a:lnTo>
                  <a:pt x="6931" y="6665"/>
                </a:lnTo>
                <a:lnTo>
                  <a:pt x="6920" y="6691"/>
                </a:lnTo>
                <a:lnTo>
                  <a:pt x="6908" y="6718"/>
                </a:lnTo>
                <a:lnTo>
                  <a:pt x="6896" y="6745"/>
                </a:lnTo>
                <a:lnTo>
                  <a:pt x="6881" y="6772"/>
                </a:lnTo>
                <a:lnTo>
                  <a:pt x="6867" y="6798"/>
                </a:lnTo>
                <a:lnTo>
                  <a:pt x="6852" y="6825"/>
                </a:lnTo>
                <a:lnTo>
                  <a:pt x="6836" y="6850"/>
                </a:lnTo>
                <a:lnTo>
                  <a:pt x="6819" y="6875"/>
                </a:lnTo>
                <a:lnTo>
                  <a:pt x="6801" y="6900"/>
                </a:lnTo>
                <a:lnTo>
                  <a:pt x="6765" y="6949"/>
                </a:lnTo>
                <a:lnTo>
                  <a:pt x="6726" y="6997"/>
                </a:lnTo>
                <a:lnTo>
                  <a:pt x="6684" y="7043"/>
                </a:lnTo>
                <a:lnTo>
                  <a:pt x="6641" y="7089"/>
                </a:lnTo>
                <a:lnTo>
                  <a:pt x="6596" y="7131"/>
                </a:lnTo>
                <a:lnTo>
                  <a:pt x="6548" y="7173"/>
                </a:lnTo>
                <a:lnTo>
                  <a:pt x="6501" y="7213"/>
                </a:lnTo>
                <a:lnTo>
                  <a:pt x="6451" y="7251"/>
                </a:lnTo>
                <a:lnTo>
                  <a:pt x="6400" y="7288"/>
                </a:lnTo>
                <a:lnTo>
                  <a:pt x="6349" y="7322"/>
                </a:lnTo>
                <a:lnTo>
                  <a:pt x="6298" y="7354"/>
                </a:lnTo>
                <a:lnTo>
                  <a:pt x="6245" y="7385"/>
                </a:lnTo>
                <a:lnTo>
                  <a:pt x="6193" y="7413"/>
                </a:lnTo>
                <a:lnTo>
                  <a:pt x="6140" y="7438"/>
                </a:lnTo>
                <a:lnTo>
                  <a:pt x="6087" y="7463"/>
                </a:lnTo>
                <a:lnTo>
                  <a:pt x="6035" y="7484"/>
                </a:lnTo>
                <a:lnTo>
                  <a:pt x="5984" y="7503"/>
                </a:lnTo>
                <a:lnTo>
                  <a:pt x="5932" y="7519"/>
                </a:lnTo>
                <a:lnTo>
                  <a:pt x="5966" y="7526"/>
                </a:lnTo>
                <a:lnTo>
                  <a:pt x="6001" y="7534"/>
                </a:lnTo>
                <a:lnTo>
                  <a:pt x="6037" y="7541"/>
                </a:lnTo>
                <a:lnTo>
                  <a:pt x="6074" y="7546"/>
                </a:lnTo>
                <a:lnTo>
                  <a:pt x="6112" y="7552"/>
                </a:lnTo>
                <a:lnTo>
                  <a:pt x="6151" y="7556"/>
                </a:lnTo>
                <a:lnTo>
                  <a:pt x="6190" y="7559"/>
                </a:lnTo>
                <a:lnTo>
                  <a:pt x="6231" y="7563"/>
                </a:lnTo>
                <a:lnTo>
                  <a:pt x="6272" y="7565"/>
                </a:lnTo>
                <a:lnTo>
                  <a:pt x="6312" y="7567"/>
                </a:lnTo>
                <a:lnTo>
                  <a:pt x="6354" y="7568"/>
                </a:lnTo>
                <a:lnTo>
                  <a:pt x="6396" y="7568"/>
                </a:lnTo>
                <a:lnTo>
                  <a:pt x="6438" y="7567"/>
                </a:lnTo>
                <a:lnTo>
                  <a:pt x="6480" y="7565"/>
                </a:lnTo>
                <a:lnTo>
                  <a:pt x="6521" y="7563"/>
                </a:lnTo>
                <a:lnTo>
                  <a:pt x="6563" y="7561"/>
                </a:lnTo>
                <a:lnTo>
                  <a:pt x="6605" y="7557"/>
                </a:lnTo>
                <a:lnTo>
                  <a:pt x="6646" y="7552"/>
                </a:lnTo>
                <a:lnTo>
                  <a:pt x="6688" y="7547"/>
                </a:lnTo>
                <a:lnTo>
                  <a:pt x="6728" y="7541"/>
                </a:lnTo>
                <a:lnTo>
                  <a:pt x="6767" y="7534"/>
                </a:lnTo>
                <a:lnTo>
                  <a:pt x="6806" y="7525"/>
                </a:lnTo>
                <a:lnTo>
                  <a:pt x="6844" y="7517"/>
                </a:lnTo>
                <a:lnTo>
                  <a:pt x="6882" y="7508"/>
                </a:lnTo>
                <a:lnTo>
                  <a:pt x="6919" y="7497"/>
                </a:lnTo>
                <a:lnTo>
                  <a:pt x="6953" y="7486"/>
                </a:lnTo>
                <a:lnTo>
                  <a:pt x="6987" y="7474"/>
                </a:lnTo>
                <a:lnTo>
                  <a:pt x="7020" y="7462"/>
                </a:lnTo>
                <a:lnTo>
                  <a:pt x="7052" y="7448"/>
                </a:lnTo>
                <a:lnTo>
                  <a:pt x="7081" y="7433"/>
                </a:lnTo>
                <a:lnTo>
                  <a:pt x="7110" y="7418"/>
                </a:lnTo>
                <a:lnTo>
                  <a:pt x="7136" y="7402"/>
                </a:lnTo>
                <a:lnTo>
                  <a:pt x="7123" y="7347"/>
                </a:lnTo>
                <a:lnTo>
                  <a:pt x="7110" y="7292"/>
                </a:lnTo>
                <a:lnTo>
                  <a:pt x="7099" y="7237"/>
                </a:lnTo>
                <a:lnTo>
                  <a:pt x="7090" y="7183"/>
                </a:lnTo>
                <a:lnTo>
                  <a:pt x="7083" y="7128"/>
                </a:lnTo>
                <a:lnTo>
                  <a:pt x="7077" y="7073"/>
                </a:lnTo>
                <a:lnTo>
                  <a:pt x="7073" y="7019"/>
                </a:lnTo>
                <a:lnTo>
                  <a:pt x="7070" y="6964"/>
                </a:lnTo>
                <a:lnTo>
                  <a:pt x="7069" y="6910"/>
                </a:lnTo>
                <a:lnTo>
                  <a:pt x="7070" y="6855"/>
                </a:lnTo>
                <a:lnTo>
                  <a:pt x="7073" y="6801"/>
                </a:lnTo>
                <a:lnTo>
                  <a:pt x="7078" y="6749"/>
                </a:lnTo>
                <a:lnTo>
                  <a:pt x="7085" y="6695"/>
                </a:lnTo>
                <a:lnTo>
                  <a:pt x="7094" y="6643"/>
                </a:lnTo>
                <a:lnTo>
                  <a:pt x="7103" y="6590"/>
                </a:lnTo>
                <a:lnTo>
                  <a:pt x="7116" y="6537"/>
                </a:lnTo>
                <a:lnTo>
                  <a:pt x="7129" y="6486"/>
                </a:lnTo>
                <a:lnTo>
                  <a:pt x="7145" y="6435"/>
                </a:lnTo>
                <a:lnTo>
                  <a:pt x="7162" y="6383"/>
                </a:lnTo>
                <a:lnTo>
                  <a:pt x="7182" y="6333"/>
                </a:lnTo>
                <a:lnTo>
                  <a:pt x="7204" y="6283"/>
                </a:lnTo>
                <a:lnTo>
                  <a:pt x="7227" y="6234"/>
                </a:lnTo>
                <a:lnTo>
                  <a:pt x="7253" y="6187"/>
                </a:lnTo>
                <a:lnTo>
                  <a:pt x="7279" y="6139"/>
                </a:lnTo>
                <a:lnTo>
                  <a:pt x="7309" y="6091"/>
                </a:lnTo>
                <a:lnTo>
                  <a:pt x="7341" y="6045"/>
                </a:lnTo>
                <a:lnTo>
                  <a:pt x="7374" y="6000"/>
                </a:lnTo>
                <a:lnTo>
                  <a:pt x="7409" y="5956"/>
                </a:lnTo>
                <a:lnTo>
                  <a:pt x="7446" y="5912"/>
                </a:lnTo>
                <a:lnTo>
                  <a:pt x="7485" y="5869"/>
                </a:lnTo>
                <a:lnTo>
                  <a:pt x="7526" y="5826"/>
                </a:lnTo>
                <a:lnTo>
                  <a:pt x="7569" y="5786"/>
                </a:lnTo>
                <a:lnTo>
                  <a:pt x="7644" y="5717"/>
                </a:lnTo>
                <a:lnTo>
                  <a:pt x="7718" y="5654"/>
                </a:lnTo>
                <a:lnTo>
                  <a:pt x="7755" y="5622"/>
                </a:lnTo>
                <a:lnTo>
                  <a:pt x="7793" y="5592"/>
                </a:lnTo>
                <a:lnTo>
                  <a:pt x="7831" y="5563"/>
                </a:lnTo>
                <a:lnTo>
                  <a:pt x="7869" y="5534"/>
                </a:lnTo>
                <a:lnTo>
                  <a:pt x="7908" y="5507"/>
                </a:lnTo>
                <a:lnTo>
                  <a:pt x="7947" y="5480"/>
                </a:lnTo>
                <a:lnTo>
                  <a:pt x="7986" y="5454"/>
                </a:lnTo>
                <a:lnTo>
                  <a:pt x="8028" y="5430"/>
                </a:lnTo>
                <a:lnTo>
                  <a:pt x="8069" y="5405"/>
                </a:lnTo>
                <a:lnTo>
                  <a:pt x="8112" y="5383"/>
                </a:lnTo>
                <a:lnTo>
                  <a:pt x="8156" y="5361"/>
                </a:lnTo>
                <a:lnTo>
                  <a:pt x="8201" y="5341"/>
                </a:lnTo>
                <a:lnTo>
                  <a:pt x="8303" y="5295"/>
                </a:lnTo>
                <a:lnTo>
                  <a:pt x="8403" y="5251"/>
                </a:lnTo>
                <a:lnTo>
                  <a:pt x="8603" y="5165"/>
                </a:lnTo>
                <a:lnTo>
                  <a:pt x="8704" y="5122"/>
                </a:lnTo>
                <a:lnTo>
                  <a:pt x="8803" y="5077"/>
                </a:lnTo>
                <a:lnTo>
                  <a:pt x="8852" y="5053"/>
                </a:lnTo>
                <a:lnTo>
                  <a:pt x="8901" y="5029"/>
                </a:lnTo>
                <a:lnTo>
                  <a:pt x="8948" y="5003"/>
                </a:lnTo>
                <a:lnTo>
                  <a:pt x="8997" y="4978"/>
                </a:lnTo>
                <a:lnTo>
                  <a:pt x="9012" y="4969"/>
                </a:lnTo>
                <a:lnTo>
                  <a:pt x="9029" y="4962"/>
                </a:lnTo>
                <a:lnTo>
                  <a:pt x="9068" y="4946"/>
                </a:lnTo>
                <a:lnTo>
                  <a:pt x="9111" y="4931"/>
                </a:lnTo>
                <a:lnTo>
                  <a:pt x="9158" y="4916"/>
                </a:lnTo>
                <a:lnTo>
                  <a:pt x="9210" y="4903"/>
                </a:lnTo>
                <a:lnTo>
                  <a:pt x="9264" y="4891"/>
                </a:lnTo>
                <a:lnTo>
                  <a:pt x="9320" y="4879"/>
                </a:lnTo>
                <a:lnTo>
                  <a:pt x="9376" y="4868"/>
                </a:lnTo>
                <a:lnTo>
                  <a:pt x="9434" y="4857"/>
                </a:lnTo>
                <a:lnTo>
                  <a:pt x="9490" y="4847"/>
                </a:lnTo>
                <a:lnTo>
                  <a:pt x="9599" y="4830"/>
                </a:lnTo>
                <a:lnTo>
                  <a:pt x="9696" y="4817"/>
                </a:lnTo>
                <a:lnTo>
                  <a:pt x="9777" y="4808"/>
                </a:lnTo>
                <a:lnTo>
                  <a:pt x="9806" y="4804"/>
                </a:lnTo>
                <a:lnTo>
                  <a:pt x="9837" y="4803"/>
                </a:lnTo>
                <a:lnTo>
                  <a:pt x="9897" y="4800"/>
                </a:lnTo>
                <a:lnTo>
                  <a:pt x="9959" y="4800"/>
                </a:lnTo>
                <a:lnTo>
                  <a:pt x="10022" y="4802"/>
                </a:lnTo>
                <a:lnTo>
                  <a:pt x="10085" y="4805"/>
                </a:lnTo>
                <a:lnTo>
                  <a:pt x="10149" y="4810"/>
                </a:lnTo>
                <a:lnTo>
                  <a:pt x="10278" y="4822"/>
                </a:lnTo>
                <a:lnTo>
                  <a:pt x="10407" y="4833"/>
                </a:lnTo>
                <a:lnTo>
                  <a:pt x="10472" y="4837"/>
                </a:lnTo>
                <a:lnTo>
                  <a:pt x="10535" y="4841"/>
                </a:lnTo>
                <a:lnTo>
                  <a:pt x="10599" y="4842"/>
                </a:lnTo>
                <a:lnTo>
                  <a:pt x="10661" y="4841"/>
                </a:lnTo>
                <a:lnTo>
                  <a:pt x="10693" y="4839"/>
                </a:lnTo>
                <a:lnTo>
                  <a:pt x="10723" y="4837"/>
                </a:lnTo>
                <a:lnTo>
                  <a:pt x="10754" y="4833"/>
                </a:lnTo>
                <a:lnTo>
                  <a:pt x="10783" y="4830"/>
                </a:lnTo>
                <a:lnTo>
                  <a:pt x="10799" y="4828"/>
                </a:lnTo>
                <a:lnTo>
                  <a:pt x="10813" y="4826"/>
                </a:lnTo>
                <a:lnTo>
                  <a:pt x="10841" y="4819"/>
                </a:lnTo>
                <a:lnTo>
                  <a:pt x="10868" y="4810"/>
                </a:lnTo>
                <a:lnTo>
                  <a:pt x="10892" y="4800"/>
                </a:lnTo>
                <a:lnTo>
                  <a:pt x="10917" y="4789"/>
                </a:lnTo>
                <a:lnTo>
                  <a:pt x="10941" y="4777"/>
                </a:lnTo>
                <a:lnTo>
                  <a:pt x="10987" y="4754"/>
                </a:lnTo>
                <a:lnTo>
                  <a:pt x="11012" y="4743"/>
                </a:lnTo>
                <a:lnTo>
                  <a:pt x="11035" y="4733"/>
                </a:lnTo>
                <a:lnTo>
                  <a:pt x="11060" y="4726"/>
                </a:lnTo>
                <a:lnTo>
                  <a:pt x="11085" y="4720"/>
                </a:lnTo>
                <a:lnTo>
                  <a:pt x="11099" y="4717"/>
                </a:lnTo>
                <a:lnTo>
                  <a:pt x="11112" y="4716"/>
                </a:lnTo>
                <a:lnTo>
                  <a:pt x="11126" y="4716"/>
                </a:lnTo>
                <a:lnTo>
                  <a:pt x="11140" y="4716"/>
                </a:lnTo>
                <a:lnTo>
                  <a:pt x="11155" y="4717"/>
                </a:lnTo>
                <a:lnTo>
                  <a:pt x="11170" y="4720"/>
                </a:lnTo>
                <a:lnTo>
                  <a:pt x="11185" y="4722"/>
                </a:lnTo>
                <a:lnTo>
                  <a:pt x="11201" y="4727"/>
                </a:lnTo>
                <a:lnTo>
                  <a:pt x="11227" y="4733"/>
                </a:lnTo>
                <a:lnTo>
                  <a:pt x="11253" y="4738"/>
                </a:lnTo>
                <a:lnTo>
                  <a:pt x="11277" y="4742"/>
                </a:lnTo>
                <a:lnTo>
                  <a:pt x="11300" y="4742"/>
                </a:lnTo>
                <a:lnTo>
                  <a:pt x="11322" y="4742"/>
                </a:lnTo>
                <a:lnTo>
                  <a:pt x="11344" y="4739"/>
                </a:lnTo>
                <a:lnTo>
                  <a:pt x="11365" y="4734"/>
                </a:lnTo>
                <a:lnTo>
                  <a:pt x="11386" y="4729"/>
                </a:lnTo>
                <a:lnTo>
                  <a:pt x="11408" y="4723"/>
                </a:lnTo>
                <a:lnTo>
                  <a:pt x="11429" y="4716"/>
                </a:lnTo>
                <a:lnTo>
                  <a:pt x="11470" y="4699"/>
                </a:lnTo>
                <a:lnTo>
                  <a:pt x="11561" y="4657"/>
                </a:lnTo>
                <a:lnTo>
                  <a:pt x="11588" y="4648"/>
                </a:lnTo>
                <a:lnTo>
                  <a:pt x="11615" y="4639"/>
                </a:lnTo>
                <a:lnTo>
                  <a:pt x="11643" y="4633"/>
                </a:lnTo>
                <a:lnTo>
                  <a:pt x="11670" y="4629"/>
                </a:lnTo>
                <a:lnTo>
                  <a:pt x="11696" y="4626"/>
                </a:lnTo>
                <a:lnTo>
                  <a:pt x="11723" y="4624"/>
                </a:lnTo>
                <a:lnTo>
                  <a:pt x="11778" y="4623"/>
                </a:lnTo>
                <a:lnTo>
                  <a:pt x="11833" y="4623"/>
                </a:lnTo>
                <a:lnTo>
                  <a:pt x="11862" y="4623"/>
                </a:lnTo>
                <a:lnTo>
                  <a:pt x="11888" y="4622"/>
                </a:lnTo>
                <a:lnTo>
                  <a:pt x="11917" y="4619"/>
                </a:lnTo>
                <a:lnTo>
                  <a:pt x="11943" y="4616"/>
                </a:lnTo>
                <a:lnTo>
                  <a:pt x="11972" y="4611"/>
                </a:lnTo>
                <a:lnTo>
                  <a:pt x="11998" y="4605"/>
                </a:lnTo>
                <a:lnTo>
                  <a:pt x="12034" y="4591"/>
                </a:lnTo>
                <a:lnTo>
                  <a:pt x="12069" y="4577"/>
                </a:lnTo>
                <a:lnTo>
                  <a:pt x="12140" y="4545"/>
                </a:lnTo>
                <a:lnTo>
                  <a:pt x="12212" y="4513"/>
                </a:lnTo>
                <a:lnTo>
                  <a:pt x="12285" y="4480"/>
                </a:lnTo>
                <a:lnTo>
                  <a:pt x="12321" y="4464"/>
                </a:lnTo>
                <a:lnTo>
                  <a:pt x="12358" y="4450"/>
                </a:lnTo>
                <a:lnTo>
                  <a:pt x="12396" y="4435"/>
                </a:lnTo>
                <a:lnTo>
                  <a:pt x="12432" y="4423"/>
                </a:lnTo>
                <a:lnTo>
                  <a:pt x="12469" y="4412"/>
                </a:lnTo>
                <a:lnTo>
                  <a:pt x="12506" y="4401"/>
                </a:lnTo>
                <a:lnTo>
                  <a:pt x="12544" y="4393"/>
                </a:lnTo>
                <a:lnTo>
                  <a:pt x="12580" y="4387"/>
                </a:lnTo>
                <a:lnTo>
                  <a:pt x="12587" y="4390"/>
                </a:lnTo>
                <a:lnTo>
                  <a:pt x="12590" y="4395"/>
                </a:lnTo>
                <a:lnTo>
                  <a:pt x="12594" y="4399"/>
                </a:lnTo>
                <a:lnTo>
                  <a:pt x="12596" y="4406"/>
                </a:lnTo>
                <a:lnTo>
                  <a:pt x="12599" y="4412"/>
                </a:lnTo>
                <a:lnTo>
                  <a:pt x="12600" y="4419"/>
                </a:lnTo>
                <a:lnTo>
                  <a:pt x="12600" y="4428"/>
                </a:lnTo>
                <a:lnTo>
                  <a:pt x="12600" y="4436"/>
                </a:lnTo>
                <a:lnTo>
                  <a:pt x="12596" y="4456"/>
                </a:lnTo>
                <a:lnTo>
                  <a:pt x="12591" y="4479"/>
                </a:lnTo>
                <a:lnTo>
                  <a:pt x="12583" y="4505"/>
                </a:lnTo>
                <a:lnTo>
                  <a:pt x="12572" y="4534"/>
                </a:lnTo>
                <a:lnTo>
                  <a:pt x="12558" y="4564"/>
                </a:lnTo>
                <a:lnTo>
                  <a:pt x="12542" y="4599"/>
                </a:lnTo>
                <a:lnTo>
                  <a:pt x="12523" y="4635"/>
                </a:lnTo>
                <a:lnTo>
                  <a:pt x="12502" y="4673"/>
                </a:lnTo>
                <a:lnTo>
                  <a:pt x="12480" y="4714"/>
                </a:lnTo>
                <a:lnTo>
                  <a:pt x="12454" y="4756"/>
                </a:lnTo>
                <a:lnTo>
                  <a:pt x="12398" y="4848"/>
                </a:lnTo>
                <a:lnTo>
                  <a:pt x="12336" y="4947"/>
                </a:lnTo>
                <a:lnTo>
                  <a:pt x="12266" y="5052"/>
                </a:lnTo>
                <a:lnTo>
                  <a:pt x="12190" y="5162"/>
                </a:lnTo>
                <a:lnTo>
                  <a:pt x="12110" y="5278"/>
                </a:lnTo>
                <a:lnTo>
                  <a:pt x="12025" y="5397"/>
                </a:lnTo>
                <a:lnTo>
                  <a:pt x="11937" y="5519"/>
                </a:lnTo>
                <a:lnTo>
                  <a:pt x="11847" y="5643"/>
                </a:lnTo>
                <a:lnTo>
                  <a:pt x="11754" y="5769"/>
                </a:lnTo>
                <a:lnTo>
                  <a:pt x="11566" y="6019"/>
                </a:lnTo>
                <a:lnTo>
                  <a:pt x="11379" y="6266"/>
                </a:lnTo>
                <a:lnTo>
                  <a:pt x="11199" y="6501"/>
                </a:lnTo>
                <a:lnTo>
                  <a:pt x="11031" y="6717"/>
                </a:lnTo>
                <a:lnTo>
                  <a:pt x="10885" y="6909"/>
                </a:lnTo>
                <a:lnTo>
                  <a:pt x="10761" y="7068"/>
                </a:lnTo>
                <a:lnTo>
                  <a:pt x="10671" y="7190"/>
                </a:lnTo>
                <a:lnTo>
                  <a:pt x="10639" y="7234"/>
                </a:lnTo>
                <a:lnTo>
                  <a:pt x="10617" y="7266"/>
                </a:lnTo>
                <a:lnTo>
                  <a:pt x="10602" y="7287"/>
                </a:lnTo>
                <a:lnTo>
                  <a:pt x="10588" y="7306"/>
                </a:lnTo>
                <a:lnTo>
                  <a:pt x="10572" y="7325"/>
                </a:lnTo>
                <a:lnTo>
                  <a:pt x="10556" y="7343"/>
                </a:lnTo>
                <a:lnTo>
                  <a:pt x="10539" y="7360"/>
                </a:lnTo>
                <a:lnTo>
                  <a:pt x="10522" y="7377"/>
                </a:lnTo>
                <a:lnTo>
                  <a:pt x="10503" y="7393"/>
                </a:lnTo>
                <a:lnTo>
                  <a:pt x="10484" y="7409"/>
                </a:lnTo>
                <a:lnTo>
                  <a:pt x="10445" y="7440"/>
                </a:lnTo>
                <a:lnTo>
                  <a:pt x="10404" y="7468"/>
                </a:lnTo>
                <a:lnTo>
                  <a:pt x="10361" y="7496"/>
                </a:lnTo>
                <a:lnTo>
                  <a:pt x="10319" y="7523"/>
                </a:lnTo>
                <a:lnTo>
                  <a:pt x="10232" y="7578"/>
                </a:lnTo>
                <a:lnTo>
                  <a:pt x="10188" y="7605"/>
                </a:lnTo>
                <a:lnTo>
                  <a:pt x="10145" y="7634"/>
                </a:lnTo>
                <a:lnTo>
                  <a:pt x="10105" y="7663"/>
                </a:lnTo>
                <a:lnTo>
                  <a:pt x="10064" y="7696"/>
                </a:lnTo>
                <a:lnTo>
                  <a:pt x="10045" y="7712"/>
                </a:lnTo>
                <a:lnTo>
                  <a:pt x="10027" y="7730"/>
                </a:lnTo>
                <a:lnTo>
                  <a:pt x="10008" y="7748"/>
                </a:lnTo>
                <a:lnTo>
                  <a:pt x="9991" y="7767"/>
                </a:lnTo>
                <a:lnTo>
                  <a:pt x="9969" y="7789"/>
                </a:lnTo>
                <a:lnTo>
                  <a:pt x="9947" y="7809"/>
                </a:lnTo>
                <a:lnTo>
                  <a:pt x="9924" y="7825"/>
                </a:lnTo>
                <a:lnTo>
                  <a:pt x="9902" y="7839"/>
                </a:lnTo>
                <a:lnTo>
                  <a:pt x="9877" y="7851"/>
                </a:lnTo>
                <a:lnTo>
                  <a:pt x="9854" y="7862"/>
                </a:lnTo>
                <a:lnTo>
                  <a:pt x="9830" y="7871"/>
                </a:lnTo>
                <a:lnTo>
                  <a:pt x="9805" y="7880"/>
                </a:lnTo>
                <a:lnTo>
                  <a:pt x="9755" y="7893"/>
                </a:lnTo>
                <a:lnTo>
                  <a:pt x="9703" y="7906"/>
                </a:lnTo>
                <a:lnTo>
                  <a:pt x="9676" y="7915"/>
                </a:lnTo>
                <a:lnTo>
                  <a:pt x="9649" y="7924"/>
                </a:lnTo>
                <a:lnTo>
                  <a:pt x="9622" y="7933"/>
                </a:lnTo>
                <a:lnTo>
                  <a:pt x="9595" y="7944"/>
                </a:lnTo>
                <a:lnTo>
                  <a:pt x="9556" y="7964"/>
                </a:lnTo>
                <a:lnTo>
                  <a:pt x="9520" y="7985"/>
                </a:lnTo>
                <a:lnTo>
                  <a:pt x="9485" y="8007"/>
                </a:lnTo>
                <a:lnTo>
                  <a:pt x="9451" y="8029"/>
                </a:lnTo>
                <a:lnTo>
                  <a:pt x="9385" y="8073"/>
                </a:lnTo>
                <a:lnTo>
                  <a:pt x="9352" y="8095"/>
                </a:lnTo>
                <a:lnTo>
                  <a:pt x="9320" y="8114"/>
                </a:lnTo>
                <a:lnTo>
                  <a:pt x="9287" y="8134"/>
                </a:lnTo>
                <a:lnTo>
                  <a:pt x="9253" y="8151"/>
                </a:lnTo>
                <a:lnTo>
                  <a:pt x="9217" y="8166"/>
                </a:lnTo>
                <a:lnTo>
                  <a:pt x="9199" y="8173"/>
                </a:lnTo>
                <a:lnTo>
                  <a:pt x="9181" y="8178"/>
                </a:lnTo>
                <a:lnTo>
                  <a:pt x="9161" y="8184"/>
                </a:lnTo>
                <a:lnTo>
                  <a:pt x="9141" y="8189"/>
                </a:lnTo>
                <a:lnTo>
                  <a:pt x="9122" y="8193"/>
                </a:lnTo>
                <a:lnTo>
                  <a:pt x="9101" y="8195"/>
                </a:lnTo>
                <a:lnTo>
                  <a:pt x="9080" y="8197"/>
                </a:lnTo>
                <a:lnTo>
                  <a:pt x="9058" y="8199"/>
                </a:lnTo>
                <a:lnTo>
                  <a:pt x="9035" y="8199"/>
                </a:lnTo>
                <a:lnTo>
                  <a:pt x="9012" y="8197"/>
                </a:lnTo>
                <a:lnTo>
                  <a:pt x="8995" y="8197"/>
                </a:lnTo>
                <a:lnTo>
                  <a:pt x="8978" y="8197"/>
                </a:lnTo>
                <a:lnTo>
                  <a:pt x="8945" y="8200"/>
                </a:lnTo>
                <a:lnTo>
                  <a:pt x="8913" y="8205"/>
                </a:lnTo>
                <a:lnTo>
                  <a:pt x="8880" y="8211"/>
                </a:lnTo>
                <a:lnTo>
                  <a:pt x="8848" y="8219"/>
                </a:lnTo>
                <a:lnTo>
                  <a:pt x="8817" y="8229"/>
                </a:lnTo>
                <a:lnTo>
                  <a:pt x="8755" y="8251"/>
                </a:lnTo>
                <a:lnTo>
                  <a:pt x="8693" y="8272"/>
                </a:lnTo>
                <a:lnTo>
                  <a:pt x="8662" y="8281"/>
                </a:lnTo>
                <a:lnTo>
                  <a:pt x="8630" y="8289"/>
                </a:lnTo>
                <a:lnTo>
                  <a:pt x="8599" y="8294"/>
                </a:lnTo>
                <a:lnTo>
                  <a:pt x="8566" y="8298"/>
                </a:lnTo>
                <a:lnTo>
                  <a:pt x="8548" y="8299"/>
                </a:lnTo>
                <a:lnTo>
                  <a:pt x="8533" y="8299"/>
                </a:lnTo>
                <a:lnTo>
                  <a:pt x="8515" y="8299"/>
                </a:lnTo>
                <a:lnTo>
                  <a:pt x="8498" y="8296"/>
                </a:lnTo>
                <a:lnTo>
                  <a:pt x="8425" y="8288"/>
                </a:lnTo>
                <a:lnTo>
                  <a:pt x="8348" y="8277"/>
                </a:lnTo>
                <a:lnTo>
                  <a:pt x="8267" y="8263"/>
                </a:lnTo>
                <a:lnTo>
                  <a:pt x="8185" y="8249"/>
                </a:lnTo>
                <a:lnTo>
                  <a:pt x="8103" y="8232"/>
                </a:lnTo>
                <a:lnTo>
                  <a:pt x="8024" y="8215"/>
                </a:lnTo>
                <a:lnTo>
                  <a:pt x="7948" y="8196"/>
                </a:lnTo>
                <a:lnTo>
                  <a:pt x="7877" y="8177"/>
                </a:lnTo>
                <a:lnTo>
                  <a:pt x="7841" y="8164"/>
                </a:lnTo>
                <a:lnTo>
                  <a:pt x="7806" y="8151"/>
                </a:lnTo>
                <a:lnTo>
                  <a:pt x="7776" y="8136"/>
                </a:lnTo>
                <a:lnTo>
                  <a:pt x="7746" y="8120"/>
                </a:lnTo>
                <a:lnTo>
                  <a:pt x="7718" y="8103"/>
                </a:lnTo>
                <a:lnTo>
                  <a:pt x="7693" y="8086"/>
                </a:lnTo>
                <a:lnTo>
                  <a:pt x="7643" y="8051"/>
                </a:lnTo>
                <a:lnTo>
                  <a:pt x="7618" y="8034"/>
                </a:lnTo>
                <a:lnTo>
                  <a:pt x="7592" y="8018"/>
                </a:lnTo>
                <a:lnTo>
                  <a:pt x="7567" y="8002"/>
                </a:lnTo>
                <a:lnTo>
                  <a:pt x="7539" y="7988"/>
                </a:lnTo>
                <a:lnTo>
                  <a:pt x="7509" y="7976"/>
                </a:lnTo>
                <a:lnTo>
                  <a:pt x="7479" y="7965"/>
                </a:lnTo>
                <a:lnTo>
                  <a:pt x="7462" y="7961"/>
                </a:lnTo>
                <a:lnTo>
                  <a:pt x="7444" y="7957"/>
                </a:lnTo>
                <a:lnTo>
                  <a:pt x="7426" y="7954"/>
                </a:lnTo>
                <a:lnTo>
                  <a:pt x="7407" y="7952"/>
                </a:lnTo>
                <a:lnTo>
                  <a:pt x="7391" y="7949"/>
                </a:lnTo>
                <a:lnTo>
                  <a:pt x="7376" y="7947"/>
                </a:lnTo>
                <a:lnTo>
                  <a:pt x="7361" y="7942"/>
                </a:lnTo>
                <a:lnTo>
                  <a:pt x="7347" y="7938"/>
                </a:lnTo>
                <a:lnTo>
                  <a:pt x="7333" y="7932"/>
                </a:lnTo>
                <a:lnTo>
                  <a:pt x="7320" y="7927"/>
                </a:lnTo>
                <a:lnTo>
                  <a:pt x="7308" y="7920"/>
                </a:lnTo>
                <a:lnTo>
                  <a:pt x="7297" y="7913"/>
                </a:lnTo>
                <a:lnTo>
                  <a:pt x="7284" y="7905"/>
                </a:lnTo>
                <a:lnTo>
                  <a:pt x="7275" y="7897"/>
                </a:lnTo>
                <a:lnTo>
                  <a:pt x="7264" y="7887"/>
                </a:lnTo>
                <a:lnTo>
                  <a:pt x="7254" y="7877"/>
                </a:lnTo>
                <a:lnTo>
                  <a:pt x="7235" y="7856"/>
                </a:lnTo>
                <a:lnTo>
                  <a:pt x="7220" y="7834"/>
                </a:lnTo>
                <a:lnTo>
                  <a:pt x="7206" y="7810"/>
                </a:lnTo>
                <a:lnTo>
                  <a:pt x="7194" y="7784"/>
                </a:lnTo>
                <a:lnTo>
                  <a:pt x="7183" y="7759"/>
                </a:lnTo>
                <a:lnTo>
                  <a:pt x="7174" y="7730"/>
                </a:lnTo>
                <a:lnTo>
                  <a:pt x="7167" y="7702"/>
                </a:lnTo>
                <a:lnTo>
                  <a:pt x="7161" y="7674"/>
                </a:lnTo>
                <a:lnTo>
                  <a:pt x="7157" y="7645"/>
                </a:lnTo>
                <a:lnTo>
                  <a:pt x="7155" y="7617"/>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8" name="TextBox 18"/>
          <p:cNvSpPr txBox="1"/>
          <p:nvPr/>
        </p:nvSpPr>
        <p:spPr>
          <a:xfrm>
            <a:off x="1858713" y="3937904"/>
            <a:ext cx="6808831" cy="458074"/>
          </a:xfrm>
          <a:prstGeom prst="rect">
            <a:avLst/>
          </a:prstGeom>
          <a:noFill/>
        </p:spPr>
        <p:txBody>
          <a:bodyPr wrap="square" rtlCol="0">
            <a:spAutoFit/>
          </a:bodyPr>
          <a:lstStyle/>
          <a:p>
            <a:pPr algn="just">
              <a:lnSpc>
                <a:spcPct val="150000"/>
              </a:lnSpc>
            </a:pPr>
            <a:r>
              <a:rPr lang="en-US" altLang="zh-CN" dirty="0">
                <a:latin typeface="Times New Roman" panose="02020603050405020304" pitchFamily="18" charset="0"/>
                <a:cs typeface="Times New Roman" panose="02020603050405020304" pitchFamily="18" charset="0"/>
              </a:rPr>
              <a:t>Indispensable tool to monitor hearts’ electronic activities.2</a:t>
            </a:r>
          </a:p>
        </p:txBody>
      </p:sp>
      <p:sp>
        <p:nvSpPr>
          <p:cNvPr id="39" name="TextBox 18"/>
          <p:cNvSpPr txBox="1"/>
          <p:nvPr/>
        </p:nvSpPr>
        <p:spPr>
          <a:xfrm>
            <a:off x="1858714" y="4758092"/>
            <a:ext cx="6261394" cy="458074"/>
          </a:xfrm>
          <a:prstGeom prst="rect">
            <a:avLst/>
          </a:prstGeom>
          <a:noFill/>
        </p:spPr>
        <p:txBody>
          <a:bodyPr wrap="square" rtlCol="0">
            <a:spAutoFit/>
          </a:bodyPr>
          <a:lstStyle/>
          <a:p>
            <a:pPr algn="just">
              <a:lnSpc>
                <a:spcPct val="150000"/>
              </a:lnSpc>
            </a:pPr>
            <a:r>
              <a:rPr lang="en-US" altLang="zh-CN" dirty="0">
                <a:latin typeface="Times New Roman" panose="02020603050405020304" pitchFamily="18" charset="0"/>
                <a:cs typeface="Times New Roman" panose="02020603050405020304" pitchFamily="18" charset="0"/>
              </a:rPr>
              <a:t>labor-intensive process to check for cardiologists.</a:t>
            </a:r>
          </a:p>
        </p:txBody>
      </p:sp>
      <p:pic>
        <p:nvPicPr>
          <p:cNvPr id="2" name="图片 1"/>
          <p:cNvPicPr>
            <a:picLocks noChangeAspect="1"/>
          </p:cNvPicPr>
          <p:nvPr/>
        </p:nvPicPr>
        <p:blipFill>
          <a:blip r:embed="rId2"/>
          <a:stretch>
            <a:fillRect/>
          </a:stretch>
        </p:blipFill>
        <p:spPr>
          <a:xfrm>
            <a:off x="2130425" y="751840"/>
            <a:ext cx="2127250" cy="2092960"/>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8710" y="779145"/>
            <a:ext cx="2825115" cy="2139950"/>
          </a:xfrm>
          <a:prstGeom prst="rect">
            <a:avLst/>
          </a:prstGeom>
        </p:spPr>
      </p:pic>
      <p:sp>
        <p:nvSpPr>
          <p:cNvPr id="13" name="文本框 12"/>
          <p:cNvSpPr txBox="1"/>
          <p:nvPr/>
        </p:nvSpPr>
        <p:spPr>
          <a:xfrm>
            <a:off x="1886649" y="2921735"/>
            <a:ext cx="2685351"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Standard ECG for one beat</a:t>
            </a:r>
            <a:endParaRPr lang="zh-CN" altLang="en-US"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5535425" y="2919095"/>
            <a:ext cx="1832553"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Real ECG for 60s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381203"/>
      </p:ext>
    </p:extLst>
  </p:cSld>
  <p:clrMapOvr>
    <a:masterClrMapping/>
  </p:clrMapOvr>
  <mc:AlternateContent xmlns:mc="http://schemas.openxmlformats.org/markup-compatibility/2006" xmlns:p14="http://schemas.microsoft.com/office/powerpoint/2010/main">
    <mc:Choice Requires="p14">
      <p:transition spd="slow" p14:dur="2000" advTm="49123"/>
    </mc:Choice>
    <mc:Fallback xmlns="">
      <p:transition spd="slow" advTm="4912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1858577" y="197440"/>
            <a:ext cx="5426846"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200" dirty="0">
                <a:solidFill>
                  <a:schemeClr val="bg1"/>
                </a:solidFill>
                <a:latin typeface="Times New Roman" panose="02020603050405020304" pitchFamily="18" charset="0"/>
                <a:ea typeface="隶书" pitchFamily="49" charset="-122"/>
                <a:cs typeface="Times New Roman" panose="02020603050405020304" pitchFamily="18" charset="0"/>
              </a:rPr>
              <a:t>Motivation</a:t>
            </a:r>
            <a:endParaRPr lang="zh-CN" sz="3200" dirty="0">
              <a:solidFill>
                <a:schemeClr val="bg1"/>
              </a:solidFill>
              <a:latin typeface="Times New Roman" panose="02020603050405020304" pitchFamily="18" charset="0"/>
              <a:ea typeface="隶书" pitchFamily="49" charset="-122"/>
              <a:cs typeface="Times New Roman" panose="02020603050405020304" pitchFamily="18" charset="0"/>
            </a:endParaRPr>
          </a:p>
        </p:txBody>
      </p:sp>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3"/>
          </p:cNvCxnSpPr>
          <p:nvPr/>
        </p:nvCxnSpPr>
        <p:spPr>
          <a:xfrm>
            <a:off x="7285423" y="444137"/>
            <a:ext cx="1858577"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973072" y="4988512"/>
            <a:ext cx="827665" cy="231236"/>
            <a:chOff x="1036848" y="2888061"/>
            <a:chExt cx="827665" cy="231236"/>
          </a:xfrm>
        </p:grpSpPr>
        <p:sp>
          <p:nvSpPr>
            <p:cNvPr id="20" name="椭圆 19"/>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endCxn id="20"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036848" y="2959153"/>
              <a:ext cx="197808" cy="160144"/>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44" name="直接箭头连接符 43"/>
          <p:cNvCxnSpPr/>
          <p:nvPr/>
        </p:nvCxnSpPr>
        <p:spPr>
          <a:xfrm flipH="1">
            <a:off x="988281" y="3650868"/>
            <a:ext cx="0" cy="432000"/>
          </a:xfrm>
          <a:prstGeom prst="straightConnector1">
            <a:avLst/>
          </a:prstGeom>
          <a:ln w="22225">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978934" y="436649"/>
            <a:ext cx="0" cy="5256000"/>
          </a:xfrm>
          <a:prstGeom prst="straightConnector1">
            <a:avLst/>
          </a:prstGeom>
          <a:ln w="22225">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rot="5400000">
            <a:off x="577734" y="5436000"/>
            <a:ext cx="684056" cy="1181701"/>
            <a:chOff x="3875314" y="4496828"/>
            <a:chExt cx="1663652" cy="1996055"/>
          </a:xfrm>
        </p:grpSpPr>
        <p:cxnSp>
          <p:nvCxnSpPr>
            <p:cNvPr id="47" name="直接连接符 46"/>
            <p:cNvCxnSpPr/>
            <p:nvPr/>
          </p:nvCxnSpPr>
          <p:spPr>
            <a:xfrm flipV="1">
              <a:off x="3875314" y="4951419"/>
              <a:ext cx="106327" cy="440717"/>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981641" y="4951419"/>
              <a:ext cx="146222" cy="848471"/>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4127863" y="5379930"/>
              <a:ext cx="88500" cy="419960"/>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4362585" y="4496828"/>
              <a:ext cx="209415" cy="878826"/>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4570828" y="4496829"/>
              <a:ext cx="222467" cy="1996054"/>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4793295" y="5370251"/>
              <a:ext cx="91056" cy="1122632"/>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4989014" y="5102557"/>
              <a:ext cx="70371" cy="275235"/>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flipV="1">
              <a:off x="5063096" y="5114401"/>
              <a:ext cx="72126" cy="424236"/>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5135222" y="4815840"/>
              <a:ext cx="102444" cy="722797"/>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5245001" y="4815841"/>
              <a:ext cx="197232" cy="1210610"/>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442233" y="5370251"/>
              <a:ext cx="96733" cy="62713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4208959" y="5377792"/>
              <a:ext cx="167606" cy="0"/>
            </a:xfrm>
            <a:prstGeom prst="straightConnector1">
              <a:avLst/>
            </a:prstGeom>
            <a:ln w="28575">
              <a:solidFill>
                <a:srgbClr val="5482A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877481" y="5374524"/>
              <a:ext cx="117890" cy="0"/>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grpSp>
      <p:sp>
        <p:nvSpPr>
          <p:cNvPr id="8" name="椭圆 7"/>
          <p:cNvSpPr>
            <a:spLocks noChangeAspect="1"/>
          </p:cNvSpPr>
          <p:nvPr/>
        </p:nvSpPr>
        <p:spPr>
          <a:xfrm>
            <a:off x="394612" y="751591"/>
            <a:ext cx="1116000" cy="1116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KSO_Shape"/>
          <p:cNvSpPr/>
          <p:nvPr/>
        </p:nvSpPr>
        <p:spPr bwMode="auto">
          <a:xfrm>
            <a:off x="542905" y="892472"/>
            <a:ext cx="864532" cy="738736"/>
          </a:xfrm>
          <a:custGeom>
            <a:avLst/>
            <a:gdLst>
              <a:gd name="T0" fmla="*/ 131779585 w 12600"/>
              <a:gd name="T1" fmla="*/ 176296350 h 9505"/>
              <a:gd name="T2" fmla="*/ 126659217 w 12600"/>
              <a:gd name="T3" fmla="*/ 185424592 h 9505"/>
              <a:gd name="T4" fmla="*/ 115184313 w 12600"/>
              <a:gd name="T5" fmla="*/ 191281345 h 9505"/>
              <a:gd name="T6" fmla="*/ 105766507 w 12600"/>
              <a:gd name="T7" fmla="*/ 195056117 h 9505"/>
              <a:gd name="T8" fmla="*/ 94337263 w 12600"/>
              <a:gd name="T9" fmla="*/ 177325916 h 9505"/>
              <a:gd name="T10" fmla="*/ 85239527 w 12600"/>
              <a:gd name="T11" fmla="*/ 172155540 h 9505"/>
              <a:gd name="T12" fmla="*/ 77970592 w 12600"/>
              <a:gd name="T13" fmla="*/ 203063397 h 9505"/>
              <a:gd name="T14" fmla="*/ 72827394 w 12600"/>
              <a:gd name="T15" fmla="*/ 215142940 h 9505"/>
              <a:gd name="T16" fmla="*/ 77719162 w 12600"/>
              <a:gd name="T17" fmla="*/ 174443313 h 9505"/>
              <a:gd name="T18" fmla="*/ 74518913 w 12600"/>
              <a:gd name="T19" fmla="*/ 164354204 h 9505"/>
              <a:gd name="T20" fmla="*/ 55591982 w 12600"/>
              <a:gd name="T21" fmla="*/ 173688389 h 9505"/>
              <a:gd name="T22" fmla="*/ 37968011 w 12600"/>
              <a:gd name="T23" fmla="*/ 165200675 h 9505"/>
              <a:gd name="T24" fmla="*/ 32344935 w 12600"/>
              <a:gd name="T25" fmla="*/ 158085716 h 9505"/>
              <a:gd name="T26" fmla="*/ 17441031 w 12600"/>
              <a:gd name="T27" fmla="*/ 141247533 h 9505"/>
              <a:gd name="T28" fmla="*/ 8891965 w 12600"/>
              <a:gd name="T29" fmla="*/ 130014613 h 9505"/>
              <a:gd name="T30" fmla="*/ 1371449 w 12600"/>
              <a:gd name="T31" fmla="*/ 117202995 h 9505"/>
              <a:gd name="T32" fmla="*/ 7703306 w 12600"/>
              <a:gd name="T33" fmla="*/ 112398657 h 9505"/>
              <a:gd name="T34" fmla="*/ 24207258 w 12600"/>
              <a:gd name="T35" fmla="*/ 112375808 h 9505"/>
              <a:gd name="T36" fmla="*/ 37670921 w 12600"/>
              <a:gd name="T37" fmla="*/ 112009770 h 9505"/>
              <a:gd name="T38" fmla="*/ 57054901 w 12600"/>
              <a:gd name="T39" fmla="*/ 116173580 h 9505"/>
              <a:gd name="T40" fmla="*/ 72713094 w 12600"/>
              <a:gd name="T41" fmla="*/ 126216840 h 9505"/>
              <a:gd name="T42" fmla="*/ 82839379 w 12600"/>
              <a:gd name="T43" fmla="*/ 138593722 h 9505"/>
              <a:gd name="T44" fmla="*/ 82496479 w 12600"/>
              <a:gd name="T45" fmla="*/ 159732809 h 9505"/>
              <a:gd name="T46" fmla="*/ 87959746 w 12600"/>
              <a:gd name="T47" fmla="*/ 142208400 h 9505"/>
              <a:gd name="T48" fmla="*/ 77170492 w 12600"/>
              <a:gd name="T49" fmla="*/ 114205996 h 9505"/>
              <a:gd name="T50" fmla="*/ 81239330 w 12600"/>
              <a:gd name="T51" fmla="*/ 81216159 h 9505"/>
              <a:gd name="T52" fmla="*/ 89034106 w 12600"/>
              <a:gd name="T53" fmla="*/ 62593637 h 9505"/>
              <a:gd name="T54" fmla="*/ 95365963 w 12600"/>
              <a:gd name="T55" fmla="*/ 47013964 h 9505"/>
              <a:gd name="T56" fmla="*/ 98451761 w 12600"/>
              <a:gd name="T57" fmla="*/ 40699627 h 9505"/>
              <a:gd name="T58" fmla="*/ 117904381 w 12600"/>
              <a:gd name="T59" fmla="*/ 14664655 h 9505"/>
              <a:gd name="T60" fmla="*/ 129310946 w 12600"/>
              <a:gd name="T61" fmla="*/ 983717 h 9505"/>
              <a:gd name="T62" fmla="*/ 140305820 w 12600"/>
              <a:gd name="T63" fmla="*/ 24570821 h 9505"/>
              <a:gd name="T64" fmla="*/ 146409077 w 12600"/>
              <a:gd name="T65" fmla="*/ 44405852 h 9505"/>
              <a:gd name="T66" fmla="*/ 149632156 w 12600"/>
              <a:gd name="T67" fmla="*/ 62319147 h 9505"/>
              <a:gd name="T68" fmla="*/ 152992364 w 12600"/>
              <a:gd name="T69" fmla="*/ 78379405 h 9505"/>
              <a:gd name="T70" fmla="*/ 151643745 w 12600"/>
              <a:gd name="T71" fmla="*/ 96795983 h 9505"/>
              <a:gd name="T72" fmla="*/ 145860407 w 12600"/>
              <a:gd name="T73" fmla="*/ 113039185 h 9505"/>
              <a:gd name="T74" fmla="*/ 139734320 w 12600"/>
              <a:gd name="T75" fmla="*/ 126102444 h 9505"/>
              <a:gd name="T76" fmla="*/ 122933279 w 12600"/>
              <a:gd name="T77" fmla="*/ 143581155 h 9505"/>
              <a:gd name="T78" fmla="*/ 98131842 w 12600"/>
              <a:gd name="T79" fmla="*/ 146463757 h 9505"/>
              <a:gd name="T80" fmla="*/ 87753976 w 12600"/>
              <a:gd name="T81" fmla="*/ 163736525 h 9505"/>
              <a:gd name="T82" fmla="*/ 96737412 w 12600"/>
              <a:gd name="T83" fmla="*/ 171034427 h 9505"/>
              <a:gd name="T84" fmla="*/ 107298067 w 12600"/>
              <a:gd name="T85" fmla="*/ 166870769 h 9505"/>
              <a:gd name="T86" fmla="*/ 125013508 w 12600"/>
              <a:gd name="T87" fmla="*/ 174077276 h 9505"/>
              <a:gd name="T88" fmla="*/ 133699704 w 12600"/>
              <a:gd name="T89" fmla="*/ 157856923 h 9505"/>
              <a:gd name="T90" fmla="*/ 145106118 w 12600"/>
              <a:gd name="T91" fmla="*/ 141545023 h 9505"/>
              <a:gd name="T92" fmla="*/ 159735611 w 12600"/>
              <a:gd name="T93" fmla="*/ 144633570 h 9505"/>
              <a:gd name="T94" fmla="*/ 150775005 w 12600"/>
              <a:gd name="T95" fmla="*/ 163141695 h 9505"/>
              <a:gd name="T96" fmla="*/ 146203307 w 12600"/>
              <a:gd name="T97" fmla="*/ 173139257 h 9505"/>
              <a:gd name="T98" fmla="*/ 161907160 w 12600"/>
              <a:gd name="T99" fmla="*/ 163072996 h 9505"/>
              <a:gd name="T100" fmla="*/ 172033595 w 12600"/>
              <a:gd name="T101" fmla="*/ 133286102 h 9505"/>
              <a:gd name="T102" fmla="*/ 205658508 w 12600"/>
              <a:gd name="T103" fmla="*/ 113885656 h 9505"/>
              <a:gd name="T104" fmla="*/ 239374892 w 12600"/>
              <a:gd name="T105" fmla="*/ 110660016 h 9505"/>
              <a:gd name="T106" fmla="*/ 255330174 w 12600"/>
              <a:gd name="T107" fmla="*/ 107983205 h 9505"/>
              <a:gd name="T108" fmla="*/ 271742505 w 12600"/>
              <a:gd name="T109" fmla="*/ 105741282 h 9505"/>
              <a:gd name="T110" fmla="*/ 288017857 w 12600"/>
              <a:gd name="T111" fmla="*/ 101302982 h 9505"/>
              <a:gd name="T112" fmla="*/ 245981008 w 12600"/>
              <a:gd name="T113" fmla="*/ 161700393 h 9505"/>
              <a:gd name="T114" fmla="*/ 228379867 w 12600"/>
              <a:gd name="T115" fmla="*/ 177691953 h 9505"/>
              <a:gd name="T116" fmla="*/ 210275865 w 12600"/>
              <a:gd name="T117" fmla="*/ 186980290 h 9505"/>
              <a:gd name="T118" fmla="*/ 194640654 w 12600"/>
              <a:gd name="T119" fmla="*/ 189862892 h 9505"/>
              <a:gd name="T120" fmla="*/ 170159136 w 12600"/>
              <a:gd name="T121" fmla="*/ 182038707 h 950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600" h="9505">
                <a:moveTo>
                  <a:pt x="7155" y="7617"/>
                </a:moveTo>
                <a:lnTo>
                  <a:pt x="7155" y="7617"/>
                </a:lnTo>
                <a:lnTo>
                  <a:pt x="7091" y="7633"/>
                </a:lnTo>
                <a:lnTo>
                  <a:pt x="7028" y="7649"/>
                </a:lnTo>
                <a:lnTo>
                  <a:pt x="6964" y="7663"/>
                </a:lnTo>
                <a:lnTo>
                  <a:pt x="6899" y="7675"/>
                </a:lnTo>
                <a:lnTo>
                  <a:pt x="6836" y="7688"/>
                </a:lnTo>
                <a:lnTo>
                  <a:pt x="6771" y="7699"/>
                </a:lnTo>
                <a:lnTo>
                  <a:pt x="6706" y="7708"/>
                </a:lnTo>
                <a:lnTo>
                  <a:pt x="6641" y="7717"/>
                </a:lnTo>
                <a:lnTo>
                  <a:pt x="6575" y="7724"/>
                </a:lnTo>
                <a:lnTo>
                  <a:pt x="6510" y="7730"/>
                </a:lnTo>
                <a:lnTo>
                  <a:pt x="6444" y="7735"/>
                </a:lnTo>
                <a:lnTo>
                  <a:pt x="6380" y="7738"/>
                </a:lnTo>
                <a:lnTo>
                  <a:pt x="6314" y="7739"/>
                </a:lnTo>
                <a:lnTo>
                  <a:pt x="6249" y="7739"/>
                </a:lnTo>
                <a:lnTo>
                  <a:pt x="6183" y="7738"/>
                </a:lnTo>
                <a:lnTo>
                  <a:pt x="6118" y="7734"/>
                </a:lnTo>
                <a:lnTo>
                  <a:pt x="6076" y="7732"/>
                </a:lnTo>
                <a:lnTo>
                  <a:pt x="6032" y="7727"/>
                </a:lnTo>
                <a:lnTo>
                  <a:pt x="5944" y="7716"/>
                </a:lnTo>
                <a:lnTo>
                  <a:pt x="5899" y="7711"/>
                </a:lnTo>
                <a:lnTo>
                  <a:pt x="5854" y="7707"/>
                </a:lnTo>
                <a:lnTo>
                  <a:pt x="5810" y="7706"/>
                </a:lnTo>
                <a:lnTo>
                  <a:pt x="5765" y="7706"/>
                </a:lnTo>
                <a:lnTo>
                  <a:pt x="5743" y="7706"/>
                </a:lnTo>
                <a:lnTo>
                  <a:pt x="5721" y="7708"/>
                </a:lnTo>
                <a:lnTo>
                  <a:pt x="5700" y="7711"/>
                </a:lnTo>
                <a:lnTo>
                  <a:pt x="5678" y="7715"/>
                </a:lnTo>
                <a:lnTo>
                  <a:pt x="5657" y="7718"/>
                </a:lnTo>
                <a:lnTo>
                  <a:pt x="5636" y="7723"/>
                </a:lnTo>
                <a:lnTo>
                  <a:pt x="5617" y="7729"/>
                </a:lnTo>
                <a:lnTo>
                  <a:pt x="5597" y="7737"/>
                </a:lnTo>
                <a:lnTo>
                  <a:pt x="5578" y="7745"/>
                </a:lnTo>
                <a:lnTo>
                  <a:pt x="5558" y="7755"/>
                </a:lnTo>
                <a:lnTo>
                  <a:pt x="5540" y="7766"/>
                </a:lnTo>
                <a:lnTo>
                  <a:pt x="5523" y="7779"/>
                </a:lnTo>
                <a:lnTo>
                  <a:pt x="5506" y="7793"/>
                </a:lnTo>
                <a:lnTo>
                  <a:pt x="5488" y="7809"/>
                </a:lnTo>
                <a:lnTo>
                  <a:pt x="5473" y="7825"/>
                </a:lnTo>
                <a:lnTo>
                  <a:pt x="5458" y="7844"/>
                </a:lnTo>
                <a:lnTo>
                  <a:pt x="5487" y="7905"/>
                </a:lnTo>
                <a:lnTo>
                  <a:pt x="5501" y="7937"/>
                </a:lnTo>
                <a:lnTo>
                  <a:pt x="5514" y="7970"/>
                </a:lnTo>
                <a:lnTo>
                  <a:pt x="5525" y="8005"/>
                </a:lnTo>
                <a:lnTo>
                  <a:pt x="5529" y="8024"/>
                </a:lnTo>
                <a:lnTo>
                  <a:pt x="5534" y="8042"/>
                </a:lnTo>
                <a:lnTo>
                  <a:pt x="5536" y="8062"/>
                </a:lnTo>
                <a:lnTo>
                  <a:pt x="5539" y="8083"/>
                </a:lnTo>
                <a:lnTo>
                  <a:pt x="5541" y="8105"/>
                </a:lnTo>
                <a:lnTo>
                  <a:pt x="5541" y="8128"/>
                </a:lnTo>
                <a:lnTo>
                  <a:pt x="5518" y="8130"/>
                </a:lnTo>
                <a:lnTo>
                  <a:pt x="5495" y="8133"/>
                </a:lnTo>
                <a:lnTo>
                  <a:pt x="5471" y="8133"/>
                </a:lnTo>
                <a:lnTo>
                  <a:pt x="5448" y="8134"/>
                </a:lnTo>
                <a:lnTo>
                  <a:pt x="5402" y="8131"/>
                </a:lnTo>
                <a:lnTo>
                  <a:pt x="5355" y="8128"/>
                </a:lnTo>
                <a:lnTo>
                  <a:pt x="5310" y="8122"/>
                </a:lnTo>
                <a:lnTo>
                  <a:pt x="5265" y="8114"/>
                </a:lnTo>
                <a:lnTo>
                  <a:pt x="5219" y="8106"/>
                </a:lnTo>
                <a:lnTo>
                  <a:pt x="5174" y="8096"/>
                </a:lnTo>
                <a:lnTo>
                  <a:pt x="5087" y="8076"/>
                </a:lnTo>
                <a:lnTo>
                  <a:pt x="5045" y="8067"/>
                </a:lnTo>
                <a:lnTo>
                  <a:pt x="5003" y="8058"/>
                </a:lnTo>
                <a:lnTo>
                  <a:pt x="4962" y="8052"/>
                </a:lnTo>
                <a:lnTo>
                  <a:pt x="4921" y="8047"/>
                </a:lnTo>
                <a:lnTo>
                  <a:pt x="4882" y="8043"/>
                </a:lnTo>
                <a:lnTo>
                  <a:pt x="4844" y="8043"/>
                </a:lnTo>
                <a:lnTo>
                  <a:pt x="4865" y="8085"/>
                </a:lnTo>
                <a:lnTo>
                  <a:pt x="4887" y="8127"/>
                </a:lnTo>
                <a:lnTo>
                  <a:pt x="4910" y="8166"/>
                </a:lnTo>
                <a:lnTo>
                  <a:pt x="4935" y="8205"/>
                </a:lnTo>
                <a:lnTo>
                  <a:pt x="4987" y="8283"/>
                </a:lnTo>
                <a:lnTo>
                  <a:pt x="5039" y="8361"/>
                </a:lnTo>
                <a:lnTo>
                  <a:pt x="5063" y="8400"/>
                </a:lnTo>
                <a:lnTo>
                  <a:pt x="5086" y="8442"/>
                </a:lnTo>
                <a:lnTo>
                  <a:pt x="5108" y="8482"/>
                </a:lnTo>
                <a:lnTo>
                  <a:pt x="5128" y="8525"/>
                </a:lnTo>
                <a:lnTo>
                  <a:pt x="5136" y="8547"/>
                </a:lnTo>
                <a:lnTo>
                  <a:pt x="5144" y="8569"/>
                </a:lnTo>
                <a:lnTo>
                  <a:pt x="5151" y="8591"/>
                </a:lnTo>
                <a:lnTo>
                  <a:pt x="5158" y="8614"/>
                </a:lnTo>
                <a:lnTo>
                  <a:pt x="5164" y="8637"/>
                </a:lnTo>
                <a:lnTo>
                  <a:pt x="5168" y="8662"/>
                </a:lnTo>
                <a:lnTo>
                  <a:pt x="5173" y="8686"/>
                </a:lnTo>
                <a:lnTo>
                  <a:pt x="5175" y="8711"/>
                </a:lnTo>
                <a:lnTo>
                  <a:pt x="5108" y="8699"/>
                </a:lnTo>
                <a:lnTo>
                  <a:pt x="5041" y="8684"/>
                </a:lnTo>
                <a:lnTo>
                  <a:pt x="4975" y="8667"/>
                </a:lnTo>
                <a:lnTo>
                  <a:pt x="4909" y="8647"/>
                </a:lnTo>
                <a:lnTo>
                  <a:pt x="4876" y="8637"/>
                </a:lnTo>
                <a:lnTo>
                  <a:pt x="4843" y="8625"/>
                </a:lnTo>
                <a:lnTo>
                  <a:pt x="4811" y="8614"/>
                </a:lnTo>
                <a:lnTo>
                  <a:pt x="4779" y="8601"/>
                </a:lnTo>
                <a:lnTo>
                  <a:pt x="4748" y="8587"/>
                </a:lnTo>
                <a:lnTo>
                  <a:pt x="4717" y="8574"/>
                </a:lnTo>
                <a:lnTo>
                  <a:pt x="4686" y="8558"/>
                </a:lnTo>
                <a:lnTo>
                  <a:pt x="4656" y="8543"/>
                </a:lnTo>
                <a:lnTo>
                  <a:pt x="4627" y="8526"/>
                </a:lnTo>
                <a:lnTo>
                  <a:pt x="4597" y="8509"/>
                </a:lnTo>
                <a:lnTo>
                  <a:pt x="4569" y="8491"/>
                </a:lnTo>
                <a:lnTo>
                  <a:pt x="4541" y="8471"/>
                </a:lnTo>
                <a:lnTo>
                  <a:pt x="4514" y="8452"/>
                </a:lnTo>
                <a:lnTo>
                  <a:pt x="4488" y="8431"/>
                </a:lnTo>
                <a:lnTo>
                  <a:pt x="4463" y="8409"/>
                </a:lnTo>
                <a:lnTo>
                  <a:pt x="4437" y="8386"/>
                </a:lnTo>
                <a:lnTo>
                  <a:pt x="4414" y="8362"/>
                </a:lnTo>
                <a:lnTo>
                  <a:pt x="4389" y="8338"/>
                </a:lnTo>
                <a:lnTo>
                  <a:pt x="4367" y="8312"/>
                </a:lnTo>
                <a:lnTo>
                  <a:pt x="4347" y="8285"/>
                </a:lnTo>
                <a:lnTo>
                  <a:pt x="4326" y="8257"/>
                </a:lnTo>
                <a:lnTo>
                  <a:pt x="4306" y="8229"/>
                </a:lnTo>
                <a:lnTo>
                  <a:pt x="4288" y="8200"/>
                </a:lnTo>
                <a:lnTo>
                  <a:pt x="4270" y="8168"/>
                </a:lnTo>
                <a:lnTo>
                  <a:pt x="4257" y="8144"/>
                </a:lnTo>
                <a:lnTo>
                  <a:pt x="4246" y="8118"/>
                </a:lnTo>
                <a:lnTo>
                  <a:pt x="4235" y="8091"/>
                </a:lnTo>
                <a:lnTo>
                  <a:pt x="4226" y="8063"/>
                </a:lnTo>
                <a:lnTo>
                  <a:pt x="4207" y="8002"/>
                </a:lnTo>
                <a:lnTo>
                  <a:pt x="4188" y="7939"/>
                </a:lnTo>
                <a:lnTo>
                  <a:pt x="4169" y="7876"/>
                </a:lnTo>
                <a:lnTo>
                  <a:pt x="4150" y="7812"/>
                </a:lnTo>
                <a:lnTo>
                  <a:pt x="4139" y="7782"/>
                </a:lnTo>
                <a:lnTo>
                  <a:pt x="4127" y="7751"/>
                </a:lnTo>
                <a:lnTo>
                  <a:pt x="4114" y="7722"/>
                </a:lnTo>
                <a:lnTo>
                  <a:pt x="4102" y="7693"/>
                </a:lnTo>
                <a:lnTo>
                  <a:pt x="4087" y="7666"/>
                </a:lnTo>
                <a:lnTo>
                  <a:pt x="4072" y="7640"/>
                </a:lnTo>
                <a:lnTo>
                  <a:pt x="4056" y="7617"/>
                </a:lnTo>
                <a:lnTo>
                  <a:pt x="4037" y="7595"/>
                </a:lnTo>
                <a:lnTo>
                  <a:pt x="4018" y="7574"/>
                </a:lnTo>
                <a:lnTo>
                  <a:pt x="4007" y="7565"/>
                </a:lnTo>
                <a:lnTo>
                  <a:pt x="3996" y="7557"/>
                </a:lnTo>
                <a:lnTo>
                  <a:pt x="3985" y="7548"/>
                </a:lnTo>
                <a:lnTo>
                  <a:pt x="3972" y="7541"/>
                </a:lnTo>
                <a:lnTo>
                  <a:pt x="3960" y="7535"/>
                </a:lnTo>
                <a:lnTo>
                  <a:pt x="3948" y="7529"/>
                </a:lnTo>
                <a:lnTo>
                  <a:pt x="3935" y="7524"/>
                </a:lnTo>
                <a:lnTo>
                  <a:pt x="3920" y="7519"/>
                </a:lnTo>
                <a:lnTo>
                  <a:pt x="3906" y="7515"/>
                </a:lnTo>
                <a:lnTo>
                  <a:pt x="3891" y="7512"/>
                </a:lnTo>
                <a:lnTo>
                  <a:pt x="3876" y="7510"/>
                </a:lnTo>
                <a:lnTo>
                  <a:pt x="3860" y="7509"/>
                </a:lnTo>
                <a:lnTo>
                  <a:pt x="3843" y="7508"/>
                </a:lnTo>
                <a:lnTo>
                  <a:pt x="3826" y="7509"/>
                </a:lnTo>
                <a:lnTo>
                  <a:pt x="3807" y="7510"/>
                </a:lnTo>
                <a:lnTo>
                  <a:pt x="3789" y="7512"/>
                </a:lnTo>
                <a:lnTo>
                  <a:pt x="3770" y="7515"/>
                </a:lnTo>
                <a:lnTo>
                  <a:pt x="3750" y="7519"/>
                </a:lnTo>
                <a:lnTo>
                  <a:pt x="3729" y="7525"/>
                </a:lnTo>
                <a:lnTo>
                  <a:pt x="3708" y="7531"/>
                </a:lnTo>
                <a:lnTo>
                  <a:pt x="3686" y="7539"/>
                </a:lnTo>
                <a:lnTo>
                  <a:pt x="3663" y="7547"/>
                </a:lnTo>
                <a:lnTo>
                  <a:pt x="3636" y="7606"/>
                </a:lnTo>
                <a:lnTo>
                  <a:pt x="3611" y="7664"/>
                </a:lnTo>
                <a:lnTo>
                  <a:pt x="3587" y="7724"/>
                </a:lnTo>
                <a:lnTo>
                  <a:pt x="3567" y="7783"/>
                </a:lnTo>
                <a:lnTo>
                  <a:pt x="3546" y="7843"/>
                </a:lnTo>
                <a:lnTo>
                  <a:pt x="3527" y="7903"/>
                </a:lnTo>
                <a:lnTo>
                  <a:pt x="3512" y="7963"/>
                </a:lnTo>
                <a:lnTo>
                  <a:pt x="3496" y="8023"/>
                </a:lnTo>
                <a:lnTo>
                  <a:pt x="3482" y="8083"/>
                </a:lnTo>
                <a:lnTo>
                  <a:pt x="3470" y="8142"/>
                </a:lnTo>
                <a:lnTo>
                  <a:pt x="3459" y="8204"/>
                </a:lnTo>
                <a:lnTo>
                  <a:pt x="3449" y="8263"/>
                </a:lnTo>
                <a:lnTo>
                  <a:pt x="3441" y="8325"/>
                </a:lnTo>
                <a:lnTo>
                  <a:pt x="3433" y="8386"/>
                </a:lnTo>
                <a:lnTo>
                  <a:pt x="3428" y="8447"/>
                </a:lnTo>
                <a:lnTo>
                  <a:pt x="3422" y="8507"/>
                </a:lnTo>
                <a:lnTo>
                  <a:pt x="3419" y="8568"/>
                </a:lnTo>
                <a:lnTo>
                  <a:pt x="3416" y="8630"/>
                </a:lnTo>
                <a:lnTo>
                  <a:pt x="3414" y="8691"/>
                </a:lnTo>
                <a:lnTo>
                  <a:pt x="3413" y="8752"/>
                </a:lnTo>
                <a:lnTo>
                  <a:pt x="3411" y="8815"/>
                </a:lnTo>
                <a:lnTo>
                  <a:pt x="3411" y="8876"/>
                </a:lnTo>
                <a:lnTo>
                  <a:pt x="3414" y="8999"/>
                </a:lnTo>
                <a:lnTo>
                  <a:pt x="3419" y="9124"/>
                </a:lnTo>
                <a:lnTo>
                  <a:pt x="3425" y="9249"/>
                </a:lnTo>
                <a:lnTo>
                  <a:pt x="3432" y="9375"/>
                </a:lnTo>
                <a:lnTo>
                  <a:pt x="3441" y="9499"/>
                </a:lnTo>
                <a:lnTo>
                  <a:pt x="3422" y="9502"/>
                </a:lnTo>
                <a:lnTo>
                  <a:pt x="3404" y="9504"/>
                </a:lnTo>
                <a:lnTo>
                  <a:pt x="3387" y="9505"/>
                </a:lnTo>
                <a:lnTo>
                  <a:pt x="3370" y="9505"/>
                </a:lnTo>
                <a:lnTo>
                  <a:pt x="3354" y="9505"/>
                </a:lnTo>
                <a:lnTo>
                  <a:pt x="3339" y="9503"/>
                </a:lnTo>
                <a:lnTo>
                  <a:pt x="3325" y="9500"/>
                </a:lnTo>
                <a:lnTo>
                  <a:pt x="3310" y="9498"/>
                </a:lnTo>
                <a:lnTo>
                  <a:pt x="3296" y="9494"/>
                </a:lnTo>
                <a:lnTo>
                  <a:pt x="3284" y="9489"/>
                </a:lnTo>
                <a:lnTo>
                  <a:pt x="3272" y="9485"/>
                </a:lnTo>
                <a:lnTo>
                  <a:pt x="3260" y="9478"/>
                </a:lnTo>
                <a:lnTo>
                  <a:pt x="3249" y="9471"/>
                </a:lnTo>
                <a:lnTo>
                  <a:pt x="3239" y="9464"/>
                </a:lnTo>
                <a:lnTo>
                  <a:pt x="3229" y="9455"/>
                </a:lnTo>
                <a:lnTo>
                  <a:pt x="3219" y="9447"/>
                </a:lnTo>
                <a:lnTo>
                  <a:pt x="3211" y="9437"/>
                </a:lnTo>
                <a:lnTo>
                  <a:pt x="3202" y="9426"/>
                </a:lnTo>
                <a:lnTo>
                  <a:pt x="3194" y="9415"/>
                </a:lnTo>
                <a:lnTo>
                  <a:pt x="3186" y="9404"/>
                </a:lnTo>
                <a:lnTo>
                  <a:pt x="3174" y="9378"/>
                </a:lnTo>
                <a:lnTo>
                  <a:pt x="3162" y="9351"/>
                </a:lnTo>
                <a:lnTo>
                  <a:pt x="3153" y="9321"/>
                </a:lnTo>
                <a:lnTo>
                  <a:pt x="3145" y="9289"/>
                </a:lnTo>
                <a:lnTo>
                  <a:pt x="3139" y="9255"/>
                </a:lnTo>
                <a:lnTo>
                  <a:pt x="3135" y="9218"/>
                </a:lnTo>
                <a:lnTo>
                  <a:pt x="3133" y="9180"/>
                </a:lnTo>
                <a:lnTo>
                  <a:pt x="3130" y="9141"/>
                </a:lnTo>
                <a:lnTo>
                  <a:pt x="3130" y="9100"/>
                </a:lnTo>
                <a:lnTo>
                  <a:pt x="3131" y="9056"/>
                </a:lnTo>
                <a:lnTo>
                  <a:pt x="3135" y="9012"/>
                </a:lnTo>
                <a:lnTo>
                  <a:pt x="3139" y="8965"/>
                </a:lnTo>
                <a:lnTo>
                  <a:pt x="3144" y="8919"/>
                </a:lnTo>
                <a:lnTo>
                  <a:pt x="3148" y="8870"/>
                </a:lnTo>
                <a:lnTo>
                  <a:pt x="3156" y="8820"/>
                </a:lnTo>
                <a:lnTo>
                  <a:pt x="3163" y="8769"/>
                </a:lnTo>
                <a:lnTo>
                  <a:pt x="3180" y="8667"/>
                </a:lnTo>
                <a:lnTo>
                  <a:pt x="3201" y="8560"/>
                </a:lnTo>
                <a:lnTo>
                  <a:pt x="3223" y="8453"/>
                </a:lnTo>
                <a:lnTo>
                  <a:pt x="3246" y="8344"/>
                </a:lnTo>
                <a:lnTo>
                  <a:pt x="3271" y="8235"/>
                </a:lnTo>
                <a:lnTo>
                  <a:pt x="3320" y="8020"/>
                </a:lnTo>
                <a:lnTo>
                  <a:pt x="3343" y="7916"/>
                </a:lnTo>
                <a:lnTo>
                  <a:pt x="3364" y="7815"/>
                </a:lnTo>
                <a:lnTo>
                  <a:pt x="3383" y="7718"/>
                </a:lnTo>
                <a:lnTo>
                  <a:pt x="3400" y="7625"/>
                </a:lnTo>
                <a:lnTo>
                  <a:pt x="3414" y="7540"/>
                </a:lnTo>
                <a:lnTo>
                  <a:pt x="3419" y="7498"/>
                </a:lnTo>
                <a:lnTo>
                  <a:pt x="3422" y="7459"/>
                </a:lnTo>
                <a:lnTo>
                  <a:pt x="3426" y="7422"/>
                </a:lnTo>
                <a:lnTo>
                  <a:pt x="3427" y="7387"/>
                </a:lnTo>
                <a:lnTo>
                  <a:pt x="3427" y="7353"/>
                </a:lnTo>
                <a:lnTo>
                  <a:pt x="3427" y="7322"/>
                </a:lnTo>
                <a:lnTo>
                  <a:pt x="3425" y="7293"/>
                </a:lnTo>
                <a:lnTo>
                  <a:pt x="3420" y="7267"/>
                </a:lnTo>
                <a:lnTo>
                  <a:pt x="3415" y="7243"/>
                </a:lnTo>
                <a:lnTo>
                  <a:pt x="3408" y="7221"/>
                </a:lnTo>
                <a:lnTo>
                  <a:pt x="3399" y="7202"/>
                </a:lnTo>
                <a:lnTo>
                  <a:pt x="3394" y="7194"/>
                </a:lnTo>
                <a:lnTo>
                  <a:pt x="3388" y="7185"/>
                </a:lnTo>
                <a:lnTo>
                  <a:pt x="3382" y="7179"/>
                </a:lnTo>
                <a:lnTo>
                  <a:pt x="3376" y="7173"/>
                </a:lnTo>
                <a:lnTo>
                  <a:pt x="3369" y="7167"/>
                </a:lnTo>
                <a:lnTo>
                  <a:pt x="3361" y="7162"/>
                </a:lnTo>
                <a:lnTo>
                  <a:pt x="3345" y="7161"/>
                </a:lnTo>
                <a:lnTo>
                  <a:pt x="3331" y="7162"/>
                </a:lnTo>
                <a:lnTo>
                  <a:pt x="3316" y="7164"/>
                </a:lnTo>
                <a:lnTo>
                  <a:pt x="3301" y="7167"/>
                </a:lnTo>
                <a:lnTo>
                  <a:pt x="3287" y="7172"/>
                </a:lnTo>
                <a:lnTo>
                  <a:pt x="3273" y="7178"/>
                </a:lnTo>
                <a:lnTo>
                  <a:pt x="3260" y="7184"/>
                </a:lnTo>
                <a:lnTo>
                  <a:pt x="3248" y="7193"/>
                </a:lnTo>
                <a:lnTo>
                  <a:pt x="3234" y="7201"/>
                </a:lnTo>
                <a:lnTo>
                  <a:pt x="3222" y="7210"/>
                </a:lnTo>
                <a:lnTo>
                  <a:pt x="3197" y="7230"/>
                </a:lnTo>
                <a:lnTo>
                  <a:pt x="3174" y="7254"/>
                </a:lnTo>
                <a:lnTo>
                  <a:pt x="3151" y="7278"/>
                </a:lnTo>
                <a:lnTo>
                  <a:pt x="3107" y="7331"/>
                </a:lnTo>
                <a:lnTo>
                  <a:pt x="3085" y="7356"/>
                </a:lnTo>
                <a:lnTo>
                  <a:pt x="3063" y="7382"/>
                </a:lnTo>
                <a:lnTo>
                  <a:pt x="3041" y="7405"/>
                </a:lnTo>
                <a:lnTo>
                  <a:pt x="3019" y="7426"/>
                </a:lnTo>
                <a:lnTo>
                  <a:pt x="2996" y="7446"/>
                </a:lnTo>
                <a:lnTo>
                  <a:pt x="2985" y="7453"/>
                </a:lnTo>
                <a:lnTo>
                  <a:pt x="2972" y="7460"/>
                </a:lnTo>
                <a:lnTo>
                  <a:pt x="2935" y="7480"/>
                </a:lnTo>
                <a:lnTo>
                  <a:pt x="2892" y="7498"/>
                </a:lnTo>
                <a:lnTo>
                  <a:pt x="2845" y="7515"/>
                </a:lnTo>
                <a:lnTo>
                  <a:pt x="2795" y="7531"/>
                </a:lnTo>
                <a:lnTo>
                  <a:pt x="2743" y="7546"/>
                </a:lnTo>
                <a:lnTo>
                  <a:pt x="2688" y="7559"/>
                </a:lnTo>
                <a:lnTo>
                  <a:pt x="2631" y="7570"/>
                </a:lnTo>
                <a:lnTo>
                  <a:pt x="2574" y="7580"/>
                </a:lnTo>
                <a:lnTo>
                  <a:pt x="2516" y="7587"/>
                </a:lnTo>
                <a:lnTo>
                  <a:pt x="2459" y="7591"/>
                </a:lnTo>
                <a:lnTo>
                  <a:pt x="2432" y="7592"/>
                </a:lnTo>
                <a:lnTo>
                  <a:pt x="2404" y="7592"/>
                </a:lnTo>
                <a:lnTo>
                  <a:pt x="2377" y="7592"/>
                </a:lnTo>
                <a:lnTo>
                  <a:pt x="2350" y="7591"/>
                </a:lnTo>
                <a:lnTo>
                  <a:pt x="2324" y="7589"/>
                </a:lnTo>
                <a:lnTo>
                  <a:pt x="2300" y="7586"/>
                </a:lnTo>
                <a:lnTo>
                  <a:pt x="2276" y="7583"/>
                </a:lnTo>
                <a:lnTo>
                  <a:pt x="2252" y="7578"/>
                </a:lnTo>
                <a:lnTo>
                  <a:pt x="2229" y="7572"/>
                </a:lnTo>
                <a:lnTo>
                  <a:pt x="2208" y="7565"/>
                </a:lnTo>
                <a:lnTo>
                  <a:pt x="2188" y="7557"/>
                </a:lnTo>
                <a:lnTo>
                  <a:pt x="2169" y="7548"/>
                </a:lnTo>
                <a:lnTo>
                  <a:pt x="2135" y="7530"/>
                </a:lnTo>
                <a:lnTo>
                  <a:pt x="2102" y="7510"/>
                </a:lnTo>
                <a:lnTo>
                  <a:pt x="2070" y="7488"/>
                </a:lnTo>
                <a:lnTo>
                  <a:pt x="2037" y="7465"/>
                </a:lnTo>
                <a:lnTo>
                  <a:pt x="1974" y="7418"/>
                </a:lnTo>
                <a:lnTo>
                  <a:pt x="1910" y="7369"/>
                </a:lnTo>
                <a:lnTo>
                  <a:pt x="1878" y="7344"/>
                </a:lnTo>
                <a:lnTo>
                  <a:pt x="1846" y="7321"/>
                </a:lnTo>
                <a:lnTo>
                  <a:pt x="1815" y="7299"/>
                </a:lnTo>
                <a:lnTo>
                  <a:pt x="1782" y="7278"/>
                </a:lnTo>
                <a:lnTo>
                  <a:pt x="1747" y="7260"/>
                </a:lnTo>
                <a:lnTo>
                  <a:pt x="1713" y="7241"/>
                </a:lnTo>
                <a:lnTo>
                  <a:pt x="1679" y="7227"/>
                </a:lnTo>
                <a:lnTo>
                  <a:pt x="1661" y="7221"/>
                </a:lnTo>
                <a:lnTo>
                  <a:pt x="1644" y="7215"/>
                </a:lnTo>
                <a:lnTo>
                  <a:pt x="1624" y="7208"/>
                </a:lnTo>
                <a:lnTo>
                  <a:pt x="1607" y="7202"/>
                </a:lnTo>
                <a:lnTo>
                  <a:pt x="1592" y="7195"/>
                </a:lnTo>
                <a:lnTo>
                  <a:pt x="1579" y="7188"/>
                </a:lnTo>
                <a:lnTo>
                  <a:pt x="1567" y="7179"/>
                </a:lnTo>
                <a:lnTo>
                  <a:pt x="1556" y="7171"/>
                </a:lnTo>
                <a:lnTo>
                  <a:pt x="1547" y="7162"/>
                </a:lnTo>
                <a:lnTo>
                  <a:pt x="1538" y="7152"/>
                </a:lnTo>
                <a:lnTo>
                  <a:pt x="1532" y="7142"/>
                </a:lnTo>
                <a:lnTo>
                  <a:pt x="1526" y="7133"/>
                </a:lnTo>
                <a:lnTo>
                  <a:pt x="1520" y="7123"/>
                </a:lnTo>
                <a:lnTo>
                  <a:pt x="1516" y="7112"/>
                </a:lnTo>
                <a:lnTo>
                  <a:pt x="1508" y="7090"/>
                </a:lnTo>
                <a:lnTo>
                  <a:pt x="1502" y="7068"/>
                </a:lnTo>
                <a:lnTo>
                  <a:pt x="1496" y="7043"/>
                </a:lnTo>
                <a:lnTo>
                  <a:pt x="1487" y="7020"/>
                </a:lnTo>
                <a:lnTo>
                  <a:pt x="1478" y="6996"/>
                </a:lnTo>
                <a:lnTo>
                  <a:pt x="1472" y="6984"/>
                </a:lnTo>
                <a:lnTo>
                  <a:pt x="1466" y="6971"/>
                </a:lnTo>
                <a:lnTo>
                  <a:pt x="1459" y="6959"/>
                </a:lnTo>
                <a:lnTo>
                  <a:pt x="1449" y="6947"/>
                </a:lnTo>
                <a:lnTo>
                  <a:pt x="1439" y="6935"/>
                </a:lnTo>
                <a:lnTo>
                  <a:pt x="1428" y="6922"/>
                </a:lnTo>
                <a:lnTo>
                  <a:pt x="1415" y="6910"/>
                </a:lnTo>
                <a:lnTo>
                  <a:pt x="1401" y="6898"/>
                </a:lnTo>
                <a:lnTo>
                  <a:pt x="1384" y="6887"/>
                </a:lnTo>
                <a:lnTo>
                  <a:pt x="1366" y="6875"/>
                </a:lnTo>
                <a:lnTo>
                  <a:pt x="1351" y="6865"/>
                </a:lnTo>
                <a:lnTo>
                  <a:pt x="1335" y="6854"/>
                </a:lnTo>
                <a:lnTo>
                  <a:pt x="1320" y="6842"/>
                </a:lnTo>
                <a:lnTo>
                  <a:pt x="1304" y="6828"/>
                </a:lnTo>
                <a:lnTo>
                  <a:pt x="1272" y="6799"/>
                </a:lnTo>
                <a:lnTo>
                  <a:pt x="1240" y="6766"/>
                </a:lnTo>
                <a:lnTo>
                  <a:pt x="1208" y="6732"/>
                </a:lnTo>
                <a:lnTo>
                  <a:pt x="1178" y="6694"/>
                </a:lnTo>
                <a:lnTo>
                  <a:pt x="1147" y="6655"/>
                </a:lnTo>
                <a:lnTo>
                  <a:pt x="1117" y="6614"/>
                </a:lnTo>
                <a:lnTo>
                  <a:pt x="1087" y="6574"/>
                </a:lnTo>
                <a:lnTo>
                  <a:pt x="1059" y="6533"/>
                </a:lnTo>
                <a:lnTo>
                  <a:pt x="1004" y="6449"/>
                </a:lnTo>
                <a:lnTo>
                  <a:pt x="909" y="6301"/>
                </a:lnTo>
                <a:lnTo>
                  <a:pt x="893" y="6279"/>
                </a:lnTo>
                <a:lnTo>
                  <a:pt x="877" y="6261"/>
                </a:lnTo>
                <a:lnTo>
                  <a:pt x="859" y="6244"/>
                </a:lnTo>
                <a:lnTo>
                  <a:pt x="840" y="6228"/>
                </a:lnTo>
                <a:lnTo>
                  <a:pt x="822" y="6213"/>
                </a:lnTo>
                <a:lnTo>
                  <a:pt x="802" y="6200"/>
                </a:lnTo>
                <a:lnTo>
                  <a:pt x="763" y="6174"/>
                </a:lnTo>
                <a:lnTo>
                  <a:pt x="745" y="6161"/>
                </a:lnTo>
                <a:lnTo>
                  <a:pt x="725" y="6147"/>
                </a:lnTo>
                <a:lnTo>
                  <a:pt x="708" y="6133"/>
                </a:lnTo>
                <a:lnTo>
                  <a:pt x="691" y="6116"/>
                </a:lnTo>
                <a:lnTo>
                  <a:pt x="675" y="6099"/>
                </a:lnTo>
                <a:lnTo>
                  <a:pt x="661" y="6078"/>
                </a:lnTo>
                <a:lnTo>
                  <a:pt x="648" y="6056"/>
                </a:lnTo>
                <a:lnTo>
                  <a:pt x="642" y="6042"/>
                </a:lnTo>
                <a:lnTo>
                  <a:pt x="637" y="6030"/>
                </a:lnTo>
                <a:lnTo>
                  <a:pt x="615" y="5971"/>
                </a:lnTo>
                <a:lnTo>
                  <a:pt x="603" y="5937"/>
                </a:lnTo>
                <a:lnTo>
                  <a:pt x="588" y="5902"/>
                </a:lnTo>
                <a:lnTo>
                  <a:pt x="573" y="5868"/>
                </a:lnTo>
                <a:lnTo>
                  <a:pt x="557" y="5835"/>
                </a:lnTo>
                <a:lnTo>
                  <a:pt x="548" y="5820"/>
                </a:lnTo>
                <a:lnTo>
                  <a:pt x="538" y="5806"/>
                </a:lnTo>
                <a:lnTo>
                  <a:pt x="530" y="5794"/>
                </a:lnTo>
                <a:lnTo>
                  <a:pt x="521" y="5783"/>
                </a:lnTo>
                <a:lnTo>
                  <a:pt x="507" y="5769"/>
                </a:lnTo>
                <a:lnTo>
                  <a:pt x="491" y="5755"/>
                </a:lnTo>
                <a:lnTo>
                  <a:pt x="475" y="5742"/>
                </a:lnTo>
                <a:lnTo>
                  <a:pt x="458" y="5729"/>
                </a:lnTo>
                <a:lnTo>
                  <a:pt x="425" y="5705"/>
                </a:lnTo>
                <a:lnTo>
                  <a:pt x="389" y="5683"/>
                </a:lnTo>
                <a:lnTo>
                  <a:pt x="355" y="5660"/>
                </a:lnTo>
                <a:lnTo>
                  <a:pt x="321" y="5636"/>
                </a:lnTo>
                <a:lnTo>
                  <a:pt x="305" y="5623"/>
                </a:lnTo>
                <a:lnTo>
                  <a:pt x="289" y="5610"/>
                </a:lnTo>
                <a:lnTo>
                  <a:pt x="274" y="5595"/>
                </a:lnTo>
                <a:lnTo>
                  <a:pt x="261" y="5580"/>
                </a:lnTo>
                <a:lnTo>
                  <a:pt x="245" y="5561"/>
                </a:lnTo>
                <a:lnTo>
                  <a:pt x="232" y="5540"/>
                </a:lnTo>
                <a:lnTo>
                  <a:pt x="221" y="5520"/>
                </a:lnTo>
                <a:lnTo>
                  <a:pt x="211" y="5498"/>
                </a:lnTo>
                <a:lnTo>
                  <a:pt x="203" y="5478"/>
                </a:lnTo>
                <a:lnTo>
                  <a:pt x="196" y="5456"/>
                </a:lnTo>
                <a:lnTo>
                  <a:pt x="185" y="5413"/>
                </a:lnTo>
                <a:lnTo>
                  <a:pt x="173" y="5368"/>
                </a:lnTo>
                <a:lnTo>
                  <a:pt x="167" y="5346"/>
                </a:lnTo>
                <a:lnTo>
                  <a:pt x="159" y="5324"/>
                </a:lnTo>
                <a:lnTo>
                  <a:pt x="151" y="5302"/>
                </a:lnTo>
                <a:lnTo>
                  <a:pt x="141" y="5278"/>
                </a:lnTo>
                <a:lnTo>
                  <a:pt x="130" y="5256"/>
                </a:lnTo>
                <a:lnTo>
                  <a:pt x="115" y="5234"/>
                </a:lnTo>
                <a:lnTo>
                  <a:pt x="104" y="5216"/>
                </a:lnTo>
                <a:lnTo>
                  <a:pt x="91" y="5190"/>
                </a:lnTo>
                <a:lnTo>
                  <a:pt x="76" y="5159"/>
                </a:lnTo>
                <a:lnTo>
                  <a:pt x="60" y="5123"/>
                </a:lnTo>
                <a:lnTo>
                  <a:pt x="46" y="5084"/>
                </a:lnTo>
                <a:lnTo>
                  <a:pt x="32" y="5042"/>
                </a:lnTo>
                <a:lnTo>
                  <a:pt x="20" y="4998"/>
                </a:lnTo>
                <a:lnTo>
                  <a:pt x="10" y="4954"/>
                </a:lnTo>
                <a:lnTo>
                  <a:pt x="7" y="4932"/>
                </a:lnTo>
                <a:lnTo>
                  <a:pt x="3" y="4910"/>
                </a:lnTo>
                <a:lnTo>
                  <a:pt x="0" y="4890"/>
                </a:lnTo>
                <a:lnTo>
                  <a:pt x="0" y="4868"/>
                </a:lnTo>
                <a:lnTo>
                  <a:pt x="0" y="4848"/>
                </a:lnTo>
                <a:lnTo>
                  <a:pt x="2" y="4828"/>
                </a:lnTo>
                <a:lnTo>
                  <a:pt x="4" y="4809"/>
                </a:lnTo>
                <a:lnTo>
                  <a:pt x="8" y="4792"/>
                </a:lnTo>
                <a:lnTo>
                  <a:pt x="14" y="4775"/>
                </a:lnTo>
                <a:lnTo>
                  <a:pt x="21" y="4759"/>
                </a:lnTo>
                <a:lnTo>
                  <a:pt x="30" y="4745"/>
                </a:lnTo>
                <a:lnTo>
                  <a:pt x="40" y="4733"/>
                </a:lnTo>
                <a:lnTo>
                  <a:pt x="52" y="4722"/>
                </a:lnTo>
                <a:lnTo>
                  <a:pt x="66" y="4712"/>
                </a:lnTo>
                <a:lnTo>
                  <a:pt x="82" y="4705"/>
                </a:lnTo>
                <a:lnTo>
                  <a:pt x="101" y="4699"/>
                </a:lnTo>
                <a:lnTo>
                  <a:pt x="157" y="4755"/>
                </a:lnTo>
                <a:lnTo>
                  <a:pt x="216" y="4810"/>
                </a:lnTo>
                <a:lnTo>
                  <a:pt x="276" y="4863"/>
                </a:lnTo>
                <a:lnTo>
                  <a:pt x="337" y="4913"/>
                </a:lnTo>
                <a:lnTo>
                  <a:pt x="356" y="4919"/>
                </a:lnTo>
                <a:lnTo>
                  <a:pt x="376" y="4923"/>
                </a:lnTo>
                <a:lnTo>
                  <a:pt x="395" y="4925"/>
                </a:lnTo>
                <a:lnTo>
                  <a:pt x="416" y="4926"/>
                </a:lnTo>
                <a:lnTo>
                  <a:pt x="459" y="4926"/>
                </a:lnTo>
                <a:lnTo>
                  <a:pt x="502" y="4926"/>
                </a:lnTo>
                <a:lnTo>
                  <a:pt x="522" y="4926"/>
                </a:lnTo>
                <a:lnTo>
                  <a:pt x="543" y="4929"/>
                </a:lnTo>
                <a:lnTo>
                  <a:pt x="564" y="4931"/>
                </a:lnTo>
                <a:lnTo>
                  <a:pt x="584" y="4936"/>
                </a:lnTo>
                <a:lnTo>
                  <a:pt x="603" y="4942"/>
                </a:lnTo>
                <a:lnTo>
                  <a:pt x="621" y="4951"/>
                </a:lnTo>
                <a:lnTo>
                  <a:pt x="630" y="4957"/>
                </a:lnTo>
                <a:lnTo>
                  <a:pt x="639" y="4963"/>
                </a:lnTo>
                <a:lnTo>
                  <a:pt x="646" y="4970"/>
                </a:lnTo>
                <a:lnTo>
                  <a:pt x="655" y="4978"/>
                </a:lnTo>
                <a:lnTo>
                  <a:pt x="684" y="4969"/>
                </a:lnTo>
                <a:lnTo>
                  <a:pt x="718" y="4960"/>
                </a:lnTo>
                <a:lnTo>
                  <a:pt x="758" y="4952"/>
                </a:lnTo>
                <a:lnTo>
                  <a:pt x="804" y="4943"/>
                </a:lnTo>
                <a:lnTo>
                  <a:pt x="851" y="4935"/>
                </a:lnTo>
                <a:lnTo>
                  <a:pt x="903" y="4927"/>
                </a:lnTo>
                <a:lnTo>
                  <a:pt x="954" y="4920"/>
                </a:lnTo>
                <a:lnTo>
                  <a:pt x="1007" y="4915"/>
                </a:lnTo>
                <a:lnTo>
                  <a:pt x="1059" y="4912"/>
                </a:lnTo>
                <a:lnTo>
                  <a:pt x="1111" y="4909"/>
                </a:lnTo>
                <a:lnTo>
                  <a:pt x="1159" y="4909"/>
                </a:lnTo>
                <a:lnTo>
                  <a:pt x="1206" y="4912"/>
                </a:lnTo>
                <a:lnTo>
                  <a:pt x="1228" y="4914"/>
                </a:lnTo>
                <a:lnTo>
                  <a:pt x="1249" y="4916"/>
                </a:lnTo>
                <a:lnTo>
                  <a:pt x="1268" y="4920"/>
                </a:lnTo>
                <a:lnTo>
                  <a:pt x="1287" y="4924"/>
                </a:lnTo>
                <a:lnTo>
                  <a:pt x="1304" y="4930"/>
                </a:lnTo>
                <a:lnTo>
                  <a:pt x="1318" y="4935"/>
                </a:lnTo>
                <a:lnTo>
                  <a:pt x="1332" y="4942"/>
                </a:lnTo>
                <a:lnTo>
                  <a:pt x="1344" y="4949"/>
                </a:lnTo>
                <a:lnTo>
                  <a:pt x="1366" y="4956"/>
                </a:lnTo>
                <a:lnTo>
                  <a:pt x="1387" y="4958"/>
                </a:lnTo>
                <a:lnTo>
                  <a:pt x="1408" y="4958"/>
                </a:lnTo>
                <a:lnTo>
                  <a:pt x="1428" y="4956"/>
                </a:lnTo>
                <a:lnTo>
                  <a:pt x="1449" y="4953"/>
                </a:lnTo>
                <a:lnTo>
                  <a:pt x="1469" y="4948"/>
                </a:lnTo>
                <a:lnTo>
                  <a:pt x="1488" y="4942"/>
                </a:lnTo>
                <a:lnTo>
                  <a:pt x="1508" y="4935"/>
                </a:lnTo>
                <a:lnTo>
                  <a:pt x="1547" y="4921"/>
                </a:lnTo>
                <a:lnTo>
                  <a:pt x="1567" y="4914"/>
                </a:lnTo>
                <a:lnTo>
                  <a:pt x="1587" y="4908"/>
                </a:lnTo>
                <a:lnTo>
                  <a:pt x="1607" y="4902"/>
                </a:lnTo>
                <a:lnTo>
                  <a:pt x="1628" y="4898"/>
                </a:lnTo>
                <a:lnTo>
                  <a:pt x="1648" y="4896"/>
                </a:lnTo>
                <a:lnTo>
                  <a:pt x="1670" y="4896"/>
                </a:lnTo>
                <a:lnTo>
                  <a:pt x="1691" y="4897"/>
                </a:lnTo>
                <a:lnTo>
                  <a:pt x="1713" y="4902"/>
                </a:lnTo>
                <a:lnTo>
                  <a:pt x="1733" y="4907"/>
                </a:lnTo>
                <a:lnTo>
                  <a:pt x="1752" y="4915"/>
                </a:lnTo>
                <a:lnTo>
                  <a:pt x="1772" y="4924"/>
                </a:lnTo>
                <a:lnTo>
                  <a:pt x="1790" y="4934"/>
                </a:lnTo>
                <a:lnTo>
                  <a:pt x="1827" y="4954"/>
                </a:lnTo>
                <a:lnTo>
                  <a:pt x="1864" y="4976"/>
                </a:lnTo>
                <a:lnTo>
                  <a:pt x="1883" y="4986"/>
                </a:lnTo>
                <a:lnTo>
                  <a:pt x="1901" y="4996"/>
                </a:lnTo>
                <a:lnTo>
                  <a:pt x="1921" y="5005"/>
                </a:lnTo>
                <a:lnTo>
                  <a:pt x="1941" y="5011"/>
                </a:lnTo>
                <a:lnTo>
                  <a:pt x="1961" y="5016"/>
                </a:lnTo>
                <a:lnTo>
                  <a:pt x="1982" y="5019"/>
                </a:lnTo>
                <a:lnTo>
                  <a:pt x="2069" y="5024"/>
                </a:lnTo>
                <a:lnTo>
                  <a:pt x="2156" y="5029"/>
                </a:lnTo>
                <a:lnTo>
                  <a:pt x="2241" y="5036"/>
                </a:lnTo>
                <a:lnTo>
                  <a:pt x="2284" y="5040"/>
                </a:lnTo>
                <a:lnTo>
                  <a:pt x="2327" y="5046"/>
                </a:lnTo>
                <a:lnTo>
                  <a:pt x="2370" y="5052"/>
                </a:lnTo>
                <a:lnTo>
                  <a:pt x="2411" y="5060"/>
                </a:lnTo>
                <a:lnTo>
                  <a:pt x="2454" y="5068"/>
                </a:lnTo>
                <a:lnTo>
                  <a:pt x="2496" y="5078"/>
                </a:lnTo>
                <a:lnTo>
                  <a:pt x="2537" y="5090"/>
                </a:lnTo>
                <a:lnTo>
                  <a:pt x="2579" y="5102"/>
                </a:lnTo>
                <a:lnTo>
                  <a:pt x="2619" y="5117"/>
                </a:lnTo>
                <a:lnTo>
                  <a:pt x="2661" y="5134"/>
                </a:lnTo>
                <a:lnTo>
                  <a:pt x="2854" y="5314"/>
                </a:lnTo>
                <a:lnTo>
                  <a:pt x="2880" y="5311"/>
                </a:lnTo>
                <a:lnTo>
                  <a:pt x="2904" y="5313"/>
                </a:lnTo>
                <a:lnTo>
                  <a:pt x="2930" y="5314"/>
                </a:lnTo>
                <a:lnTo>
                  <a:pt x="2953" y="5319"/>
                </a:lnTo>
                <a:lnTo>
                  <a:pt x="2977" y="5325"/>
                </a:lnTo>
                <a:lnTo>
                  <a:pt x="2999" y="5333"/>
                </a:lnTo>
                <a:lnTo>
                  <a:pt x="3021" y="5343"/>
                </a:lnTo>
                <a:lnTo>
                  <a:pt x="3043" y="5355"/>
                </a:lnTo>
                <a:lnTo>
                  <a:pt x="3064" y="5368"/>
                </a:lnTo>
                <a:lnTo>
                  <a:pt x="3084" y="5382"/>
                </a:lnTo>
                <a:lnTo>
                  <a:pt x="3102" y="5399"/>
                </a:lnTo>
                <a:lnTo>
                  <a:pt x="3119" y="5416"/>
                </a:lnTo>
                <a:lnTo>
                  <a:pt x="3136" y="5435"/>
                </a:lnTo>
                <a:lnTo>
                  <a:pt x="3151" y="5454"/>
                </a:lnTo>
                <a:lnTo>
                  <a:pt x="3166" y="5474"/>
                </a:lnTo>
                <a:lnTo>
                  <a:pt x="3178" y="5495"/>
                </a:lnTo>
                <a:lnTo>
                  <a:pt x="3179" y="5506"/>
                </a:lnTo>
                <a:lnTo>
                  <a:pt x="3181" y="5517"/>
                </a:lnTo>
                <a:lnTo>
                  <a:pt x="3186" y="5529"/>
                </a:lnTo>
                <a:lnTo>
                  <a:pt x="3191" y="5544"/>
                </a:lnTo>
                <a:lnTo>
                  <a:pt x="3199" y="5558"/>
                </a:lnTo>
                <a:lnTo>
                  <a:pt x="3208" y="5574"/>
                </a:lnTo>
                <a:lnTo>
                  <a:pt x="3229" y="5608"/>
                </a:lnTo>
                <a:lnTo>
                  <a:pt x="3255" y="5645"/>
                </a:lnTo>
                <a:lnTo>
                  <a:pt x="3284" y="5683"/>
                </a:lnTo>
                <a:lnTo>
                  <a:pt x="3315" y="5722"/>
                </a:lnTo>
                <a:lnTo>
                  <a:pt x="3349" y="5760"/>
                </a:lnTo>
                <a:lnTo>
                  <a:pt x="3382" y="5798"/>
                </a:lnTo>
                <a:lnTo>
                  <a:pt x="3416" y="5833"/>
                </a:lnTo>
                <a:lnTo>
                  <a:pt x="3448" y="5865"/>
                </a:lnTo>
                <a:lnTo>
                  <a:pt x="3480" y="5893"/>
                </a:lnTo>
                <a:lnTo>
                  <a:pt x="3507" y="5918"/>
                </a:lnTo>
                <a:lnTo>
                  <a:pt x="3531" y="5935"/>
                </a:lnTo>
                <a:lnTo>
                  <a:pt x="3542" y="5942"/>
                </a:lnTo>
                <a:lnTo>
                  <a:pt x="3551" y="5947"/>
                </a:lnTo>
                <a:lnTo>
                  <a:pt x="3558" y="5949"/>
                </a:lnTo>
                <a:lnTo>
                  <a:pt x="3565" y="5951"/>
                </a:lnTo>
                <a:lnTo>
                  <a:pt x="3574" y="5962"/>
                </a:lnTo>
                <a:lnTo>
                  <a:pt x="3582" y="5975"/>
                </a:lnTo>
                <a:lnTo>
                  <a:pt x="3591" y="5987"/>
                </a:lnTo>
                <a:lnTo>
                  <a:pt x="3598" y="6001"/>
                </a:lnTo>
                <a:lnTo>
                  <a:pt x="3612" y="6029"/>
                </a:lnTo>
                <a:lnTo>
                  <a:pt x="3624" y="6058"/>
                </a:lnTo>
                <a:lnTo>
                  <a:pt x="3634" y="6090"/>
                </a:lnTo>
                <a:lnTo>
                  <a:pt x="3641" y="6122"/>
                </a:lnTo>
                <a:lnTo>
                  <a:pt x="3649" y="6155"/>
                </a:lnTo>
                <a:lnTo>
                  <a:pt x="3655" y="6189"/>
                </a:lnTo>
                <a:lnTo>
                  <a:pt x="3664" y="6257"/>
                </a:lnTo>
                <a:lnTo>
                  <a:pt x="3672" y="6325"/>
                </a:lnTo>
                <a:lnTo>
                  <a:pt x="3680" y="6391"/>
                </a:lnTo>
                <a:lnTo>
                  <a:pt x="3685" y="6422"/>
                </a:lnTo>
                <a:lnTo>
                  <a:pt x="3691" y="6453"/>
                </a:lnTo>
                <a:lnTo>
                  <a:pt x="3694" y="6466"/>
                </a:lnTo>
                <a:lnTo>
                  <a:pt x="3694" y="6482"/>
                </a:lnTo>
                <a:lnTo>
                  <a:pt x="3694" y="6499"/>
                </a:lnTo>
                <a:lnTo>
                  <a:pt x="3693" y="6518"/>
                </a:lnTo>
                <a:lnTo>
                  <a:pt x="3688" y="6557"/>
                </a:lnTo>
                <a:lnTo>
                  <a:pt x="3679" y="6600"/>
                </a:lnTo>
                <a:lnTo>
                  <a:pt x="3669" y="6644"/>
                </a:lnTo>
                <a:lnTo>
                  <a:pt x="3658" y="6690"/>
                </a:lnTo>
                <a:lnTo>
                  <a:pt x="3635" y="6784"/>
                </a:lnTo>
                <a:lnTo>
                  <a:pt x="3624" y="6830"/>
                </a:lnTo>
                <a:lnTo>
                  <a:pt x="3615" y="6874"/>
                </a:lnTo>
                <a:lnTo>
                  <a:pt x="3609" y="6914"/>
                </a:lnTo>
                <a:lnTo>
                  <a:pt x="3608" y="6932"/>
                </a:lnTo>
                <a:lnTo>
                  <a:pt x="3607" y="6951"/>
                </a:lnTo>
                <a:lnTo>
                  <a:pt x="3608" y="6966"/>
                </a:lnTo>
                <a:lnTo>
                  <a:pt x="3609" y="6982"/>
                </a:lnTo>
                <a:lnTo>
                  <a:pt x="3612" y="6996"/>
                </a:lnTo>
                <a:lnTo>
                  <a:pt x="3617" y="7008"/>
                </a:lnTo>
                <a:lnTo>
                  <a:pt x="3622" y="7018"/>
                </a:lnTo>
                <a:lnTo>
                  <a:pt x="3629" y="7026"/>
                </a:lnTo>
                <a:lnTo>
                  <a:pt x="3639" y="7034"/>
                </a:lnTo>
                <a:lnTo>
                  <a:pt x="3649" y="7039"/>
                </a:lnTo>
                <a:lnTo>
                  <a:pt x="3649" y="7025"/>
                </a:lnTo>
                <a:lnTo>
                  <a:pt x="3650" y="7012"/>
                </a:lnTo>
                <a:lnTo>
                  <a:pt x="3651" y="6996"/>
                </a:lnTo>
                <a:lnTo>
                  <a:pt x="3653" y="6981"/>
                </a:lnTo>
                <a:lnTo>
                  <a:pt x="3661" y="6947"/>
                </a:lnTo>
                <a:lnTo>
                  <a:pt x="3671" y="6911"/>
                </a:lnTo>
                <a:lnTo>
                  <a:pt x="3683" y="6874"/>
                </a:lnTo>
                <a:lnTo>
                  <a:pt x="3697" y="6834"/>
                </a:lnTo>
                <a:lnTo>
                  <a:pt x="3713" y="6794"/>
                </a:lnTo>
                <a:lnTo>
                  <a:pt x="3730" y="6754"/>
                </a:lnTo>
                <a:lnTo>
                  <a:pt x="3768" y="6672"/>
                </a:lnTo>
                <a:lnTo>
                  <a:pt x="3806" y="6592"/>
                </a:lnTo>
                <a:lnTo>
                  <a:pt x="3875" y="6457"/>
                </a:lnTo>
                <a:lnTo>
                  <a:pt x="3872" y="6398"/>
                </a:lnTo>
                <a:lnTo>
                  <a:pt x="3867" y="6344"/>
                </a:lnTo>
                <a:lnTo>
                  <a:pt x="3862" y="6297"/>
                </a:lnTo>
                <a:lnTo>
                  <a:pt x="3855" y="6255"/>
                </a:lnTo>
                <a:lnTo>
                  <a:pt x="3848" y="6216"/>
                </a:lnTo>
                <a:lnTo>
                  <a:pt x="3837" y="6180"/>
                </a:lnTo>
                <a:lnTo>
                  <a:pt x="3826" y="6146"/>
                </a:lnTo>
                <a:lnTo>
                  <a:pt x="3812" y="6114"/>
                </a:lnTo>
                <a:lnTo>
                  <a:pt x="3798" y="6083"/>
                </a:lnTo>
                <a:lnTo>
                  <a:pt x="3782" y="6051"/>
                </a:lnTo>
                <a:lnTo>
                  <a:pt x="3745" y="5982"/>
                </a:lnTo>
                <a:lnTo>
                  <a:pt x="3701" y="5903"/>
                </a:lnTo>
                <a:lnTo>
                  <a:pt x="3677" y="5857"/>
                </a:lnTo>
                <a:lnTo>
                  <a:pt x="3651" y="5805"/>
                </a:lnTo>
                <a:lnTo>
                  <a:pt x="3624" y="5750"/>
                </a:lnTo>
                <a:lnTo>
                  <a:pt x="3598" y="5695"/>
                </a:lnTo>
                <a:lnTo>
                  <a:pt x="3574" y="5641"/>
                </a:lnTo>
                <a:lnTo>
                  <a:pt x="3551" y="5589"/>
                </a:lnTo>
                <a:lnTo>
                  <a:pt x="3529" y="5536"/>
                </a:lnTo>
                <a:lnTo>
                  <a:pt x="3509" y="5485"/>
                </a:lnTo>
                <a:lnTo>
                  <a:pt x="3490" y="5434"/>
                </a:lnTo>
                <a:lnTo>
                  <a:pt x="3472" y="5383"/>
                </a:lnTo>
                <a:lnTo>
                  <a:pt x="3455" y="5335"/>
                </a:lnTo>
                <a:lnTo>
                  <a:pt x="3441" y="5284"/>
                </a:lnTo>
                <a:lnTo>
                  <a:pt x="3426" y="5236"/>
                </a:lnTo>
                <a:lnTo>
                  <a:pt x="3414" y="5187"/>
                </a:lnTo>
                <a:lnTo>
                  <a:pt x="3403" y="5138"/>
                </a:lnTo>
                <a:lnTo>
                  <a:pt x="3392" y="5090"/>
                </a:lnTo>
                <a:lnTo>
                  <a:pt x="3383" y="5041"/>
                </a:lnTo>
                <a:lnTo>
                  <a:pt x="3376" y="4992"/>
                </a:lnTo>
                <a:lnTo>
                  <a:pt x="3369" y="4945"/>
                </a:lnTo>
                <a:lnTo>
                  <a:pt x="3364" y="4896"/>
                </a:lnTo>
                <a:lnTo>
                  <a:pt x="3359" y="4847"/>
                </a:lnTo>
                <a:lnTo>
                  <a:pt x="3356" y="4797"/>
                </a:lnTo>
                <a:lnTo>
                  <a:pt x="3355" y="4747"/>
                </a:lnTo>
                <a:lnTo>
                  <a:pt x="3354" y="4696"/>
                </a:lnTo>
                <a:lnTo>
                  <a:pt x="3355" y="4646"/>
                </a:lnTo>
                <a:lnTo>
                  <a:pt x="3356" y="4595"/>
                </a:lnTo>
                <a:lnTo>
                  <a:pt x="3359" y="4542"/>
                </a:lnTo>
                <a:lnTo>
                  <a:pt x="3364" y="4490"/>
                </a:lnTo>
                <a:lnTo>
                  <a:pt x="3369" y="4436"/>
                </a:lnTo>
                <a:lnTo>
                  <a:pt x="3375" y="4381"/>
                </a:lnTo>
                <a:lnTo>
                  <a:pt x="3382" y="4326"/>
                </a:lnTo>
                <a:lnTo>
                  <a:pt x="3391" y="4270"/>
                </a:lnTo>
                <a:lnTo>
                  <a:pt x="3400" y="4211"/>
                </a:lnTo>
                <a:lnTo>
                  <a:pt x="3411" y="4152"/>
                </a:lnTo>
                <a:lnTo>
                  <a:pt x="3443" y="3979"/>
                </a:lnTo>
                <a:lnTo>
                  <a:pt x="3461" y="3882"/>
                </a:lnTo>
                <a:lnTo>
                  <a:pt x="3472" y="3832"/>
                </a:lnTo>
                <a:lnTo>
                  <a:pt x="3483" y="3782"/>
                </a:lnTo>
                <a:lnTo>
                  <a:pt x="3496" y="3733"/>
                </a:lnTo>
                <a:lnTo>
                  <a:pt x="3509" y="3684"/>
                </a:lnTo>
                <a:lnTo>
                  <a:pt x="3523" y="3638"/>
                </a:lnTo>
                <a:lnTo>
                  <a:pt x="3537" y="3593"/>
                </a:lnTo>
                <a:lnTo>
                  <a:pt x="3554" y="3550"/>
                </a:lnTo>
                <a:lnTo>
                  <a:pt x="3571" y="3510"/>
                </a:lnTo>
                <a:lnTo>
                  <a:pt x="3590" y="3473"/>
                </a:lnTo>
                <a:lnTo>
                  <a:pt x="3600" y="3456"/>
                </a:lnTo>
                <a:lnTo>
                  <a:pt x="3609" y="3440"/>
                </a:lnTo>
                <a:lnTo>
                  <a:pt x="3631" y="3404"/>
                </a:lnTo>
                <a:lnTo>
                  <a:pt x="3651" y="3370"/>
                </a:lnTo>
                <a:lnTo>
                  <a:pt x="3667" y="3337"/>
                </a:lnTo>
                <a:lnTo>
                  <a:pt x="3680" y="3304"/>
                </a:lnTo>
                <a:lnTo>
                  <a:pt x="3693" y="3271"/>
                </a:lnTo>
                <a:lnTo>
                  <a:pt x="3702" y="3239"/>
                </a:lnTo>
                <a:lnTo>
                  <a:pt x="3711" y="3208"/>
                </a:lnTo>
                <a:lnTo>
                  <a:pt x="3718" y="3176"/>
                </a:lnTo>
                <a:lnTo>
                  <a:pt x="3732" y="3113"/>
                </a:lnTo>
                <a:lnTo>
                  <a:pt x="3746" y="3050"/>
                </a:lnTo>
                <a:lnTo>
                  <a:pt x="3755" y="3018"/>
                </a:lnTo>
                <a:lnTo>
                  <a:pt x="3763" y="2985"/>
                </a:lnTo>
                <a:lnTo>
                  <a:pt x="3774" y="2952"/>
                </a:lnTo>
                <a:lnTo>
                  <a:pt x="3787" y="2919"/>
                </a:lnTo>
                <a:lnTo>
                  <a:pt x="3798" y="2893"/>
                </a:lnTo>
                <a:lnTo>
                  <a:pt x="3810" y="2869"/>
                </a:lnTo>
                <a:lnTo>
                  <a:pt x="3823" y="2845"/>
                </a:lnTo>
                <a:lnTo>
                  <a:pt x="3837" y="2823"/>
                </a:lnTo>
                <a:lnTo>
                  <a:pt x="3866" y="2779"/>
                </a:lnTo>
                <a:lnTo>
                  <a:pt x="3895" y="2736"/>
                </a:lnTo>
                <a:lnTo>
                  <a:pt x="3924" y="2693"/>
                </a:lnTo>
                <a:lnTo>
                  <a:pt x="3937" y="2670"/>
                </a:lnTo>
                <a:lnTo>
                  <a:pt x="3949" y="2646"/>
                </a:lnTo>
                <a:lnTo>
                  <a:pt x="3960" y="2623"/>
                </a:lnTo>
                <a:lnTo>
                  <a:pt x="3970" y="2598"/>
                </a:lnTo>
                <a:lnTo>
                  <a:pt x="3979" y="2571"/>
                </a:lnTo>
                <a:lnTo>
                  <a:pt x="3986" y="2543"/>
                </a:lnTo>
                <a:lnTo>
                  <a:pt x="3990" y="2517"/>
                </a:lnTo>
                <a:lnTo>
                  <a:pt x="3993" y="2492"/>
                </a:lnTo>
                <a:lnTo>
                  <a:pt x="3998" y="2445"/>
                </a:lnTo>
                <a:lnTo>
                  <a:pt x="4003" y="2398"/>
                </a:lnTo>
                <a:lnTo>
                  <a:pt x="4007" y="2353"/>
                </a:lnTo>
                <a:lnTo>
                  <a:pt x="4010" y="2331"/>
                </a:lnTo>
                <a:lnTo>
                  <a:pt x="4014" y="2310"/>
                </a:lnTo>
                <a:lnTo>
                  <a:pt x="4019" y="2288"/>
                </a:lnTo>
                <a:lnTo>
                  <a:pt x="4025" y="2266"/>
                </a:lnTo>
                <a:lnTo>
                  <a:pt x="4032" y="2246"/>
                </a:lnTo>
                <a:lnTo>
                  <a:pt x="4042" y="2225"/>
                </a:lnTo>
                <a:lnTo>
                  <a:pt x="4053" y="2203"/>
                </a:lnTo>
                <a:lnTo>
                  <a:pt x="4067" y="2182"/>
                </a:lnTo>
                <a:lnTo>
                  <a:pt x="4083" y="2161"/>
                </a:lnTo>
                <a:lnTo>
                  <a:pt x="4098" y="2140"/>
                </a:lnTo>
                <a:lnTo>
                  <a:pt x="4134" y="2099"/>
                </a:lnTo>
                <a:lnTo>
                  <a:pt x="4172" y="2055"/>
                </a:lnTo>
                <a:lnTo>
                  <a:pt x="4211" y="2011"/>
                </a:lnTo>
                <a:lnTo>
                  <a:pt x="4230" y="1988"/>
                </a:lnTo>
                <a:lnTo>
                  <a:pt x="4249" y="1963"/>
                </a:lnTo>
                <a:lnTo>
                  <a:pt x="4266" y="1939"/>
                </a:lnTo>
                <a:lnTo>
                  <a:pt x="4283" y="1913"/>
                </a:lnTo>
                <a:lnTo>
                  <a:pt x="4298" y="1887"/>
                </a:lnTo>
                <a:lnTo>
                  <a:pt x="4311" y="1860"/>
                </a:lnTo>
                <a:lnTo>
                  <a:pt x="4323" y="1832"/>
                </a:lnTo>
                <a:lnTo>
                  <a:pt x="4333" y="1803"/>
                </a:lnTo>
                <a:lnTo>
                  <a:pt x="4326" y="1804"/>
                </a:lnTo>
                <a:lnTo>
                  <a:pt x="4318" y="1805"/>
                </a:lnTo>
                <a:lnTo>
                  <a:pt x="4314" y="1807"/>
                </a:lnTo>
                <a:lnTo>
                  <a:pt x="4310" y="1810"/>
                </a:lnTo>
                <a:lnTo>
                  <a:pt x="4307" y="1813"/>
                </a:lnTo>
                <a:lnTo>
                  <a:pt x="4305" y="1816"/>
                </a:lnTo>
                <a:lnTo>
                  <a:pt x="4303" y="1824"/>
                </a:lnTo>
                <a:lnTo>
                  <a:pt x="4301" y="1831"/>
                </a:lnTo>
                <a:lnTo>
                  <a:pt x="4299" y="1834"/>
                </a:lnTo>
                <a:lnTo>
                  <a:pt x="4298" y="1837"/>
                </a:lnTo>
                <a:lnTo>
                  <a:pt x="4295" y="1838"/>
                </a:lnTo>
                <a:lnTo>
                  <a:pt x="4290" y="1840"/>
                </a:lnTo>
                <a:lnTo>
                  <a:pt x="4285" y="1841"/>
                </a:lnTo>
                <a:lnTo>
                  <a:pt x="4279" y="1840"/>
                </a:lnTo>
                <a:lnTo>
                  <a:pt x="4307" y="1779"/>
                </a:lnTo>
                <a:lnTo>
                  <a:pt x="4337" y="1715"/>
                </a:lnTo>
                <a:lnTo>
                  <a:pt x="4369" y="1651"/>
                </a:lnTo>
                <a:lnTo>
                  <a:pt x="4403" y="1585"/>
                </a:lnTo>
                <a:lnTo>
                  <a:pt x="4437" y="1521"/>
                </a:lnTo>
                <a:lnTo>
                  <a:pt x="4474" y="1455"/>
                </a:lnTo>
                <a:lnTo>
                  <a:pt x="4512" y="1389"/>
                </a:lnTo>
                <a:lnTo>
                  <a:pt x="4550" y="1324"/>
                </a:lnTo>
                <a:lnTo>
                  <a:pt x="4590" y="1259"/>
                </a:lnTo>
                <a:lnTo>
                  <a:pt x="4630" y="1196"/>
                </a:lnTo>
                <a:lnTo>
                  <a:pt x="4672" y="1133"/>
                </a:lnTo>
                <a:lnTo>
                  <a:pt x="4715" y="1073"/>
                </a:lnTo>
                <a:lnTo>
                  <a:pt x="4757" y="1015"/>
                </a:lnTo>
                <a:lnTo>
                  <a:pt x="4801" y="958"/>
                </a:lnTo>
                <a:lnTo>
                  <a:pt x="4844" y="906"/>
                </a:lnTo>
                <a:lnTo>
                  <a:pt x="4889" y="856"/>
                </a:lnTo>
                <a:lnTo>
                  <a:pt x="4908" y="847"/>
                </a:lnTo>
                <a:lnTo>
                  <a:pt x="4925" y="839"/>
                </a:lnTo>
                <a:lnTo>
                  <a:pt x="4959" y="820"/>
                </a:lnTo>
                <a:lnTo>
                  <a:pt x="4992" y="799"/>
                </a:lnTo>
                <a:lnTo>
                  <a:pt x="5023" y="776"/>
                </a:lnTo>
                <a:lnTo>
                  <a:pt x="5052" y="752"/>
                </a:lnTo>
                <a:lnTo>
                  <a:pt x="5080" y="726"/>
                </a:lnTo>
                <a:lnTo>
                  <a:pt x="5107" y="698"/>
                </a:lnTo>
                <a:lnTo>
                  <a:pt x="5134" y="670"/>
                </a:lnTo>
                <a:lnTo>
                  <a:pt x="5158" y="641"/>
                </a:lnTo>
                <a:lnTo>
                  <a:pt x="5183" y="611"/>
                </a:lnTo>
                <a:lnTo>
                  <a:pt x="5230" y="549"/>
                </a:lnTo>
                <a:lnTo>
                  <a:pt x="5278" y="488"/>
                </a:lnTo>
                <a:lnTo>
                  <a:pt x="5326" y="428"/>
                </a:lnTo>
                <a:lnTo>
                  <a:pt x="5344" y="405"/>
                </a:lnTo>
                <a:lnTo>
                  <a:pt x="5360" y="379"/>
                </a:lnTo>
                <a:lnTo>
                  <a:pt x="5377" y="352"/>
                </a:lnTo>
                <a:lnTo>
                  <a:pt x="5392" y="323"/>
                </a:lnTo>
                <a:lnTo>
                  <a:pt x="5424" y="262"/>
                </a:lnTo>
                <a:lnTo>
                  <a:pt x="5455" y="198"/>
                </a:lnTo>
                <a:lnTo>
                  <a:pt x="5471" y="167"/>
                </a:lnTo>
                <a:lnTo>
                  <a:pt x="5488" y="137"/>
                </a:lnTo>
                <a:lnTo>
                  <a:pt x="5506" y="109"/>
                </a:lnTo>
                <a:lnTo>
                  <a:pt x="5525" y="82"/>
                </a:lnTo>
                <a:lnTo>
                  <a:pt x="5545" y="57"/>
                </a:lnTo>
                <a:lnTo>
                  <a:pt x="5554" y="45"/>
                </a:lnTo>
                <a:lnTo>
                  <a:pt x="5565" y="34"/>
                </a:lnTo>
                <a:lnTo>
                  <a:pt x="5576" y="24"/>
                </a:lnTo>
                <a:lnTo>
                  <a:pt x="5587" y="16"/>
                </a:lnTo>
                <a:lnTo>
                  <a:pt x="5600" y="7"/>
                </a:lnTo>
                <a:lnTo>
                  <a:pt x="5612" y="0"/>
                </a:lnTo>
                <a:lnTo>
                  <a:pt x="5628" y="12"/>
                </a:lnTo>
                <a:lnTo>
                  <a:pt x="5642" y="27"/>
                </a:lnTo>
                <a:lnTo>
                  <a:pt x="5657" y="43"/>
                </a:lnTo>
                <a:lnTo>
                  <a:pt x="5671" y="59"/>
                </a:lnTo>
                <a:lnTo>
                  <a:pt x="5684" y="77"/>
                </a:lnTo>
                <a:lnTo>
                  <a:pt x="5696" y="95"/>
                </a:lnTo>
                <a:lnTo>
                  <a:pt x="5708" y="115"/>
                </a:lnTo>
                <a:lnTo>
                  <a:pt x="5719" y="134"/>
                </a:lnTo>
                <a:lnTo>
                  <a:pt x="5730" y="155"/>
                </a:lnTo>
                <a:lnTo>
                  <a:pt x="5740" y="177"/>
                </a:lnTo>
                <a:lnTo>
                  <a:pt x="5760" y="222"/>
                </a:lnTo>
                <a:lnTo>
                  <a:pt x="5777" y="269"/>
                </a:lnTo>
                <a:lnTo>
                  <a:pt x="5794" y="318"/>
                </a:lnTo>
                <a:lnTo>
                  <a:pt x="5826" y="414"/>
                </a:lnTo>
                <a:lnTo>
                  <a:pt x="5842" y="463"/>
                </a:lnTo>
                <a:lnTo>
                  <a:pt x="5858" y="510"/>
                </a:lnTo>
                <a:lnTo>
                  <a:pt x="5875" y="555"/>
                </a:lnTo>
                <a:lnTo>
                  <a:pt x="5892" y="598"/>
                </a:lnTo>
                <a:lnTo>
                  <a:pt x="5910" y="637"/>
                </a:lnTo>
                <a:lnTo>
                  <a:pt x="5921" y="656"/>
                </a:lnTo>
                <a:lnTo>
                  <a:pt x="5931" y="674"/>
                </a:lnTo>
                <a:lnTo>
                  <a:pt x="5953" y="709"/>
                </a:lnTo>
                <a:lnTo>
                  <a:pt x="5974" y="746"/>
                </a:lnTo>
                <a:lnTo>
                  <a:pt x="5996" y="785"/>
                </a:lnTo>
                <a:lnTo>
                  <a:pt x="6017" y="824"/>
                </a:lnTo>
                <a:lnTo>
                  <a:pt x="6058" y="905"/>
                </a:lnTo>
                <a:lnTo>
                  <a:pt x="6098" y="989"/>
                </a:lnTo>
                <a:lnTo>
                  <a:pt x="6138" y="1074"/>
                </a:lnTo>
                <a:lnTo>
                  <a:pt x="6175" y="1159"/>
                </a:lnTo>
                <a:lnTo>
                  <a:pt x="6248" y="1320"/>
                </a:lnTo>
                <a:lnTo>
                  <a:pt x="6275" y="1379"/>
                </a:lnTo>
                <a:lnTo>
                  <a:pt x="6308" y="1458"/>
                </a:lnTo>
                <a:lnTo>
                  <a:pt x="6326" y="1504"/>
                </a:lnTo>
                <a:lnTo>
                  <a:pt x="6344" y="1550"/>
                </a:lnTo>
                <a:lnTo>
                  <a:pt x="6361" y="1598"/>
                </a:lnTo>
                <a:lnTo>
                  <a:pt x="6376" y="1645"/>
                </a:lnTo>
                <a:lnTo>
                  <a:pt x="6391" y="1692"/>
                </a:lnTo>
                <a:lnTo>
                  <a:pt x="6400" y="1736"/>
                </a:lnTo>
                <a:lnTo>
                  <a:pt x="6405" y="1757"/>
                </a:lnTo>
                <a:lnTo>
                  <a:pt x="6408" y="1776"/>
                </a:lnTo>
                <a:lnTo>
                  <a:pt x="6410" y="1794"/>
                </a:lnTo>
                <a:lnTo>
                  <a:pt x="6411" y="1813"/>
                </a:lnTo>
                <a:lnTo>
                  <a:pt x="6411" y="1829"/>
                </a:lnTo>
                <a:lnTo>
                  <a:pt x="6410" y="1843"/>
                </a:lnTo>
                <a:lnTo>
                  <a:pt x="6407" y="1856"/>
                </a:lnTo>
                <a:lnTo>
                  <a:pt x="6403" y="1867"/>
                </a:lnTo>
                <a:lnTo>
                  <a:pt x="6397" y="1876"/>
                </a:lnTo>
                <a:lnTo>
                  <a:pt x="6389" y="1884"/>
                </a:lnTo>
                <a:lnTo>
                  <a:pt x="6381" y="1889"/>
                </a:lnTo>
                <a:lnTo>
                  <a:pt x="6370" y="1891"/>
                </a:lnTo>
                <a:lnTo>
                  <a:pt x="6388" y="1917"/>
                </a:lnTo>
                <a:lnTo>
                  <a:pt x="6405" y="1941"/>
                </a:lnTo>
                <a:lnTo>
                  <a:pt x="6421" y="1964"/>
                </a:lnTo>
                <a:lnTo>
                  <a:pt x="6436" y="1988"/>
                </a:lnTo>
                <a:lnTo>
                  <a:pt x="6449" y="2010"/>
                </a:lnTo>
                <a:lnTo>
                  <a:pt x="6462" y="2032"/>
                </a:lnTo>
                <a:lnTo>
                  <a:pt x="6471" y="2052"/>
                </a:lnTo>
                <a:lnTo>
                  <a:pt x="6481" y="2073"/>
                </a:lnTo>
                <a:lnTo>
                  <a:pt x="6490" y="2094"/>
                </a:lnTo>
                <a:lnTo>
                  <a:pt x="6496" y="2114"/>
                </a:lnTo>
                <a:lnTo>
                  <a:pt x="6502" y="2133"/>
                </a:lnTo>
                <a:lnTo>
                  <a:pt x="6508" y="2153"/>
                </a:lnTo>
                <a:lnTo>
                  <a:pt x="6512" y="2172"/>
                </a:lnTo>
                <a:lnTo>
                  <a:pt x="6515" y="2192"/>
                </a:lnTo>
                <a:lnTo>
                  <a:pt x="6520" y="2231"/>
                </a:lnTo>
                <a:lnTo>
                  <a:pt x="6523" y="2270"/>
                </a:lnTo>
                <a:lnTo>
                  <a:pt x="6524" y="2310"/>
                </a:lnTo>
                <a:lnTo>
                  <a:pt x="6524" y="2353"/>
                </a:lnTo>
                <a:lnTo>
                  <a:pt x="6521" y="2398"/>
                </a:lnTo>
                <a:lnTo>
                  <a:pt x="6519" y="2496"/>
                </a:lnTo>
                <a:lnTo>
                  <a:pt x="6518" y="2551"/>
                </a:lnTo>
                <a:lnTo>
                  <a:pt x="6518" y="2610"/>
                </a:lnTo>
                <a:lnTo>
                  <a:pt x="6519" y="2637"/>
                </a:lnTo>
                <a:lnTo>
                  <a:pt x="6523" y="2661"/>
                </a:lnTo>
                <a:lnTo>
                  <a:pt x="6529" y="2684"/>
                </a:lnTo>
                <a:lnTo>
                  <a:pt x="6537" y="2704"/>
                </a:lnTo>
                <a:lnTo>
                  <a:pt x="6546" y="2724"/>
                </a:lnTo>
                <a:lnTo>
                  <a:pt x="6558" y="2741"/>
                </a:lnTo>
                <a:lnTo>
                  <a:pt x="6570" y="2757"/>
                </a:lnTo>
                <a:lnTo>
                  <a:pt x="6584" y="2771"/>
                </a:lnTo>
                <a:lnTo>
                  <a:pt x="6600" y="2785"/>
                </a:lnTo>
                <a:lnTo>
                  <a:pt x="6616" y="2798"/>
                </a:lnTo>
                <a:lnTo>
                  <a:pt x="6651" y="2823"/>
                </a:lnTo>
                <a:lnTo>
                  <a:pt x="6689" y="2848"/>
                </a:lnTo>
                <a:lnTo>
                  <a:pt x="6728" y="2876"/>
                </a:lnTo>
                <a:lnTo>
                  <a:pt x="6738" y="2898"/>
                </a:lnTo>
                <a:lnTo>
                  <a:pt x="6746" y="2920"/>
                </a:lnTo>
                <a:lnTo>
                  <a:pt x="6753" y="2942"/>
                </a:lnTo>
                <a:lnTo>
                  <a:pt x="6757" y="2964"/>
                </a:lnTo>
                <a:lnTo>
                  <a:pt x="6761" y="2986"/>
                </a:lnTo>
                <a:lnTo>
                  <a:pt x="6764" y="3008"/>
                </a:lnTo>
                <a:lnTo>
                  <a:pt x="6765" y="3030"/>
                </a:lnTo>
                <a:lnTo>
                  <a:pt x="6765" y="3052"/>
                </a:lnTo>
                <a:lnTo>
                  <a:pt x="6764" y="3074"/>
                </a:lnTo>
                <a:lnTo>
                  <a:pt x="6761" y="3096"/>
                </a:lnTo>
                <a:lnTo>
                  <a:pt x="6755" y="3140"/>
                </a:lnTo>
                <a:lnTo>
                  <a:pt x="6746" y="3184"/>
                </a:lnTo>
                <a:lnTo>
                  <a:pt x="6737" y="3228"/>
                </a:lnTo>
                <a:lnTo>
                  <a:pt x="6715" y="3316"/>
                </a:lnTo>
                <a:lnTo>
                  <a:pt x="6705" y="3360"/>
                </a:lnTo>
                <a:lnTo>
                  <a:pt x="6696" y="3404"/>
                </a:lnTo>
                <a:lnTo>
                  <a:pt x="6693" y="3426"/>
                </a:lnTo>
                <a:lnTo>
                  <a:pt x="6690" y="3448"/>
                </a:lnTo>
                <a:lnTo>
                  <a:pt x="6689" y="3470"/>
                </a:lnTo>
                <a:lnTo>
                  <a:pt x="6688" y="3494"/>
                </a:lnTo>
                <a:lnTo>
                  <a:pt x="6688" y="3516"/>
                </a:lnTo>
                <a:lnTo>
                  <a:pt x="6689" y="3538"/>
                </a:lnTo>
                <a:lnTo>
                  <a:pt x="6693" y="3561"/>
                </a:lnTo>
                <a:lnTo>
                  <a:pt x="6696" y="3583"/>
                </a:lnTo>
                <a:lnTo>
                  <a:pt x="6701" y="3611"/>
                </a:lnTo>
                <a:lnTo>
                  <a:pt x="6705" y="3638"/>
                </a:lnTo>
                <a:lnTo>
                  <a:pt x="6707" y="3664"/>
                </a:lnTo>
                <a:lnTo>
                  <a:pt x="6709" y="3689"/>
                </a:lnTo>
                <a:lnTo>
                  <a:pt x="6710" y="3714"/>
                </a:lnTo>
                <a:lnTo>
                  <a:pt x="6710" y="3737"/>
                </a:lnTo>
                <a:lnTo>
                  <a:pt x="6710" y="3760"/>
                </a:lnTo>
                <a:lnTo>
                  <a:pt x="6707" y="3783"/>
                </a:lnTo>
                <a:lnTo>
                  <a:pt x="6704" y="3826"/>
                </a:lnTo>
                <a:lnTo>
                  <a:pt x="6696" y="3869"/>
                </a:lnTo>
                <a:lnTo>
                  <a:pt x="6689" y="3909"/>
                </a:lnTo>
                <a:lnTo>
                  <a:pt x="6679" y="3950"/>
                </a:lnTo>
                <a:lnTo>
                  <a:pt x="6661" y="4031"/>
                </a:lnTo>
                <a:lnTo>
                  <a:pt x="6652" y="4073"/>
                </a:lnTo>
                <a:lnTo>
                  <a:pt x="6645" y="4116"/>
                </a:lnTo>
                <a:lnTo>
                  <a:pt x="6639" y="4160"/>
                </a:lnTo>
                <a:lnTo>
                  <a:pt x="6635" y="4206"/>
                </a:lnTo>
                <a:lnTo>
                  <a:pt x="6634" y="4231"/>
                </a:lnTo>
                <a:lnTo>
                  <a:pt x="6634" y="4256"/>
                </a:lnTo>
                <a:lnTo>
                  <a:pt x="6634" y="4282"/>
                </a:lnTo>
                <a:lnTo>
                  <a:pt x="6636" y="4309"/>
                </a:lnTo>
                <a:lnTo>
                  <a:pt x="6638" y="4337"/>
                </a:lnTo>
                <a:lnTo>
                  <a:pt x="6638" y="4364"/>
                </a:lnTo>
                <a:lnTo>
                  <a:pt x="6636" y="4388"/>
                </a:lnTo>
                <a:lnTo>
                  <a:pt x="6635" y="4413"/>
                </a:lnTo>
                <a:lnTo>
                  <a:pt x="6633" y="4436"/>
                </a:lnTo>
                <a:lnTo>
                  <a:pt x="6629" y="4459"/>
                </a:lnTo>
                <a:lnTo>
                  <a:pt x="6624" y="4480"/>
                </a:lnTo>
                <a:lnTo>
                  <a:pt x="6618" y="4501"/>
                </a:lnTo>
                <a:lnTo>
                  <a:pt x="6612" y="4522"/>
                </a:lnTo>
                <a:lnTo>
                  <a:pt x="6605" y="4541"/>
                </a:lnTo>
                <a:lnTo>
                  <a:pt x="6597" y="4560"/>
                </a:lnTo>
                <a:lnTo>
                  <a:pt x="6589" y="4578"/>
                </a:lnTo>
                <a:lnTo>
                  <a:pt x="6570" y="4613"/>
                </a:lnTo>
                <a:lnTo>
                  <a:pt x="6551" y="4649"/>
                </a:lnTo>
                <a:lnTo>
                  <a:pt x="6529" y="4683"/>
                </a:lnTo>
                <a:lnTo>
                  <a:pt x="6506" y="4718"/>
                </a:lnTo>
                <a:lnTo>
                  <a:pt x="6482" y="4754"/>
                </a:lnTo>
                <a:lnTo>
                  <a:pt x="6459" y="4791"/>
                </a:lnTo>
                <a:lnTo>
                  <a:pt x="6436" y="4830"/>
                </a:lnTo>
                <a:lnTo>
                  <a:pt x="6413" y="4871"/>
                </a:lnTo>
                <a:lnTo>
                  <a:pt x="6392" y="4916"/>
                </a:lnTo>
                <a:lnTo>
                  <a:pt x="6381" y="4941"/>
                </a:lnTo>
                <a:lnTo>
                  <a:pt x="6371" y="4967"/>
                </a:lnTo>
                <a:lnTo>
                  <a:pt x="6363" y="4994"/>
                </a:lnTo>
                <a:lnTo>
                  <a:pt x="6356" y="5019"/>
                </a:lnTo>
                <a:lnTo>
                  <a:pt x="6353" y="5045"/>
                </a:lnTo>
                <a:lnTo>
                  <a:pt x="6350" y="5069"/>
                </a:lnTo>
                <a:lnTo>
                  <a:pt x="6349" y="5094"/>
                </a:lnTo>
                <a:lnTo>
                  <a:pt x="6348" y="5118"/>
                </a:lnTo>
                <a:lnTo>
                  <a:pt x="6347" y="5165"/>
                </a:lnTo>
                <a:lnTo>
                  <a:pt x="6345" y="5188"/>
                </a:lnTo>
                <a:lnTo>
                  <a:pt x="6342" y="5210"/>
                </a:lnTo>
                <a:lnTo>
                  <a:pt x="6337" y="5232"/>
                </a:lnTo>
                <a:lnTo>
                  <a:pt x="6331" y="5254"/>
                </a:lnTo>
                <a:lnTo>
                  <a:pt x="6321" y="5277"/>
                </a:lnTo>
                <a:lnTo>
                  <a:pt x="6315" y="5288"/>
                </a:lnTo>
                <a:lnTo>
                  <a:pt x="6308" y="5299"/>
                </a:lnTo>
                <a:lnTo>
                  <a:pt x="6300" y="5310"/>
                </a:lnTo>
                <a:lnTo>
                  <a:pt x="6292" y="5321"/>
                </a:lnTo>
                <a:lnTo>
                  <a:pt x="6282" y="5332"/>
                </a:lnTo>
                <a:lnTo>
                  <a:pt x="6271" y="5343"/>
                </a:lnTo>
                <a:lnTo>
                  <a:pt x="6200" y="5412"/>
                </a:lnTo>
                <a:lnTo>
                  <a:pt x="6169" y="5445"/>
                </a:lnTo>
                <a:lnTo>
                  <a:pt x="6140" y="5476"/>
                </a:lnTo>
                <a:lnTo>
                  <a:pt x="6127" y="5493"/>
                </a:lnTo>
                <a:lnTo>
                  <a:pt x="6113" y="5512"/>
                </a:lnTo>
                <a:lnTo>
                  <a:pt x="6101" y="5530"/>
                </a:lnTo>
                <a:lnTo>
                  <a:pt x="6089" y="5550"/>
                </a:lnTo>
                <a:lnTo>
                  <a:pt x="6078" y="5569"/>
                </a:lnTo>
                <a:lnTo>
                  <a:pt x="6067" y="5591"/>
                </a:lnTo>
                <a:lnTo>
                  <a:pt x="6057" y="5616"/>
                </a:lnTo>
                <a:lnTo>
                  <a:pt x="6048" y="5640"/>
                </a:lnTo>
                <a:lnTo>
                  <a:pt x="6041" y="5660"/>
                </a:lnTo>
                <a:lnTo>
                  <a:pt x="6031" y="5679"/>
                </a:lnTo>
                <a:lnTo>
                  <a:pt x="6019" y="5700"/>
                </a:lnTo>
                <a:lnTo>
                  <a:pt x="6006" y="5722"/>
                </a:lnTo>
                <a:lnTo>
                  <a:pt x="5990" y="5744"/>
                </a:lnTo>
                <a:lnTo>
                  <a:pt x="5973" y="5767"/>
                </a:lnTo>
                <a:lnTo>
                  <a:pt x="5953" y="5792"/>
                </a:lnTo>
                <a:lnTo>
                  <a:pt x="5933" y="5816"/>
                </a:lnTo>
                <a:lnTo>
                  <a:pt x="5888" y="5866"/>
                </a:lnTo>
                <a:lnTo>
                  <a:pt x="5838" y="5918"/>
                </a:lnTo>
                <a:lnTo>
                  <a:pt x="5784" y="5968"/>
                </a:lnTo>
                <a:lnTo>
                  <a:pt x="5729" y="6019"/>
                </a:lnTo>
                <a:lnTo>
                  <a:pt x="5672" y="6068"/>
                </a:lnTo>
                <a:lnTo>
                  <a:pt x="5614" y="6114"/>
                </a:lnTo>
                <a:lnTo>
                  <a:pt x="5558" y="6158"/>
                </a:lnTo>
                <a:lnTo>
                  <a:pt x="5502" y="6198"/>
                </a:lnTo>
                <a:lnTo>
                  <a:pt x="5449" y="6233"/>
                </a:lnTo>
                <a:lnTo>
                  <a:pt x="5400" y="6262"/>
                </a:lnTo>
                <a:lnTo>
                  <a:pt x="5378" y="6276"/>
                </a:lnTo>
                <a:lnTo>
                  <a:pt x="5356" y="6287"/>
                </a:lnTo>
                <a:lnTo>
                  <a:pt x="5337" y="6295"/>
                </a:lnTo>
                <a:lnTo>
                  <a:pt x="5318" y="6303"/>
                </a:lnTo>
                <a:lnTo>
                  <a:pt x="5257" y="6325"/>
                </a:lnTo>
                <a:lnTo>
                  <a:pt x="5196" y="6345"/>
                </a:lnTo>
                <a:lnTo>
                  <a:pt x="5135" y="6364"/>
                </a:lnTo>
                <a:lnTo>
                  <a:pt x="5073" y="6381"/>
                </a:lnTo>
                <a:lnTo>
                  <a:pt x="5010" y="6396"/>
                </a:lnTo>
                <a:lnTo>
                  <a:pt x="4948" y="6409"/>
                </a:lnTo>
                <a:lnTo>
                  <a:pt x="4886" y="6420"/>
                </a:lnTo>
                <a:lnTo>
                  <a:pt x="4822" y="6429"/>
                </a:lnTo>
                <a:lnTo>
                  <a:pt x="4759" y="6435"/>
                </a:lnTo>
                <a:lnTo>
                  <a:pt x="4696" y="6438"/>
                </a:lnTo>
                <a:lnTo>
                  <a:pt x="4633" y="6441"/>
                </a:lnTo>
                <a:lnTo>
                  <a:pt x="4569" y="6440"/>
                </a:lnTo>
                <a:lnTo>
                  <a:pt x="4507" y="6435"/>
                </a:lnTo>
                <a:lnTo>
                  <a:pt x="4475" y="6432"/>
                </a:lnTo>
                <a:lnTo>
                  <a:pt x="4443" y="6429"/>
                </a:lnTo>
                <a:lnTo>
                  <a:pt x="4413" y="6424"/>
                </a:lnTo>
                <a:lnTo>
                  <a:pt x="4381" y="6418"/>
                </a:lnTo>
                <a:lnTo>
                  <a:pt x="4350" y="6411"/>
                </a:lnTo>
                <a:lnTo>
                  <a:pt x="4320" y="6405"/>
                </a:lnTo>
                <a:lnTo>
                  <a:pt x="4306" y="6403"/>
                </a:lnTo>
                <a:lnTo>
                  <a:pt x="4293" y="6402"/>
                </a:lnTo>
                <a:lnTo>
                  <a:pt x="4281" y="6400"/>
                </a:lnTo>
                <a:lnTo>
                  <a:pt x="4267" y="6402"/>
                </a:lnTo>
                <a:lnTo>
                  <a:pt x="4255" y="6403"/>
                </a:lnTo>
                <a:lnTo>
                  <a:pt x="4243" y="6407"/>
                </a:lnTo>
                <a:lnTo>
                  <a:pt x="4232" y="6410"/>
                </a:lnTo>
                <a:lnTo>
                  <a:pt x="4219" y="6415"/>
                </a:lnTo>
                <a:lnTo>
                  <a:pt x="4208" y="6420"/>
                </a:lnTo>
                <a:lnTo>
                  <a:pt x="4197" y="6426"/>
                </a:lnTo>
                <a:lnTo>
                  <a:pt x="4186" y="6435"/>
                </a:lnTo>
                <a:lnTo>
                  <a:pt x="4175" y="6442"/>
                </a:lnTo>
                <a:lnTo>
                  <a:pt x="4155" y="6462"/>
                </a:lnTo>
                <a:lnTo>
                  <a:pt x="4135" y="6484"/>
                </a:lnTo>
                <a:lnTo>
                  <a:pt x="4116" y="6508"/>
                </a:lnTo>
                <a:lnTo>
                  <a:pt x="4097" y="6535"/>
                </a:lnTo>
                <a:lnTo>
                  <a:pt x="4079" y="6564"/>
                </a:lnTo>
                <a:lnTo>
                  <a:pt x="4062" y="6596"/>
                </a:lnTo>
                <a:lnTo>
                  <a:pt x="4045" y="6629"/>
                </a:lnTo>
                <a:lnTo>
                  <a:pt x="4029" y="6665"/>
                </a:lnTo>
                <a:lnTo>
                  <a:pt x="4013" y="6701"/>
                </a:lnTo>
                <a:lnTo>
                  <a:pt x="3997" y="6738"/>
                </a:lnTo>
                <a:lnTo>
                  <a:pt x="3968" y="6816"/>
                </a:lnTo>
                <a:lnTo>
                  <a:pt x="3938" y="6894"/>
                </a:lnTo>
                <a:lnTo>
                  <a:pt x="3910" y="6974"/>
                </a:lnTo>
                <a:lnTo>
                  <a:pt x="3882" y="7051"/>
                </a:lnTo>
                <a:lnTo>
                  <a:pt x="3854" y="7123"/>
                </a:lnTo>
                <a:lnTo>
                  <a:pt x="3839" y="7157"/>
                </a:lnTo>
                <a:lnTo>
                  <a:pt x="3825" y="7190"/>
                </a:lnTo>
                <a:lnTo>
                  <a:pt x="3810" y="7221"/>
                </a:lnTo>
                <a:lnTo>
                  <a:pt x="3795" y="7249"/>
                </a:lnTo>
                <a:lnTo>
                  <a:pt x="3781" y="7276"/>
                </a:lnTo>
                <a:lnTo>
                  <a:pt x="3765" y="7299"/>
                </a:lnTo>
                <a:lnTo>
                  <a:pt x="3794" y="7298"/>
                </a:lnTo>
                <a:lnTo>
                  <a:pt x="3823" y="7298"/>
                </a:lnTo>
                <a:lnTo>
                  <a:pt x="3850" y="7300"/>
                </a:lnTo>
                <a:lnTo>
                  <a:pt x="3877" y="7304"/>
                </a:lnTo>
                <a:lnTo>
                  <a:pt x="3904" y="7309"/>
                </a:lnTo>
                <a:lnTo>
                  <a:pt x="3930" y="7315"/>
                </a:lnTo>
                <a:lnTo>
                  <a:pt x="3955" y="7323"/>
                </a:lnTo>
                <a:lnTo>
                  <a:pt x="3980" y="7332"/>
                </a:lnTo>
                <a:lnTo>
                  <a:pt x="4004" y="7342"/>
                </a:lnTo>
                <a:lnTo>
                  <a:pt x="4027" y="7353"/>
                </a:lnTo>
                <a:lnTo>
                  <a:pt x="4051" y="7365"/>
                </a:lnTo>
                <a:lnTo>
                  <a:pt x="4075" y="7378"/>
                </a:lnTo>
                <a:lnTo>
                  <a:pt x="4098" y="7393"/>
                </a:lnTo>
                <a:lnTo>
                  <a:pt x="4120" y="7409"/>
                </a:lnTo>
                <a:lnTo>
                  <a:pt x="4167" y="7442"/>
                </a:lnTo>
                <a:lnTo>
                  <a:pt x="4184" y="7453"/>
                </a:lnTo>
                <a:lnTo>
                  <a:pt x="4200" y="7463"/>
                </a:lnTo>
                <a:lnTo>
                  <a:pt x="4216" y="7470"/>
                </a:lnTo>
                <a:lnTo>
                  <a:pt x="4232" y="7476"/>
                </a:lnTo>
                <a:lnTo>
                  <a:pt x="4246" y="7480"/>
                </a:lnTo>
                <a:lnTo>
                  <a:pt x="4260" y="7482"/>
                </a:lnTo>
                <a:lnTo>
                  <a:pt x="4274" y="7482"/>
                </a:lnTo>
                <a:lnTo>
                  <a:pt x="4288" y="7481"/>
                </a:lnTo>
                <a:lnTo>
                  <a:pt x="4301" y="7479"/>
                </a:lnTo>
                <a:lnTo>
                  <a:pt x="4314" y="7475"/>
                </a:lnTo>
                <a:lnTo>
                  <a:pt x="4327" y="7470"/>
                </a:lnTo>
                <a:lnTo>
                  <a:pt x="4339" y="7465"/>
                </a:lnTo>
                <a:lnTo>
                  <a:pt x="4351" y="7458"/>
                </a:lnTo>
                <a:lnTo>
                  <a:pt x="4365" y="7451"/>
                </a:lnTo>
                <a:lnTo>
                  <a:pt x="4389" y="7433"/>
                </a:lnTo>
                <a:lnTo>
                  <a:pt x="4441" y="7394"/>
                </a:lnTo>
                <a:lnTo>
                  <a:pt x="4469" y="7374"/>
                </a:lnTo>
                <a:lnTo>
                  <a:pt x="4498" y="7354"/>
                </a:lnTo>
                <a:lnTo>
                  <a:pt x="4513" y="7344"/>
                </a:lnTo>
                <a:lnTo>
                  <a:pt x="4529" y="7336"/>
                </a:lnTo>
                <a:lnTo>
                  <a:pt x="4545" y="7327"/>
                </a:lnTo>
                <a:lnTo>
                  <a:pt x="4562" y="7320"/>
                </a:lnTo>
                <a:lnTo>
                  <a:pt x="4579" y="7314"/>
                </a:lnTo>
                <a:lnTo>
                  <a:pt x="4597" y="7308"/>
                </a:lnTo>
                <a:lnTo>
                  <a:pt x="4617" y="7303"/>
                </a:lnTo>
                <a:lnTo>
                  <a:pt x="4636" y="7299"/>
                </a:lnTo>
                <a:lnTo>
                  <a:pt x="4656" y="7297"/>
                </a:lnTo>
                <a:lnTo>
                  <a:pt x="4675" y="7295"/>
                </a:lnTo>
                <a:lnTo>
                  <a:pt x="4694" y="7294"/>
                </a:lnTo>
                <a:lnTo>
                  <a:pt x="4713" y="7294"/>
                </a:lnTo>
                <a:lnTo>
                  <a:pt x="4732" y="7295"/>
                </a:lnTo>
                <a:lnTo>
                  <a:pt x="4750" y="7297"/>
                </a:lnTo>
                <a:lnTo>
                  <a:pt x="4785" y="7301"/>
                </a:lnTo>
                <a:lnTo>
                  <a:pt x="4821" y="7310"/>
                </a:lnTo>
                <a:lnTo>
                  <a:pt x="4855" y="7320"/>
                </a:lnTo>
                <a:lnTo>
                  <a:pt x="4889" y="7332"/>
                </a:lnTo>
                <a:lnTo>
                  <a:pt x="4921" y="7347"/>
                </a:lnTo>
                <a:lnTo>
                  <a:pt x="4954" y="7363"/>
                </a:lnTo>
                <a:lnTo>
                  <a:pt x="4985" y="7380"/>
                </a:lnTo>
                <a:lnTo>
                  <a:pt x="5017" y="7397"/>
                </a:lnTo>
                <a:lnTo>
                  <a:pt x="5046" y="7416"/>
                </a:lnTo>
                <a:lnTo>
                  <a:pt x="5106" y="7455"/>
                </a:lnTo>
                <a:lnTo>
                  <a:pt x="5163" y="7493"/>
                </a:lnTo>
                <a:lnTo>
                  <a:pt x="5219" y="7530"/>
                </a:lnTo>
                <a:lnTo>
                  <a:pt x="5248" y="7547"/>
                </a:lnTo>
                <a:lnTo>
                  <a:pt x="5276" y="7562"/>
                </a:lnTo>
                <a:lnTo>
                  <a:pt x="5303" y="7575"/>
                </a:lnTo>
                <a:lnTo>
                  <a:pt x="5331" y="7587"/>
                </a:lnTo>
                <a:lnTo>
                  <a:pt x="5358" y="7597"/>
                </a:lnTo>
                <a:lnTo>
                  <a:pt x="5386" y="7605"/>
                </a:lnTo>
                <a:lnTo>
                  <a:pt x="5413" y="7609"/>
                </a:lnTo>
                <a:lnTo>
                  <a:pt x="5427" y="7611"/>
                </a:lnTo>
                <a:lnTo>
                  <a:pt x="5441" y="7611"/>
                </a:lnTo>
                <a:lnTo>
                  <a:pt x="5455" y="7611"/>
                </a:lnTo>
                <a:lnTo>
                  <a:pt x="5469" y="7609"/>
                </a:lnTo>
                <a:lnTo>
                  <a:pt x="5484" y="7608"/>
                </a:lnTo>
                <a:lnTo>
                  <a:pt x="5497" y="7605"/>
                </a:lnTo>
                <a:lnTo>
                  <a:pt x="5512" y="7601"/>
                </a:lnTo>
                <a:lnTo>
                  <a:pt x="5526" y="7596"/>
                </a:lnTo>
                <a:lnTo>
                  <a:pt x="5540" y="7590"/>
                </a:lnTo>
                <a:lnTo>
                  <a:pt x="5554" y="7584"/>
                </a:lnTo>
                <a:lnTo>
                  <a:pt x="5569" y="7575"/>
                </a:lnTo>
                <a:lnTo>
                  <a:pt x="5584" y="7567"/>
                </a:lnTo>
                <a:lnTo>
                  <a:pt x="5598" y="7557"/>
                </a:lnTo>
                <a:lnTo>
                  <a:pt x="5613" y="7546"/>
                </a:lnTo>
                <a:lnTo>
                  <a:pt x="5639" y="7524"/>
                </a:lnTo>
                <a:lnTo>
                  <a:pt x="5661" y="7501"/>
                </a:lnTo>
                <a:lnTo>
                  <a:pt x="5682" y="7476"/>
                </a:lnTo>
                <a:lnTo>
                  <a:pt x="5700" y="7451"/>
                </a:lnTo>
                <a:lnTo>
                  <a:pt x="5717" y="7422"/>
                </a:lnTo>
                <a:lnTo>
                  <a:pt x="5732" y="7393"/>
                </a:lnTo>
                <a:lnTo>
                  <a:pt x="5746" y="7363"/>
                </a:lnTo>
                <a:lnTo>
                  <a:pt x="5759" y="7332"/>
                </a:lnTo>
                <a:lnTo>
                  <a:pt x="5770" y="7299"/>
                </a:lnTo>
                <a:lnTo>
                  <a:pt x="5779" y="7266"/>
                </a:lnTo>
                <a:lnTo>
                  <a:pt x="5789" y="7232"/>
                </a:lnTo>
                <a:lnTo>
                  <a:pt x="5798" y="7196"/>
                </a:lnTo>
                <a:lnTo>
                  <a:pt x="5812" y="7124"/>
                </a:lnTo>
                <a:lnTo>
                  <a:pt x="5825" y="7051"/>
                </a:lnTo>
                <a:lnTo>
                  <a:pt x="5849" y="6900"/>
                </a:lnTo>
                <a:lnTo>
                  <a:pt x="5863" y="6826"/>
                </a:lnTo>
                <a:lnTo>
                  <a:pt x="5871" y="6789"/>
                </a:lnTo>
                <a:lnTo>
                  <a:pt x="5878" y="6754"/>
                </a:lnTo>
                <a:lnTo>
                  <a:pt x="5888" y="6717"/>
                </a:lnTo>
                <a:lnTo>
                  <a:pt x="5898" y="6683"/>
                </a:lnTo>
                <a:lnTo>
                  <a:pt x="5909" y="6649"/>
                </a:lnTo>
                <a:lnTo>
                  <a:pt x="5922" y="6614"/>
                </a:lnTo>
                <a:lnTo>
                  <a:pt x="5936" y="6581"/>
                </a:lnTo>
                <a:lnTo>
                  <a:pt x="5951" y="6551"/>
                </a:lnTo>
                <a:lnTo>
                  <a:pt x="5968" y="6520"/>
                </a:lnTo>
                <a:lnTo>
                  <a:pt x="5987" y="6491"/>
                </a:lnTo>
                <a:lnTo>
                  <a:pt x="6008" y="6462"/>
                </a:lnTo>
                <a:lnTo>
                  <a:pt x="6029" y="6433"/>
                </a:lnTo>
                <a:lnTo>
                  <a:pt x="6052" y="6407"/>
                </a:lnTo>
                <a:lnTo>
                  <a:pt x="6075" y="6381"/>
                </a:lnTo>
                <a:lnTo>
                  <a:pt x="6100" y="6356"/>
                </a:lnTo>
                <a:lnTo>
                  <a:pt x="6124" y="6332"/>
                </a:lnTo>
                <a:lnTo>
                  <a:pt x="6150" y="6310"/>
                </a:lnTo>
                <a:lnTo>
                  <a:pt x="6177" y="6289"/>
                </a:lnTo>
                <a:lnTo>
                  <a:pt x="6204" y="6270"/>
                </a:lnTo>
                <a:lnTo>
                  <a:pt x="6231" y="6250"/>
                </a:lnTo>
                <a:lnTo>
                  <a:pt x="6260" y="6233"/>
                </a:lnTo>
                <a:lnTo>
                  <a:pt x="6288" y="6216"/>
                </a:lnTo>
                <a:lnTo>
                  <a:pt x="6317" y="6200"/>
                </a:lnTo>
                <a:lnTo>
                  <a:pt x="6348" y="6187"/>
                </a:lnTo>
                <a:lnTo>
                  <a:pt x="6378" y="6173"/>
                </a:lnTo>
                <a:lnTo>
                  <a:pt x="6409" y="6161"/>
                </a:lnTo>
                <a:lnTo>
                  <a:pt x="6441" y="6150"/>
                </a:lnTo>
                <a:lnTo>
                  <a:pt x="6473" y="6140"/>
                </a:lnTo>
                <a:lnTo>
                  <a:pt x="6504" y="6130"/>
                </a:lnTo>
                <a:lnTo>
                  <a:pt x="6536" y="6123"/>
                </a:lnTo>
                <a:lnTo>
                  <a:pt x="6569" y="6117"/>
                </a:lnTo>
                <a:lnTo>
                  <a:pt x="6603" y="6111"/>
                </a:lnTo>
                <a:lnTo>
                  <a:pt x="6636" y="6106"/>
                </a:lnTo>
                <a:lnTo>
                  <a:pt x="6671" y="6102"/>
                </a:lnTo>
                <a:lnTo>
                  <a:pt x="6704" y="6100"/>
                </a:lnTo>
                <a:lnTo>
                  <a:pt x="6738" y="6099"/>
                </a:lnTo>
                <a:lnTo>
                  <a:pt x="6773" y="6099"/>
                </a:lnTo>
                <a:lnTo>
                  <a:pt x="6808" y="6100"/>
                </a:lnTo>
                <a:lnTo>
                  <a:pt x="6842" y="6101"/>
                </a:lnTo>
                <a:lnTo>
                  <a:pt x="6877" y="6105"/>
                </a:lnTo>
                <a:lnTo>
                  <a:pt x="6911" y="6108"/>
                </a:lnTo>
                <a:lnTo>
                  <a:pt x="6947" y="6113"/>
                </a:lnTo>
                <a:lnTo>
                  <a:pt x="6957" y="6143"/>
                </a:lnTo>
                <a:lnTo>
                  <a:pt x="6965" y="6173"/>
                </a:lnTo>
                <a:lnTo>
                  <a:pt x="6973" y="6204"/>
                </a:lnTo>
                <a:lnTo>
                  <a:pt x="6979" y="6233"/>
                </a:lnTo>
                <a:lnTo>
                  <a:pt x="6984" y="6262"/>
                </a:lnTo>
                <a:lnTo>
                  <a:pt x="6987" y="6293"/>
                </a:lnTo>
                <a:lnTo>
                  <a:pt x="6988" y="6322"/>
                </a:lnTo>
                <a:lnTo>
                  <a:pt x="6990" y="6352"/>
                </a:lnTo>
                <a:lnTo>
                  <a:pt x="6990" y="6381"/>
                </a:lnTo>
                <a:lnTo>
                  <a:pt x="6988" y="6410"/>
                </a:lnTo>
                <a:lnTo>
                  <a:pt x="6986" y="6440"/>
                </a:lnTo>
                <a:lnTo>
                  <a:pt x="6984" y="6468"/>
                </a:lnTo>
                <a:lnTo>
                  <a:pt x="6979" y="6497"/>
                </a:lnTo>
                <a:lnTo>
                  <a:pt x="6974" y="6525"/>
                </a:lnTo>
                <a:lnTo>
                  <a:pt x="6966" y="6553"/>
                </a:lnTo>
                <a:lnTo>
                  <a:pt x="6959" y="6581"/>
                </a:lnTo>
                <a:lnTo>
                  <a:pt x="6951" y="6610"/>
                </a:lnTo>
                <a:lnTo>
                  <a:pt x="6942" y="6638"/>
                </a:lnTo>
                <a:lnTo>
                  <a:pt x="6931" y="6665"/>
                </a:lnTo>
                <a:lnTo>
                  <a:pt x="6920" y="6691"/>
                </a:lnTo>
                <a:lnTo>
                  <a:pt x="6908" y="6718"/>
                </a:lnTo>
                <a:lnTo>
                  <a:pt x="6896" y="6745"/>
                </a:lnTo>
                <a:lnTo>
                  <a:pt x="6881" y="6772"/>
                </a:lnTo>
                <a:lnTo>
                  <a:pt x="6867" y="6798"/>
                </a:lnTo>
                <a:lnTo>
                  <a:pt x="6852" y="6825"/>
                </a:lnTo>
                <a:lnTo>
                  <a:pt x="6836" y="6850"/>
                </a:lnTo>
                <a:lnTo>
                  <a:pt x="6819" y="6875"/>
                </a:lnTo>
                <a:lnTo>
                  <a:pt x="6801" y="6900"/>
                </a:lnTo>
                <a:lnTo>
                  <a:pt x="6765" y="6949"/>
                </a:lnTo>
                <a:lnTo>
                  <a:pt x="6726" y="6997"/>
                </a:lnTo>
                <a:lnTo>
                  <a:pt x="6684" y="7043"/>
                </a:lnTo>
                <a:lnTo>
                  <a:pt x="6641" y="7089"/>
                </a:lnTo>
                <a:lnTo>
                  <a:pt x="6596" y="7131"/>
                </a:lnTo>
                <a:lnTo>
                  <a:pt x="6548" y="7173"/>
                </a:lnTo>
                <a:lnTo>
                  <a:pt x="6501" y="7213"/>
                </a:lnTo>
                <a:lnTo>
                  <a:pt x="6451" y="7251"/>
                </a:lnTo>
                <a:lnTo>
                  <a:pt x="6400" y="7288"/>
                </a:lnTo>
                <a:lnTo>
                  <a:pt x="6349" y="7322"/>
                </a:lnTo>
                <a:lnTo>
                  <a:pt x="6298" y="7354"/>
                </a:lnTo>
                <a:lnTo>
                  <a:pt x="6245" y="7385"/>
                </a:lnTo>
                <a:lnTo>
                  <a:pt x="6193" y="7413"/>
                </a:lnTo>
                <a:lnTo>
                  <a:pt x="6140" y="7438"/>
                </a:lnTo>
                <a:lnTo>
                  <a:pt x="6087" y="7463"/>
                </a:lnTo>
                <a:lnTo>
                  <a:pt x="6035" y="7484"/>
                </a:lnTo>
                <a:lnTo>
                  <a:pt x="5984" y="7503"/>
                </a:lnTo>
                <a:lnTo>
                  <a:pt x="5932" y="7519"/>
                </a:lnTo>
                <a:lnTo>
                  <a:pt x="5966" y="7526"/>
                </a:lnTo>
                <a:lnTo>
                  <a:pt x="6001" y="7534"/>
                </a:lnTo>
                <a:lnTo>
                  <a:pt x="6037" y="7541"/>
                </a:lnTo>
                <a:lnTo>
                  <a:pt x="6074" y="7546"/>
                </a:lnTo>
                <a:lnTo>
                  <a:pt x="6112" y="7552"/>
                </a:lnTo>
                <a:lnTo>
                  <a:pt x="6151" y="7556"/>
                </a:lnTo>
                <a:lnTo>
                  <a:pt x="6190" y="7559"/>
                </a:lnTo>
                <a:lnTo>
                  <a:pt x="6231" y="7563"/>
                </a:lnTo>
                <a:lnTo>
                  <a:pt x="6272" y="7565"/>
                </a:lnTo>
                <a:lnTo>
                  <a:pt x="6312" y="7567"/>
                </a:lnTo>
                <a:lnTo>
                  <a:pt x="6354" y="7568"/>
                </a:lnTo>
                <a:lnTo>
                  <a:pt x="6396" y="7568"/>
                </a:lnTo>
                <a:lnTo>
                  <a:pt x="6438" y="7567"/>
                </a:lnTo>
                <a:lnTo>
                  <a:pt x="6480" y="7565"/>
                </a:lnTo>
                <a:lnTo>
                  <a:pt x="6521" y="7563"/>
                </a:lnTo>
                <a:lnTo>
                  <a:pt x="6563" y="7561"/>
                </a:lnTo>
                <a:lnTo>
                  <a:pt x="6605" y="7557"/>
                </a:lnTo>
                <a:lnTo>
                  <a:pt x="6646" y="7552"/>
                </a:lnTo>
                <a:lnTo>
                  <a:pt x="6688" y="7547"/>
                </a:lnTo>
                <a:lnTo>
                  <a:pt x="6728" y="7541"/>
                </a:lnTo>
                <a:lnTo>
                  <a:pt x="6767" y="7534"/>
                </a:lnTo>
                <a:lnTo>
                  <a:pt x="6806" y="7525"/>
                </a:lnTo>
                <a:lnTo>
                  <a:pt x="6844" y="7517"/>
                </a:lnTo>
                <a:lnTo>
                  <a:pt x="6882" y="7508"/>
                </a:lnTo>
                <a:lnTo>
                  <a:pt x="6919" y="7497"/>
                </a:lnTo>
                <a:lnTo>
                  <a:pt x="6953" y="7486"/>
                </a:lnTo>
                <a:lnTo>
                  <a:pt x="6987" y="7474"/>
                </a:lnTo>
                <a:lnTo>
                  <a:pt x="7020" y="7462"/>
                </a:lnTo>
                <a:lnTo>
                  <a:pt x="7052" y="7448"/>
                </a:lnTo>
                <a:lnTo>
                  <a:pt x="7081" y="7433"/>
                </a:lnTo>
                <a:lnTo>
                  <a:pt x="7110" y="7418"/>
                </a:lnTo>
                <a:lnTo>
                  <a:pt x="7136" y="7402"/>
                </a:lnTo>
                <a:lnTo>
                  <a:pt x="7123" y="7347"/>
                </a:lnTo>
                <a:lnTo>
                  <a:pt x="7110" y="7292"/>
                </a:lnTo>
                <a:lnTo>
                  <a:pt x="7099" y="7237"/>
                </a:lnTo>
                <a:lnTo>
                  <a:pt x="7090" y="7183"/>
                </a:lnTo>
                <a:lnTo>
                  <a:pt x="7083" y="7128"/>
                </a:lnTo>
                <a:lnTo>
                  <a:pt x="7077" y="7073"/>
                </a:lnTo>
                <a:lnTo>
                  <a:pt x="7073" y="7019"/>
                </a:lnTo>
                <a:lnTo>
                  <a:pt x="7070" y="6964"/>
                </a:lnTo>
                <a:lnTo>
                  <a:pt x="7069" y="6910"/>
                </a:lnTo>
                <a:lnTo>
                  <a:pt x="7070" y="6855"/>
                </a:lnTo>
                <a:lnTo>
                  <a:pt x="7073" y="6801"/>
                </a:lnTo>
                <a:lnTo>
                  <a:pt x="7078" y="6749"/>
                </a:lnTo>
                <a:lnTo>
                  <a:pt x="7085" y="6695"/>
                </a:lnTo>
                <a:lnTo>
                  <a:pt x="7094" y="6643"/>
                </a:lnTo>
                <a:lnTo>
                  <a:pt x="7103" y="6590"/>
                </a:lnTo>
                <a:lnTo>
                  <a:pt x="7116" y="6537"/>
                </a:lnTo>
                <a:lnTo>
                  <a:pt x="7129" y="6486"/>
                </a:lnTo>
                <a:lnTo>
                  <a:pt x="7145" y="6435"/>
                </a:lnTo>
                <a:lnTo>
                  <a:pt x="7162" y="6383"/>
                </a:lnTo>
                <a:lnTo>
                  <a:pt x="7182" y="6333"/>
                </a:lnTo>
                <a:lnTo>
                  <a:pt x="7204" y="6283"/>
                </a:lnTo>
                <a:lnTo>
                  <a:pt x="7227" y="6234"/>
                </a:lnTo>
                <a:lnTo>
                  <a:pt x="7253" y="6187"/>
                </a:lnTo>
                <a:lnTo>
                  <a:pt x="7279" y="6139"/>
                </a:lnTo>
                <a:lnTo>
                  <a:pt x="7309" y="6091"/>
                </a:lnTo>
                <a:lnTo>
                  <a:pt x="7341" y="6045"/>
                </a:lnTo>
                <a:lnTo>
                  <a:pt x="7374" y="6000"/>
                </a:lnTo>
                <a:lnTo>
                  <a:pt x="7409" y="5956"/>
                </a:lnTo>
                <a:lnTo>
                  <a:pt x="7446" y="5912"/>
                </a:lnTo>
                <a:lnTo>
                  <a:pt x="7485" y="5869"/>
                </a:lnTo>
                <a:lnTo>
                  <a:pt x="7526" y="5826"/>
                </a:lnTo>
                <a:lnTo>
                  <a:pt x="7569" y="5786"/>
                </a:lnTo>
                <a:lnTo>
                  <a:pt x="7644" y="5717"/>
                </a:lnTo>
                <a:lnTo>
                  <a:pt x="7718" y="5654"/>
                </a:lnTo>
                <a:lnTo>
                  <a:pt x="7755" y="5622"/>
                </a:lnTo>
                <a:lnTo>
                  <a:pt x="7793" y="5592"/>
                </a:lnTo>
                <a:lnTo>
                  <a:pt x="7831" y="5563"/>
                </a:lnTo>
                <a:lnTo>
                  <a:pt x="7869" y="5534"/>
                </a:lnTo>
                <a:lnTo>
                  <a:pt x="7908" y="5507"/>
                </a:lnTo>
                <a:lnTo>
                  <a:pt x="7947" y="5480"/>
                </a:lnTo>
                <a:lnTo>
                  <a:pt x="7986" y="5454"/>
                </a:lnTo>
                <a:lnTo>
                  <a:pt x="8028" y="5430"/>
                </a:lnTo>
                <a:lnTo>
                  <a:pt x="8069" y="5405"/>
                </a:lnTo>
                <a:lnTo>
                  <a:pt x="8112" y="5383"/>
                </a:lnTo>
                <a:lnTo>
                  <a:pt x="8156" y="5361"/>
                </a:lnTo>
                <a:lnTo>
                  <a:pt x="8201" y="5341"/>
                </a:lnTo>
                <a:lnTo>
                  <a:pt x="8303" y="5295"/>
                </a:lnTo>
                <a:lnTo>
                  <a:pt x="8403" y="5251"/>
                </a:lnTo>
                <a:lnTo>
                  <a:pt x="8603" y="5165"/>
                </a:lnTo>
                <a:lnTo>
                  <a:pt x="8704" y="5122"/>
                </a:lnTo>
                <a:lnTo>
                  <a:pt x="8803" y="5077"/>
                </a:lnTo>
                <a:lnTo>
                  <a:pt x="8852" y="5053"/>
                </a:lnTo>
                <a:lnTo>
                  <a:pt x="8901" y="5029"/>
                </a:lnTo>
                <a:lnTo>
                  <a:pt x="8948" y="5003"/>
                </a:lnTo>
                <a:lnTo>
                  <a:pt x="8997" y="4978"/>
                </a:lnTo>
                <a:lnTo>
                  <a:pt x="9012" y="4969"/>
                </a:lnTo>
                <a:lnTo>
                  <a:pt x="9029" y="4962"/>
                </a:lnTo>
                <a:lnTo>
                  <a:pt x="9068" y="4946"/>
                </a:lnTo>
                <a:lnTo>
                  <a:pt x="9111" y="4931"/>
                </a:lnTo>
                <a:lnTo>
                  <a:pt x="9158" y="4916"/>
                </a:lnTo>
                <a:lnTo>
                  <a:pt x="9210" y="4903"/>
                </a:lnTo>
                <a:lnTo>
                  <a:pt x="9264" y="4891"/>
                </a:lnTo>
                <a:lnTo>
                  <a:pt x="9320" y="4879"/>
                </a:lnTo>
                <a:lnTo>
                  <a:pt x="9376" y="4868"/>
                </a:lnTo>
                <a:lnTo>
                  <a:pt x="9434" y="4857"/>
                </a:lnTo>
                <a:lnTo>
                  <a:pt x="9490" y="4847"/>
                </a:lnTo>
                <a:lnTo>
                  <a:pt x="9599" y="4830"/>
                </a:lnTo>
                <a:lnTo>
                  <a:pt x="9696" y="4817"/>
                </a:lnTo>
                <a:lnTo>
                  <a:pt x="9777" y="4808"/>
                </a:lnTo>
                <a:lnTo>
                  <a:pt x="9806" y="4804"/>
                </a:lnTo>
                <a:lnTo>
                  <a:pt x="9837" y="4803"/>
                </a:lnTo>
                <a:lnTo>
                  <a:pt x="9897" y="4800"/>
                </a:lnTo>
                <a:lnTo>
                  <a:pt x="9959" y="4800"/>
                </a:lnTo>
                <a:lnTo>
                  <a:pt x="10022" y="4802"/>
                </a:lnTo>
                <a:lnTo>
                  <a:pt x="10085" y="4805"/>
                </a:lnTo>
                <a:lnTo>
                  <a:pt x="10149" y="4810"/>
                </a:lnTo>
                <a:lnTo>
                  <a:pt x="10278" y="4822"/>
                </a:lnTo>
                <a:lnTo>
                  <a:pt x="10407" y="4833"/>
                </a:lnTo>
                <a:lnTo>
                  <a:pt x="10472" y="4837"/>
                </a:lnTo>
                <a:lnTo>
                  <a:pt x="10535" y="4841"/>
                </a:lnTo>
                <a:lnTo>
                  <a:pt x="10599" y="4842"/>
                </a:lnTo>
                <a:lnTo>
                  <a:pt x="10661" y="4841"/>
                </a:lnTo>
                <a:lnTo>
                  <a:pt x="10693" y="4839"/>
                </a:lnTo>
                <a:lnTo>
                  <a:pt x="10723" y="4837"/>
                </a:lnTo>
                <a:lnTo>
                  <a:pt x="10754" y="4833"/>
                </a:lnTo>
                <a:lnTo>
                  <a:pt x="10783" y="4830"/>
                </a:lnTo>
                <a:lnTo>
                  <a:pt x="10799" y="4828"/>
                </a:lnTo>
                <a:lnTo>
                  <a:pt x="10813" y="4826"/>
                </a:lnTo>
                <a:lnTo>
                  <a:pt x="10841" y="4819"/>
                </a:lnTo>
                <a:lnTo>
                  <a:pt x="10868" y="4810"/>
                </a:lnTo>
                <a:lnTo>
                  <a:pt x="10892" y="4800"/>
                </a:lnTo>
                <a:lnTo>
                  <a:pt x="10917" y="4789"/>
                </a:lnTo>
                <a:lnTo>
                  <a:pt x="10941" y="4777"/>
                </a:lnTo>
                <a:lnTo>
                  <a:pt x="10987" y="4754"/>
                </a:lnTo>
                <a:lnTo>
                  <a:pt x="11012" y="4743"/>
                </a:lnTo>
                <a:lnTo>
                  <a:pt x="11035" y="4733"/>
                </a:lnTo>
                <a:lnTo>
                  <a:pt x="11060" y="4726"/>
                </a:lnTo>
                <a:lnTo>
                  <a:pt x="11085" y="4720"/>
                </a:lnTo>
                <a:lnTo>
                  <a:pt x="11099" y="4717"/>
                </a:lnTo>
                <a:lnTo>
                  <a:pt x="11112" y="4716"/>
                </a:lnTo>
                <a:lnTo>
                  <a:pt x="11126" y="4716"/>
                </a:lnTo>
                <a:lnTo>
                  <a:pt x="11140" y="4716"/>
                </a:lnTo>
                <a:lnTo>
                  <a:pt x="11155" y="4717"/>
                </a:lnTo>
                <a:lnTo>
                  <a:pt x="11170" y="4720"/>
                </a:lnTo>
                <a:lnTo>
                  <a:pt x="11185" y="4722"/>
                </a:lnTo>
                <a:lnTo>
                  <a:pt x="11201" y="4727"/>
                </a:lnTo>
                <a:lnTo>
                  <a:pt x="11227" y="4733"/>
                </a:lnTo>
                <a:lnTo>
                  <a:pt x="11253" y="4738"/>
                </a:lnTo>
                <a:lnTo>
                  <a:pt x="11277" y="4742"/>
                </a:lnTo>
                <a:lnTo>
                  <a:pt x="11300" y="4742"/>
                </a:lnTo>
                <a:lnTo>
                  <a:pt x="11322" y="4742"/>
                </a:lnTo>
                <a:lnTo>
                  <a:pt x="11344" y="4739"/>
                </a:lnTo>
                <a:lnTo>
                  <a:pt x="11365" y="4734"/>
                </a:lnTo>
                <a:lnTo>
                  <a:pt x="11386" y="4729"/>
                </a:lnTo>
                <a:lnTo>
                  <a:pt x="11408" y="4723"/>
                </a:lnTo>
                <a:lnTo>
                  <a:pt x="11429" y="4716"/>
                </a:lnTo>
                <a:lnTo>
                  <a:pt x="11470" y="4699"/>
                </a:lnTo>
                <a:lnTo>
                  <a:pt x="11561" y="4657"/>
                </a:lnTo>
                <a:lnTo>
                  <a:pt x="11588" y="4648"/>
                </a:lnTo>
                <a:lnTo>
                  <a:pt x="11615" y="4639"/>
                </a:lnTo>
                <a:lnTo>
                  <a:pt x="11643" y="4633"/>
                </a:lnTo>
                <a:lnTo>
                  <a:pt x="11670" y="4629"/>
                </a:lnTo>
                <a:lnTo>
                  <a:pt x="11696" y="4626"/>
                </a:lnTo>
                <a:lnTo>
                  <a:pt x="11723" y="4624"/>
                </a:lnTo>
                <a:lnTo>
                  <a:pt x="11778" y="4623"/>
                </a:lnTo>
                <a:lnTo>
                  <a:pt x="11833" y="4623"/>
                </a:lnTo>
                <a:lnTo>
                  <a:pt x="11862" y="4623"/>
                </a:lnTo>
                <a:lnTo>
                  <a:pt x="11888" y="4622"/>
                </a:lnTo>
                <a:lnTo>
                  <a:pt x="11917" y="4619"/>
                </a:lnTo>
                <a:lnTo>
                  <a:pt x="11943" y="4616"/>
                </a:lnTo>
                <a:lnTo>
                  <a:pt x="11972" y="4611"/>
                </a:lnTo>
                <a:lnTo>
                  <a:pt x="11998" y="4605"/>
                </a:lnTo>
                <a:lnTo>
                  <a:pt x="12034" y="4591"/>
                </a:lnTo>
                <a:lnTo>
                  <a:pt x="12069" y="4577"/>
                </a:lnTo>
                <a:lnTo>
                  <a:pt x="12140" y="4545"/>
                </a:lnTo>
                <a:lnTo>
                  <a:pt x="12212" y="4513"/>
                </a:lnTo>
                <a:lnTo>
                  <a:pt x="12285" y="4480"/>
                </a:lnTo>
                <a:lnTo>
                  <a:pt x="12321" y="4464"/>
                </a:lnTo>
                <a:lnTo>
                  <a:pt x="12358" y="4450"/>
                </a:lnTo>
                <a:lnTo>
                  <a:pt x="12396" y="4435"/>
                </a:lnTo>
                <a:lnTo>
                  <a:pt x="12432" y="4423"/>
                </a:lnTo>
                <a:lnTo>
                  <a:pt x="12469" y="4412"/>
                </a:lnTo>
                <a:lnTo>
                  <a:pt x="12506" y="4401"/>
                </a:lnTo>
                <a:lnTo>
                  <a:pt x="12544" y="4393"/>
                </a:lnTo>
                <a:lnTo>
                  <a:pt x="12580" y="4387"/>
                </a:lnTo>
                <a:lnTo>
                  <a:pt x="12587" y="4390"/>
                </a:lnTo>
                <a:lnTo>
                  <a:pt x="12590" y="4395"/>
                </a:lnTo>
                <a:lnTo>
                  <a:pt x="12594" y="4399"/>
                </a:lnTo>
                <a:lnTo>
                  <a:pt x="12596" y="4406"/>
                </a:lnTo>
                <a:lnTo>
                  <a:pt x="12599" y="4412"/>
                </a:lnTo>
                <a:lnTo>
                  <a:pt x="12600" y="4419"/>
                </a:lnTo>
                <a:lnTo>
                  <a:pt x="12600" y="4428"/>
                </a:lnTo>
                <a:lnTo>
                  <a:pt x="12600" y="4436"/>
                </a:lnTo>
                <a:lnTo>
                  <a:pt x="12596" y="4456"/>
                </a:lnTo>
                <a:lnTo>
                  <a:pt x="12591" y="4479"/>
                </a:lnTo>
                <a:lnTo>
                  <a:pt x="12583" y="4505"/>
                </a:lnTo>
                <a:lnTo>
                  <a:pt x="12572" y="4534"/>
                </a:lnTo>
                <a:lnTo>
                  <a:pt x="12558" y="4564"/>
                </a:lnTo>
                <a:lnTo>
                  <a:pt x="12542" y="4599"/>
                </a:lnTo>
                <a:lnTo>
                  <a:pt x="12523" y="4635"/>
                </a:lnTo>
                <a:lnTo>
                  <a:pt x="12502" y="4673"/>
                </a:lnTo>
                <a:lnTo>
                  <a:pt x="12480" y="4714"/>
                </a:lnTo>
                <a:lnTo>
                  <a:pt x="12454" y="4756"/>
                </a:lnTo>
                <a:lnTo>
                  <a:pt x="12398" y="4848"/>
                </a:lnTo>
                <a:lnTo>
                  <a:pt x="12336" y="4947"/>
                </a:lnTo>
                <a:lnTo>
                  <a:pt x="12266" y="5052"/>
                </a:lnTo>
                <a:lnTo>
                  <a:pt x="12190" y="5162"/>
                </a:lnTo>
                <a:lnTo>
                  <a:pt x="12110" y="5278"/>
                </a:lnTo>
                <a:lnTo>
                  <a:pt x="12025" y="5397"/>
                </a:lnTo>
                <a:lnTo>
                  <a:pt x="11937" y="5519"/>
                </a:lnTo>
                <a:lnTo>
                  <a:pt x="11847" y="5643"/>
                </a:lnTo>
                <a:lnTo>
                  <a:pt x="11754" y="5769"/>
                </a:lnTo>
                <a:lnTo>
                  <a:pt x="11566" y="6019"/>
                </a:lnTo>
                <a:lnTo>
                  <a:pt x="11379" y="6266"/>
                </a:lnTo>
                <a:lnTo>
                  <a:pt x="11199" y="6501"/>
                </a:lnTo>
                <a:lnTo>
                  <a:pt x="11031" y="6717"/>
                </a:lnTo>
                <a:lnTo>
                  <a:pt x="10885" y="6909"/>
                </a:lnTo>
                <a:lnTo>
                  <a:pt x="10761" y="7068"/>
                </a:lnTo>
                <a:lnTo>
                  <a:pt x="10671" y="7190"/>
                </a:lnTo>
                <a:lnTo>
                  <a:pt x="10639" y="7234"/>
                </a:lnTo>
                <a:lnTo>
                  <a:pt x="10617" y="7266"/>
                </a:lnTo>
                <a:lnTo>
                  <a:pt x="10602" y="7287"/>
                </a:lnTo>
                <a:lnTo>
                  <a:pt x="10588" y="7306"/>
                </a:lnTo>
                <a:lnTo>
                  <a:pt x="10572" y="7325"/>
                </a:lnTo>
                <a:lnTo>
                  <a:pt x="10556" y="7343"/>
                </a:lnTo>
                <a:lnTo>
                  <a:pt x="10539" y="7360"/>
                </a:lnTo>
                <a:lnTo>
                  <a:pt x="10522" y="7377"/>
                </a:lnTo>
                <a:lnTo>
                  <a:pt x="10503" y="7393"/>
                </a:lnTo>
                <a:lnTo>
                  <a:pt x="10484" y="7409"/>
                </a:lnTo>
                <a:lnTo>
                  <a:pt x="10445" y="7440"/>
                </a:lnTo>
                <a:lnTo>
                  <a:pt x="10404" y="7468"/>
                </a:lnTo>
                <a:lnTo>
                  <a:pt x="10361" y="7496"/>
                </a:lnTo>
                <a:lnTo>
                  <a:pt x="10319" y="7523"/>
                </a:lnTo>
                <a:lnTo>
                  <a:pt x="10232" y="7578"/>
                </a:lnTo>
                <a:lnTo>
                  <a:pt x="10188" y="7605"/>
                </a:lnTo>
                <a:lnTo>
                  <a:pt x="10145" y="7634"/>
                </a:lnTo>
                <a:lnTo>
                  <a:pt x="10105" y="7663"/>
                </a:lnTo>
                <a:lnTo>
                  <a:pt x="10064" y="7696"/>
                </a:lnTo>
                <a:lnTo>
                  <a:pt x="10045" y="7712"/>
                </a:lnTo>
                <a:lnTo>
                  <a:pt x="10027" y="7730"/>
                </a:lnTo>
                <a:lnTo>
                  <a:pt x="10008" y="7748"/>
                </a:lnTo>
                <a:lnTo>
                  <a:pt x="9991" y="7767"/>
                </a:lnTo>
                <a:lnTo>
                  <a:pt x="9969" y="7789"/>
                </a:lnTo>
                <a:lnTo>
                  <a:pt x="9947" y="7809"/>
                </a:lnTo>
                <a:lnTo>
                  <a:pt x="9924" y="7825"/>
                </a:lnTo>
                <a:lnTo>
                  <a:pt x="9902" y="7839"/>
                </a:lnTo>
                <a:lnTo>
                  <a:pt x="9877" y="7851"/>
                </a:lnTo>
                <a:lnTo>
                  <a:pt x="9854" y="7862"/>
                </a:lnTo>
                <a:lnTo>
                  <a:pt x="9830" y="7871"/>
                </a:lnTo>
                <a:lnTo>
                  <a:pt x="9805" y="7880"/>
                </a:lnTo>
                <a:lnTo>
                  <a:pt x="9755" y="7893"/>
                </a:lnTo>
                <a:lnTo>
                  <a:pt x="9703" y="7906"/>
                </a:lnTo>
                <a:lnTo>
                  <a:pt x="9676" y="7915"/>
                </a:lnTo>
                <a:lnTo>
                  <a:pt x="9649" y="7924"/>
                </a:lnTo>
                <a:lnTo>
                  <a:pt x="9622" y="7933"/>
                </a:lnTo>
                <a:lnTo>
                  <a:pt x="9595" y="7944"/>
                </a:lnTo>
                <a:lnTo>
                  <a:pt x="9556" y="7964"/>
                </a:lnTo>
                <a:lnTo>
                  <a:pt x="9520" y="7985"/>
                </a:lnTo>
                <a:lnTo>
                  <a:pt x="9485" y="8007"/>
                </a:lnTo>
                <a:lnTo>
                  <a:pt x="9451" y="8029"/>
                </a:lnTo>
                <a:lnTo>
                  <a:pt x="9385" y="8073"/>
                </a:lnTo>
                <a:lnTo>
                  <a:pt x="9352" y="8095"/>
                </a:lnTo>
                <a:lnTo>
                  <a:pt x="9320" y="8114"/>
                </a:lnTo>
                <a:lnTo>
                  <a:pt x="9287" y="8134"/>
                </a:lnTo>
                <a:lnTo>
                  <a:pt x="9253" y="8151"/>
                </a:lnTo>
                <a:lnTo>
                  <a:pt x="9217" y="8166"/>
                </a:lnTo>
                <a:lnTo>
                  <a:pt x="9199" y="8173"/>
                </a:lnTo>
                <a:lnTo>
                  <a:pt x="9181" y="8178"/>
                </a:lnTo>
                <a:lnTo>
                  <a:pt x="9161" y="8184"/>
                </a:lnTo>
                <a:lnTo>
                  <a:pt x="9141" y="8189"/>
                </a:lnTo>
                <a:lnTo>
                  <a:pt x="9122" y="8193"/>
                </a:lnTo>
                <a:lnTo>
                  <a:pt x="9101" y="8195"/>
                </a:lnTo>
                <a:lnTo>
                  <a:pt x="9080" y="8197"/>
                </a:lnTo>
                <a:lnTo>
                  <a:pt x="9058" y="8199"/>
                </a:lnTo>
                <a:lnTo>
                  <a:pt x="9035" y="8199"/>
                </a:lnTo>
                <a:lnTo>
                  <a:pt x="9012" y="8197"/>
                </a:lnTo>
                <a:lnTo>
                  <a:pt x="8995" y="8197"/>
                </a:lnTo>
                <a:lnTo>
                  <a:pt x="8978" y="8197"/>
                </a:lnTo>
                <a:lnTo>
                  <a:pt x="8945" y="8200"/>
                </a:lnTo>
                <a:lnTo>
                  <a:pt x="8913" y="8205"/>
                </a:lnTo>
                <a:lnTo>
                  <a:pt x="8880" y="8211"/>
                </a:lnTo>
                <a:lnTo>
                  <a:pt x="8848" y="8219"/>
                </a:lnTo>
                <a:lnTo>
                  <a:pt x="8817" y="8229"/>
                </a:lnTo>
                <a:lnTo>
                  <a:pt x="8755" y="8251"/>
                </a:lnTo>
                <a:lnTo>
                  <a:pt x="8693" y="8272"/>
                </a:lnTo>
                <a:lnTo>
                  <a:pt x="8662" y="8281"/>
                </a:lnTo>
                <a:lnTo>
                  <a:pt x="8630" y="8289"/>
                </a:lnTo>
                <a:lnTo>
                  <a:pt x="8599" y="8294"/>
                </a:lnTo>
                <a:lnTo>
                  <a:pt x="8566" y="8298"/>
                </a:lnTo>
                <a:lnTo>
                  <a:pt x="8548" y="8299"/>
                </a:lnTo>
                <a:lnTo>
                  <a:pt x="8533" y="8299"/>
                </a:lnTo>
                <a:lnTo>
                  <a:pt x="8515" y="8299"/>
                </a:lnTo>
                <a:lnTo>
                  <a:pt x="8498" y="8296"/>
                </a:lnTo>
                <a:lnTo>
                  <a:pt x="8425" y="8288"/>
                </a:lnTo>
                <a:lnTo>
                  <a:pt x="8348" y="8277"/>
                </a:lnTo>
                <a:lnTo>
                  <a:pt x="8267" y="8263"/>
                </a:lnTo>
                <a:lnTo>
                  <a:pt x="8185" y="8249"/>
                </a:lnTo>
                <a:lnTo>
                  <a:pt x="8103" y="8232"/>
                </a:lnTo>
                <a:lnTo>
                  <a:pt x="8024" y="8215"/>
                </a:lnTo>
                <a:lnTo>
                  <a:pt x="7948" y="8196"/>
                </a:lnTo>
                <a:lnTo>
                  <a:pt x="7877" y="8177"/>
                </a:lnTo>
                <a:lnTo>
                  <a:pt x="7841" y="8164"/>
                </a:lnTo>
                <a:lnTo>
                  <a:pt x="7806" y="8151"/>
                </a:lnTo>
                <a:lnTo>
                  <a:pt x="7776" y="8136"/>
                </a:lnTo>
                <a:lnTo>
                  <a:pt x="7746" y="8120"/>
                </a:lnTo>
                <a:lnTo>
                  <a:pt x="7718" y="8103"/>
                </a:lnTo>
                <a:lnTo>
                  <a:pt x="7693" y="8086"/>
                </a:lnTo>
                <a:lnTo>
                  <a:pt x="7643" y="8051"/>
                </a:lnTo>
                <a:lnTo>
                  <a:pt x="7618" y="8034"/>
                </a:lnTo>
                <a:lnTo>
                  <a:pt x="7592" y="8018"/>
                </a:lnTo>
                <a:lnTo>
                  <a:pt x="7567" y="8002"/>
                </a:lnTo>
                <a:lnTo>
                  <a:pt x="7539" y="7988"/>
                </a:lnTo>
                <a:lnTo>
                  <a:pt x="7509" y="7976"/>
                </a:lnTo>
                <a:lnTo>
                  <a:pt x="7479" y="7965"/>
                </a:lnTo>
                <a:lnTo>
                  <a:pt x="7462" y="7961"/>
                </a:lnTo>
                <a:lnTo>
                  <a:pt x="7444" y="7957"/>
                </a:lnTo>
                <a:lnTo>
                  <a:pt x="7426" y="7954"/>
                </a:lnTo>
                <a:lnTo>
                  <a:pt x="7407" y="7952"/>
                </a:lnTo>
                <a:lnTo>
                  <a:pt x="7391" y="7949"/>
                </a:lnTo>
                <a:lnTo>
                  <a:pt x="7376" y="7947"/>
                </a:lnTo>
                <a:lnTo>
                  <a:pt x="7361" y="7942"/>
                </a:lnTo>
                <a:lnTo>
                  <a:pt x="7347" y="7938"/>
                </a:lnTo>
                <a:lnTo>
                  <a:pt x="7333" y="7932"/>
                </a:lnTo>
                <a:lnTo>
                  <a:pt x="7320" y="7927"/>
                </a:lnTo>
                <a:lnTo>
                  <a:pt x="7308" y="7920"/>
                </a:lnTo>
                <a:lnTo>
                  <a:pt x="7297" y="7913"/>
                </a:lnTo>
                <a:lnTo>
                  <a:pt x="7284" y="7905"/>
                </a:lnTo>
                <a:lnTo>
                  <a:pt x="7275" y="7897"/>
                </a:lnTo>
                <a:lnTo>
                  <a:pt x="7264" y="7887"/>
                </a:lnTo>
                <a:lnTo>
                  <a:pt x="7254" y="7877"/>
                </a:lnTo>
                <a:lnTo>
                  <a:pt x="7235" y="7856"/>
                </a:lnTo>
                <a:lnTo>
                  <a:pt x="7220" y="7834"/>
                </a:lnTo>
                <a:lnTo>
                  <a:pt x="7206" y="7810"/>
                </a:lnTo>
                <a:lnTo>
                  <a:pt x="7194" y="7784"/>
                </a:lnTo>
                <a:lnTo>
                  <a:pt x="7183" y="7759"/>
                </a:lnTo>
                <a:lnTo>
                  <a:pt x="7174" y="7730"/>
                </a:lnTo>
                <a:lnTo>
                  <a:pt x="7167" y="7702"/>
                </a:lnTo>
                <a:lnTo>
                  <a:pt x="7161" y="7674"/>
                </a:lnTo>
                <a:lnTo>
                  <a:pt x="7157" y="7645"/>
                </a:lnTo>
                <a:lnTo>
                  <a:pt x="7155" y="7617"/>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8" name="TextBox 18"/>
          <p:cNvSpPr txBox="1"/>
          <p:nvPr/>
        </p:nvSpPr>
        <p:spPr>
          <a:xfrm>
            <a:off x="1453421" y="1856175"/>
            <a:ext cx="7536476" cy="1289071"/>
          </a:xfrm>
          <a:prstGeom prst="rect">
            <a:avLst/>
          </a:prstGeom>
          <a:noFill/>
        </p:spPr>
        <p:txBody>
          <a:bodyPr wrap="square" rtlCol="0">
            <a:spAutoFit/>
          </a:bodyPr>
          <a:lstStyle/>
          <a:p>
            <a:pPr algn="just">
              <a:lnSpc>
                <a:spcPct val="150000"/>
              </a:lnSpc>
            </a:pPr>
            <a:r>
              <a:rPr lang="en-US" altLang="zh-CN" dirty="0">
                <a:latin typeface="Times New Roman" panose="02020603050405020304" pitchFamily="18" charset="0"/>
                <a:cs typeface="Times New Roman" panose="02020603050405020304" pitchFamily="18" charset="0"/>
              </a:rPr>
              <a:t>Various deep learning techniques have been applied on ECG, including LSTM, 1-D CNN, attention mechanism, ResNet… But there are still two aspects where more attention is need:</a:t>
            </a:r>
          </a:p>
        </p:txBody>
      </p:sp>
      <p:sp>
        <p:nvSpPr>
          <p:cNvPr id="39" name="TextBox 18"/>
          <p:cNvSpPr txBox="1"/>
          <p:nvPr/>
        </p:nvSpPr>
        <p:spPr>
          <a:xfrm>
            <a:off x="1810363" y="4771300"/>
            <a:ext cx="7285415" cy="458074"/>
          </a:xfrm>
          <a:prstGeom prst="rect">
            <a:avLst/>
          </a:prstGeom>
          <a:noFill/>
        </p:spPr>
        <p:txBody>
          <a:bodyPr wrap="square" rtlCol="0">
            <a:spAutoFit/>
          </a:bodyPr>
          <a:lstStyle/>
          <a:p>
            <a:pPr algn="just">
              <a:lnSpc>
                <a:spcPct val="150000"/>
              </a:lnSpc>
            </a:pPr>
            <a:r>
              <a:rPr lang="en-US" altLang="zh-CN" dirty="0">
                <a:latin typeface="Times New Roman" panose="02020603050405020304" pitchFamily="18" charset="0"/>
                <a:cs typeface="Times New Roman" panose="02020603050405020304" pitchFamily="18" charset="0"/>
              </a:rPr>
              <a:t>The very </a:t>
            </a:r>
            <a:r>
              <a:rPr lang="en-US" altLang="zh-CN" dirty="0">
                <a:solidFill>
                  <a:schemeClr val="accent5"/>
                </a:solidFill>
                <a:latin typeface="Times New Roman" panose="02020603050405020304" pitchFamily="18" charset="0"/>
                <a:cs typeface="Times New Roman" panose="02020603050405020304" pitchFamily="18" charset="0"/>
              </a:rPr>
              <a:t>limited amount of valuable data</a:t>
            </a:r>
            <a:r>
              <a:rPr lang="en-US" altLang="zh-CN" dirty="0">
                <a:latin typeface="Times New Roman" panose="02020603050405020304" pitchFamily="18" charset="0"/>
                <a:cs typeface="Times New Roman" panose="02020603050405020304" pitchFamily="18" charset="0"/>
              </a:rPr>
              <a:t>, due to the individual variation.</a:t>
            </a:r>
          </a:p>
        </p:txBody>
      </p:sp>
      <p:grpSp>
        <p:nvGrpSpPr>
          <p:cNvPr id="33" name="组合 32"/>
          <p:cNvGrpSpPr/>
          <p:nvPr/>
        </p:nvGrpSpPr>
        <p:grpSpPr>
          <a:xfrm>
            <a:off x="982698" y="3483539"/>
            <a:ext cx="827665" cy="231236"/>
            <a:chOff x="1036848" y="2888061"/>
            <a:chExt cx="827665" cy="231236"/>
          </a:xfrm>
        </p:grpSpPr>
        <p:sp>
          <p:nvSpPr>
            <p:cNvPr id="34" name="椭圆 33"/>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a:endCxn id="34"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036848" y="2959153"/>
              <a:ext cx="197808" cy="160144"/>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37" name="TextBox 18"/>
          <p:cNvSpPr txBox="1"/>
          <p:nvPr/>
        </p:nvSpPr>
        <p:spPr>
          <a:xfrm>
            <a:off x="1858587" y="3325594"/>
            <a:ext cx="7285413" cy="1289071"/>
          </a:xfrm>
          <a:prstGeom prst="rect">
            <a:avLst/>
          </a:prstGeom>
          <a:noFill/>
        </p:spPr>
        <p:txBody>
          <a:bodyPr wrap="square" rtlCol="0">
            <a:spAutoFit/>
          </a:bodyPr>
          <a:lstStyle/>
          <a:p>
            <a:pPr algn="just">
              <a:lnSpc>
                <a:spcPct val="150000"/>
              </a:lnSpc>
            </a:pPr>
            <a:r>
              <a:rPr lang="en-US" altLang="zh-CN" dirty="0">
                <a:latin typeface="Times New Roman" panose="02020603050405020304" pitchFamily="18" charset="0"/>
                <a:cs typeface="Times New Roman" panose="02020603050405020304" pitchFamily="18" charset="0"/>
              </a:rPr>
              <a:t>The </a:t>
            </a:r>
            <a:r>
              <a:rPr lang="en-US" altLang="zh-CN" dirty="0">
                <a:solidFill>
                  <a:schemeClr val="accent5"/>
                </a:solidFill>
                <a:latin typeface="Times New Roman" panose="02020603050405020304" pitchFamily="18" charset="0"/>
                <a:cs typeface="Times New Roman" panose="02020603050405020304" pitchFamily="18" charset="0"/>
              </a:rPr>
              <a:t>cyclicity modeling of the variable-length beats</a:t>
            </a:r>
            <a:r>
              <a:rPr lang="en-US" altLang="zh-CN" dirty="0">
                <a:latin typeface="Times New Roman" panose="02020603050405020304" pitchFamily="18" charset="0"/>
                <a:cs typeface="Times New Roman" panose="02020603050405020304" pitchFamily="18" charset="0"/>
              </a:rPr>
              <a:t>, since cyclicity is a significant nature of ECG according to domain knowledge but almost ignored in previous work.</a:t>
            </a:r>
          </a:p>
        </p:txBody>
      </p:sp>
    </p:spTree>
  </p:cSld>
  <p:clrMapOvr>
    <a:masterClrMapping/>
  </p:clrMapOvr>
  <mc:AlternateContent xmlns:mc="http://schemas.openxmlformats.org/markup-compatibility/2006" xmlns:p14="http://schemas.microsoft.com/office/powerpoint/2010/main">
    <mc:Choice Requires="p14">
      <p:transition spd="slow" p14:dur="2000" advTm="85151"/>
    </mc:Choice>
    <mc:Fallback xmlns="">
      <p:transition spd="slow" advTm="8515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1858577" y="197440"/>
            <a:ext cx="5426846"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200" dirty="0">
                <a:solidFill>
                  <a:schemeClr val="bg1"/>
                </a:solidFill>
                <a:latin typeface="Times New Roman" panose="02020603050405020304" pitchFamily="18" charset="0"/>
                <a:ea typeface="隶书" pitchFamily="49" charset="-122"/>
                <a:cs typeface="Times New Roman" panose="02020603050405020304" pitchFamily="18" charset="0"/>
              </a:rPr>
              <a:t>Motivation</a:t>
            </a:r>
            <a:endParaRPr lang="zh-CN" sz="3200" dirty="0">
              <a:solidFill>
                <a:schemeClr val="bg1"/>
              </a:solidFill>
              <a:latin typeface="Times New Roman" panose="02020603050405020304" pitchFamily="18" charset="0"/>
              <a:ea typeface="隶书" pitchFamily="49" charset="-122"/>
              <a:cs typeface="Times New Roman" panose="02020603050405020304" pitchFamily="18" charset="0"/>
            </a:endParaRPr>
          </a:p>
        </p:txBody>
      </p:sp>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3"/>
          </p:cNvCxnSpPr>
          <p:nvPr/>
        </p:nvCxnSpPr>
        <p:spPr>
          <a:xfrm>
            <a:off x="7285423" y="444137"/>
            <a:ext cx="1858577"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973072" y="4988512"/>
            <a:ext cx="827665" cy="231236"/>
            <a:chOff x="1036848" y="2888061"/>
            <a:chExt cx="827665" cy="231236"/>
          </a:xfrm>
        </p:grpSpPr>
        <p:sp>
          <p:nvSpPr>
            <p:cNvPr id="20" name="椭圆 19"/>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endCxn id="20"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036848" y="2959153"/>
              <a:ext cx="197808" cy="160144"/>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44" name="直接箭头连接符 43"/>
          <p:cNvCxnSpPr/>
          <p:nvPr/>
        </p:nvCxnSpPr>
        <p:spPr>
          <a:xfrm flipH="1">
            <a:off x="988281" y="3650868"/>
            <a:ext cx="0" cy="432000"/>
          </a:xfrm>
          <a:prstGeom prst="straightConnector1">
            <a:avLst/>
          </a:prstGeom>
          <a:ln w="22225">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978934" y="436649"/>
            <a:ext cx="0" cy="5256000"/>
          </a:xfrm>
          <a:prstGeom prst="straightConnector1">
            <a:avLst/>
          </a:prstGeom>
          <a:ln w="22225">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rot="5400000">
            <a:off x="577734" y="5436000"/>
            <a:ext cx="684056" cy="1181701"/>
            <a:chOff x="3875314" y="4496828"/>
            <a:chExt cx="1663652" cy="1996055"/>
          </a:xfrm>
        </p:grpSpPr>
        <p:cxnSp>
          <p:nvCxnSpPr>
            <p:cNvPr id="47" name="直接连接符 46"/>
            <p:cNvCxnSpPr/>
            <p:nvPr/>
          </p:nvCxnSpPr>
          <p:spPr>
            <a:xfrm flipV="1">
              <a:off x="3875314" y="4951419"/>
              <a:ext cx="106327" cy="440717"/>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981641" y="4951419"/>
              <a:ext cx="146222" cy="848471"/>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4127863" y="5379930"/>
              <a:ext cx="88500" cy="419960"/>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4362585" y="4496828"/>
              <a:ext cx="209415" cy="878826"/>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4570828" y="4496829"/>
              <a:ext cx="222467" cy="1996054"/>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4793295" y="5370251"/>
              <a:ext cx="91056" cy="1122632"/>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4989014" y="5102557"/>
              <a:ext cx="70371" cy="275235"/>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flipV="1">
              <a:off x="5063096" y="5114401"/>
              <a:ext cx="72126" cy="424236"/>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5135222" y="4815840"/>
              <a:ext cx="102444" cy="722797"/>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5245001" y="4815841"/>
              <a:ext cx="197232" cy="1210610"/>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442233" y="5370251"/>
              <a:ext cx="96733" cy="62713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4208959" y="5377792"/>
              <a:ext cx="167606" cy="0"/>
            </a:xfrm>
            <a:prstGeom prst="straightConnector1">
              <a:avLst/>
            </a:prstGeom>
            <a:ln w="28575">
              <a:solidFill>
                <a:srgbClr val="5482A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877481" y="5374524"/>
              <a:ext cx="117890" cy="0"/>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grpSp>
      <p:sp>
        <p:nvSpPr>
          <p:cNvPr id="8" name="椭圆 7"/>
          <p:cNvSpPr>
            <a:spLocks noChangeAspect="1"/>
          </p:cNvSpPr>
          <p:nvPr/>
        </p:nvSpPr>
        <p:spPr>
          <a:xfrm>
            <a:off x="394612" y="751591"/>
            <a:ext cx="1116000" cy="1116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KSO_Shape"/>
          <p:cNvSpPr/>
          <p:nvPr/>
        </p:nvSpPr>
        <p:spPr bwMode="auto">
          <a:xfrm>
            <a:off x="542905" y="892472"/>
            <a:ext cx="864532" cy="738736"/>
          </a:xfrm>
          <a:custGeom>
            <a:avLst/>
            <a:gdLst>
              <a:gd name="T0" fmla="*/ 131779585 w 12600"/>
              <a:gd name="T1" fmla="*/ 176296350 h 9505"/>
              <a:gd name="T2" fmla="*/ 126659217 w 12600"/>
              <a:gd name="T3" fmla="*/ 185424592 h 9505"/>
              <a:gd name="T4" fmla="*/ 115184313 w 12600"/>
              <a:gd name="T5" fmla="*/ 191281345 h 9505"/>
              <a:gd name="T6" fmla="*/ 105766507 w 12600"/>
              <a:gd name="T7" fmla="*/ 195056117 h 9505"/>
              <a:gd name="T8" fmla="*/ 94337263 w 12600"/>
              <a:gd name="T9" fmla="*/ 177325916 h 9505"/>
              <a:gd name="T10" fmla="*/ 85239527 w 12600"/>
              <a:gd name="T11" fmla="*/ 172155540 h 9505"/>
              <a:gd name="T12" fmla="*/ 77970592 w 12600"/>
              <a:gd name="T13" fmla="*/ 203063397 h 9505"/>
              <a:gd name="T14" fmla="*/ 72827394 w 12600"/>
              <a:gd name="T15" fmla="*/ 215142940 h 9505"/>
              <a:gd name="T16" fmla="*/ 77719162 w 12600"/>
              <a:gd name="T17" fmla="*/ 174443313 h 9505"/>
              <a:gd name="T18" fmla="*/ 74518913 w 12600"/>
              <a:gd name="T19" fmla="*/ 164354204 h 9505"/>
              <a:gd name="T20" fmla="*/ 55591982 w 12600"/>
              <a:gd name="T21" fmla="*/ 173688389 h 9505"/>
              <a:gd name="T22" fmla="*/ 37968011 w 12600"/>
              <a:gd name="T23" fmla="*/ 165200675 h 9505"/>
              <a:gd name="T24" fmla="*/ 32344935 w 12600"/>
              <a:gd name="T25" fmla="*/ 158085716 h 9505"/>
              <a:gd name="T26" fmla="*/ 17441031 w 12600"/>
              <a:gd name="T27" fmla="*/ 141247533 h 9505"/>
              <a:gd name="T28" fmla="*/ 8891965 w 12600"/>
              <a:gd name="T29" fmla="*/ 130014613 h 9505"/>
              <a:gd name="T30" fmla="*/ 1371449 w 12600"/>
              <a:gd name="T31" fmla="*/ 117202995 h 9505"/>
              <a:gd name="T32" fmla="*/ 7703306 w 12600"/>
              <a:gd name="T33" fmla="*/ 112398657 h 9505"/>
              <a:gd name="T34" fmla="*/ 24207258 w 12600"/>
              <a:gd name="T35" fmla="*/ 112375808 h 9505"/>
              <a:gd name="T36" fmla="*/ 37670921 w 12600"/>
              <a:gd name="T37" fmla="*/ 112009770 h 9505"/>
              <a:gd name="T38" fmla="*/ 57054901 w 12600"/>
              <a:gd name="T39" fmla="*/ 116173580 h 9505"/>
              <a:gd name="T40" fmla="*/ 72713094 w 12600"/>
              <a:gd name="T41" fmla="*/ 126216840 h 9505"/>
              <a:gd name="T42" fmla="*/ 82839379 w 12600"/>
              <a:gd name="T43" fmla="*/ 138593722 h 9505"/>
              <a:gd name="T44" fmla="*/ 82496479 w 12600"/>
              <a:gd name="T45" fmla="*/ 159732809 h 9505"/>
              <a:gd name="T46" fmla="*/ 87959746 w 12600"/>
              <a:gd name="T47" fmla="*/ 142208400 h 9505"/>
              <a:gd name="T48" fmla="*/ 77170492 w 12600"/>
              <a:gd name="T49" fmla="*/ 114205996 h 9505"/>
              <a:gd name="T50" fmla="*/ 81239330 w 12600"/>
              <a:gd name="T51" fmla="*/ 81216159 h 9505"/>
              <a:gd name="T52" fmla="*/ 89034106 w 12600"/>
              <a:gd name="T53" fmla="*/ 62593637 h 9505"/>
              <a:gd name="T54" fmla="*/ 95365963 w 12600"/>
              <a:gd name="T55" fmla="*/ 47013964 h 9505"/>
              <a:gd name="T56" fmla="*/ 98451761 w 12600"/>
              <a:gd name="T57" fmla="*/ 40699627 h 9505"/>
              <a:gd name="T58" fmla="*/ 117904381 w 12600"/>
              <a:gd name="T59" fmla="*/ 14664655 h 9505"/>
              <a:gd name="T60" fmla="*/ 129310946 w 12600"/>
              <a:gd name="T61" fmla="*/ 983717 h 9505"/>
              <a:gd name="T62" fmla="*/ 140305820 w 12600"/>
              <a:gd name="T63" fmla="*/ 24570821 h 9505"/>
              <a:gd name="T64" fmla="*/ 146409077 w 12600"/>
              <a:gd name="T65" fmla="*/ 44405852 h 9505"/>
              <a:gd name="T66" fmla="*/ 149632156 w 12600"/>
              <a:gd name="T67" fmla="*/ 62319147 h 9505"/>
              <a:gd name="T68" fmla="*/ 152992364 w 12600"/>
              <a:gd name="T69" fmla="*/ 78379405 h 9505"/>
              <a:gd name="T70" fmla="*/ 151643745 w 12600"/>
              <a:gd name="T71" fmla="*/ 96795983 h 9505"/>
              <a:gd name="T72" fmla="*/ 145860407 w 12600"/>
              <a:gd name="T73" fmla="*/ 113039185 h 9505"/>
              <a:gd name="T74" fmla="*/ 139734320 w 12600"/>
              <a:gd name="T75" fmla="*/ 126102444 h 9505"/>
              <a:gd name="T76" fmla="*/ 122933279 w 12600"/>
              <a:gd name="T77" fmla="*/ 143581155 h 9505"/>
              <a:gd name="T78" fmla="*/ 98131842 w 12600"/>
              <a:gd name="T79" fmla="*/ 146463757 h 9505"/>
              <a:gd name="T80" fmla="*/ 87753976 w 12600"/>
              <a:gd name="T81" fmla="*/ 163736525 h 9505"/>
              <a:gd name="T82" fmla="*/ 96737412 w 12600"/>
              <a:gd name="T83" fmla="*/ 171034427 h 9505"/>
              <a:gd name="T84" fmla="*/ 107298067 w 12600"/>
              <a:gd name="T85" fmla="*/ 166870769 h 9505"/>
              <a:gd name="T86" fmla="*/ 125013508 w 12600"/>
              <a:gd name="T87" fmla="*/ 174077276 h 9505"/>
              <a:gd name="T88" fmla="*/ 133699704 w 12600"/>
              <a:gd name="T89" fmla="*/ 157856923 h 9505"/>
              <a:gd name="T90" fmla="*/ 145106118 w 12600"/>
              <a:gd name="T91" fmla="*/ 141545023 h 9505"/>
              <a:gd name="T92" fmla="*/ 159735611 w 12600"/>
              <a:gd name="T93" fmla="*/ 144633570 h 9505"/>
              <a:gd name="T94" fmla="*/ 150775005 w 12600"/>
              <a:gd name="T95" fmla="*/ 163141695 h 9505"/>
              <a:gd name="T96" fmla="*/ 146203307 w 12600"/>
              <a:gd name="T97" fmla="*/ 173139257 h 9505"/>
              <a:gd name="T98" fmla="*/ 161907160 w 12600"/>
              <a:gd name="T99" fmla="*/ 163072996 h 9505"/>
              <a:gd name="T100" fmla="*/ 172033595 w 12600"/>
              <a:gd name="T101" fmla="*/ 133286102 h 9505"/>
              <a:gd name="T102" fmla="*/ 205658508 w 12600"/>
              <a:gd name="T103" fmla="*/ 113885656 h 9505"/>
              <a:gd name="T104" fmla="*/ 239374892 w 12600"/>
              <a:gd name="T105" fmla="*/ 110660016 h 9505"/>
              <a:gd name="T106" fmla="*/ 255330174 w 12600"/>
              <a:gd name="T107" fmla="*/ 107983205 h 9505"/>
              <a:gd name="T108" fmla="*/ 271742505 w 12600"/>
              <a:gd name="T109" fmla="*/ 105741282 h 9505"/>
              <a:gd name="T110" fmla="*/ 288017857 w 12600"/>
              <a:gd name="T111" fmla="*/ 101302982 h 9505"/>
              <a:gd name="T112" fmla="*/ 245981008 w 12600"/>
              <a:gd name="T113" fmla="*/ 161700393 h 9505"/>
              <a:gd name="T114" fmla="*/ 228379867 w 12600"/>
              <a:gd name="T115" fmla="*/ 177691953 h 9505"/>
              <a:gd name="T116" fmla="*/ 210275865 w 12600"/>
              <a:gd name="T117" fmla="*/ 186980290 h 9505"/>
              <a:gd name="T118" fmla="*/ 194640654 w 12600"/>
              <a:gd name="T119" fmla="*/ 189862892 h 9505"/>
              <a:gd name="T120" fmla="*/ 170159136 w 12600"/>
              <a:gd name="T121" fmla="*/ 182038707 h 950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600" h="9505">
                <a:moveTo>
                  <a:pt x="7155" y="7617"/>
                </a:moveTo>
                <a:lnTo>
                  <a:pt x="7155" y="7617"/>
                </a:lnTo>
                <a:lnTo>
                  <a:pt x="7091" y="7633"/>
                </a:lnTo>
                <a:lnTo>
                  <a:pt x="7028" y="7649"/>
                </a:lnTo>
                <a:lnTo>
                  <a:pt x="6964" y="7663"/>
                </a:lnTo>
                <a:lnTo>
                  <a:pt x="6899" y="7675"/>
                </a:lnTo>
                <a:lnTo>
                  <a:pt x="6836" y="7688"/>
                </a:lnTo>
                <a:lnTo>
                  <a:pt x="6771" y="7699"/>
                </a:lnTo>
                <a:lnTo>
                  <a:pt x="6706" y="7708"/>
                </a:lnTo>
                <a:lnTo>
                  <a:pt x="6641" y="7717"/>
                </a:lnTo>
                <a:lnTo>
                  <a:pt x="6575" y="7724"/>
                </a:lnTo>
                <a:lnTo>
                  <a:pt x="6510" y="7730"/>
                </a:lnTo>
                <a:lnTo>
                  <a:pt x="6444" y="7735"/>
                </a:lnTo>
                <a:lnTo>
                  <a:pt x="6380" y="7738"/>
                </a:lnTo>
                <a:lnTo>
                  <a:pt x="6314" y="7739"/>
                </a:lnTo>
                <a:lnTo>
                  <a:pt x="6249" y="7739"/>
                </a:lnTo>
                <a:lnTo>
                  <a:pt x="6183" y="7738"/>
                </a:lnTo>
                <a:lnTo>
                  <a:pt x="6118" y="7734"/>
                </a:lnTo>
                <a:lnTo>
                  <a:pt x="6076" y="7732"/>
                </a:lnTo>
                <a:lnTo>
                  <a:pt x="6032" y="7727"/>
                </a:lnTo>
                <a:lnTo>
                  <a:pt x="5944" y="7716"/>
                </a:lnTo>
                <a:lnTo>
                  <a:pt x="5899" y="7711"/>
                </a:lnTo>
                <a:lnTo>
                  <a:pt x="5854" y="7707"/>
                </a:lnTo>
                <a:lnTo>
                  <a:pt x="5810" y="7706"/>
                </a:lnTo>
                <a:lnTo>
                  <a:pt x="5765" y="7706"/>
                </a:lnTo>
                <a:lnTo>
                  <a:pt x="5743" y="7706"/>
                </a:lnTo>
                <a:lnTo>
                  <a:pt x="5721" y="7708"/>
                </a:lnTo>
                <a:lnTo>
                  <a:pt x="5700" y="7711"/>
                </a:lnTo>
                <a:lnTo>
                  <a:pt x="5678" y="7715"/>
                </a:lnTo>
                <a:lnTo>
                  <a:pt x="5657" y="7718"/>
                </a:lnTo>
                <a:lnTo>
                  <a:pt x="5636" y="7723"/>
                </a:lnTo>
                <a:lnTo>
                  <a:pt x="5617" y="7729"/>
                </a:lnTo>
                <a:lnTo>
                  <a:pt x="5597" y="7737"/>
                </a:lnTo>
                <a:lnTo>
                  <a:pt x="5578" y="7745"/>
                </a:lnTo>
                <a:lnTo>
                  <a:pt x="5558" y="7755"/>
                </a:lnTo>
                <a:lnTo>
                  <a:pt x="5540" y="7766"/>
                </a:lnTo>
                <a:lnTo>
                  <a:pt x="5523" y="7779"/>
                </a:lnTo>
                <a:lnTo>
                  <a:pt x="5506" y="7793"/>
                </a:lnTo>
                <a:lnTo>
                  <a:pt x="5488" y="7809"/>
                </a:lnTo>
                <a:lnTo>
                  <a:pt x="5473" y="7825"/>
                </a:lnTo>
                <a:lnTo>
                  <a:pt x="5458" y="7844"/>
                </a:lnTo>
                <a:lnTo>
                  <a:pt x="5487" y="7905"/>
                </a:lnTo>
                <a:lnTo>
                  <a:pt x="5501" y="7937"/>
                </a:lnTo>
                <a:lnTo>
                  <a:pt x="5514" y="7970"/>
                </a:lnTo>
                <a:lnTo>
                  <a:pt x="5525" y="8005"/>
                </a:lnTo>
                <a:lnTo>
                  <a:pt x="5529" y="8024"/>
                </a:lnTo>
                <a:lnTo>
                  <a:pt x="5534" y="8042"/>
                </a:lnTo>
                <a:lnTo>
                  <a:pt x="5536" y="8062"/>
                </a:lnTo>
                <a:lnTo>
                  <a:pt x="5539" y="8083"/>
                </a:lnTo>
                <a:lnTo>
                  <a:pt x="5541" y="8105"/>
                </a:lnTo>
                <a:lnTo>
                  <a:pt x="5541" y="8128"/>
                </a:lnTo>
                <a:lnTo>
                  <a:pt x="5518" y="8130"/>
                </a:lnTo>
                <a:lnTo>
                  <a:pt x="5495" y="8133"/>
                </a:lnTo>
                <a:lnTo>
                  <a:pt x="5471" y="8133"/>
                </a:lnTo>
                <a:lnTo>
                  <a:pt x="5448" y="8134"/>
                </a:lnTo>
                <a:lnTo>
                  <a:pt x="5402" y="8131"/>
                </a:lnTo>
                <a:lnTo>
                  <a:pt x="5355" y="8128"/>
                </a:lnTo>
                <a:lnTo>
                  <a:pt x="5310" y="8122"/>
                </a:lnTo>
                <a:lnTo>
                  <a:pt x="5265" y="8114"/>
                </a:lnTo>
                <a:lnTo>
                  <a:pt x="5219" y="8106"/>
                </a:lnTo>
                <a:lnTo>
                  <a:pt x="5174" y="8096"/>
                </a:lnTo>
                <a:lnTo>
                  <a:pt x="5087" y="8076"/>
                </a:lnTo>
                <a:lnTo>
                  <a:pt x="5045" y="8067"/>
                </a:lnTo>
                <a:lnTo>
                  <a:pt x="5003" y="8058"/>
                </a:lnTo>
                <a:lnTo>
                  <a:pt x="4962" y="8052"/>
                </a:lnTo>
                <a:lnTo>
                  <a:pt x="4921" y="8047"/>
                </a:lnTo>
                <a:lnTo>
                  <a:pt x="4882" y="8043"/>
                </a:lnTo>
                <a:lnTo>
                  <a:pt x="4844" y="8043"/>
                </a:lnTo>
                <a:lnTo>
                  <a:pt x="4865" y="8085"/>
                </a:lnTo>
                <a:lnTo>
                  <a:pt x="4887" y="8127"/>
                </a:lnTo>
                <a:lnTo>
                  <a:pt x="4910" y="8166"/>
                </a:lnTo>
                <a:lnTo>
                  <a:pt x="4935" y="8205"/>
                </a:lnTo>
                <a:lnTo>
                  <a:pt x="4987" y="8283"/>
                </a:lnTo>
                <a:lnTo>
                  <a:pt x="5039" y="8361"/>
                </a:lnTo>
                <a:lnTo>
                  <a:pt x="5063" y="8400"/>
                </a:lnTo>
                <a:lnTo>
                  <a:pt x="5086" y="8442"/>
                </a:lnTo>
                <a:lnTo>
                  <a:pt x="5108" y="8482"/>
                </a:lnTo>
                <a:lnTo>
                  <a:pt x="5128" y="8525"/>
                </a:lnTo>
                <a:lnTo>
                  <a:pt x="5136" y="8547"/>
                </a:lnTo>
                <a:lnTo>
                  <a:pt x="5144" y="8569"/>
                </a:lnTo>
                <a:lnTo>
                  <a:pt x="5151" y="8591"/>
                </a:lnTo>
                <a:lnTo>
                  <a:pt x="5158" y="8614"/>
                </a:lnTo>
                <a:lnTo>
                  <a:pt x="5164" y="8637"/>
                </a:lnTo>
                <a:lnTo>
                  <a:pt x="5168" y="8662"/>
                </a:lnTo>
                <a:lnTo>
                  <a:pt x="5173" y="8686"/>
                </a:lnTo>
                <a:lnTo>
                  <a:pt x="5175" y="8711"/>
                </a:lnTo>
                <a:lnTo>
                  <a:pt x="5108" y="8699"/>
                </a:lnTo>
                <a:lnTo>
                  <a:pt x="5041" y="8684"/>
                </a:lnTo>
                <a:lnTo>
                  <a:pt x="4975" y="8667"/>
                </a:lnTo>
                <a:lnTo>
                  <a:pt x="4909" y="8647"/>
                </a:lnTo>
                <a:lnTo>
                  <a:pt x="4876" y="8637"/>
                </a:lnTo>
                <a:lnTo>
                  <a:pt x="4843" y="8625"/>
                </a:lnTo>
                <a:lnTo>
                  <a:pt x="4811" y="8614"/>
                </a:lnTo>
                <a:lnTo>
                  <a:pt x="4779" y="8601"/>
                </a:lnTo>
                <a:lnTo>
                  <a:pt x="4748" y="8587"/>
                </a:lnTo>
                <a:lnTo>
                  <a:pt x="4717" y="8574"/>
                </a:lnTo>
                <a:lnTo>
                  <a:pt x="4686" y="8558"/>
                </a:lnTo>
                <a:lnTo>
                  <a:pt x="4656" y="8543"/>
                </a:lnTo>
                <a:lnTo>
                  <a:pt x="4627" y="8526"/>
                </a:lnTo>
                <a:lnTo>
                  <a:pt x="4597" y="8509"/>
                </a:lnTo>
                <a:lnTo>
                  <a:pt x="4569" y="8491"/>
                </a:lnTo>
                <a:lnTo>
                  <a:pt x="4541" y="8471"/>
                </a:lnTo>
                <a:lnTo>
                  <a:pt x="4514" y="8452"/>
                </a:lnTo>
                <a:lnTo>
                  <a:pt x="4488" y="8431"/>
                </a:lnTo>
                <a:lnTo>
                  <a:pt x="4463" y="8409"/>
                </a:lnTo>
                <a:lnTo>
                  <a:pt x="4437" y="8386"/>
                </a:lnTo>
                <a:lnTo>
                  <a:pt x="4414" y="8362"/>
                </a:lnTo>
                <a:lnTo>
                  <a:pt x="4389" y="8338"/>
                </a:lnTo>
                <a:lnTo>
                  <a:pt x="4367" y="8312"/>
                </a:lnTo>
                <a:lnTo>
                  <a:pt x="4347" y="8285"/>
                </a:lnTo>
                <a:lnTo>
                  <a:pt x="4326" y="8257"/>
                </a:lnTo>
                <a:lnTo>
                  <a:pt x="4306" y="8229"/>
                </a:lnTo>
                <a:lnTo>
                  <a:pt x="4288" y="8200"/>
                </a:lnTo>
                <a:lnTo>
                  <a:pt x="4270" y="8168"/>
                </a:lnTo>
                <a:lnTo>
                  <a:pt x="4257" y="8144"/>
                </a:lnTo>
                <a:lnTo>
                  <a:pt x="4246" y="8118"/>
                </a:lnTo>
                <a:lnTo>
                  <a:pt x="4235" y="8091"/>
                </a:lnTo>
                <a:lnTo>
                  <a:pt x="4226" y="8063"/>
                </a:lnTo>
                <a:lnTo>
                  <a:pt x="4207" y="8002"/>
                </a:lnTo>
                <a:lnTo>
                  <a:pt x="4188" y="7939"/>
                </a:lnTo>
                <a:lnTo>
                  <a:pt x="4169" y="7876"/>
                </a:lnTo>
                <a:lnTo>
                  <a:pt x="4150" y="7812"/>
                </a:lnTo>
                <a:lnTo>
                  <a:pt x="4139" y="7782"/>
                </a:lnTo>
                <a:lnTo>
                  <a:pt x="4127" y="7751"/>
                </a:lnTo>
                <a:lnTo>
                  <a:pt x="4114" y="7722"/>
                </a:lnTo>
                <a:lnTo>
                  <a:pt x="4102" y="7693"/>
                </a:lnTo>
                <a:lnTo>
                  <a:pt x="4087" y="7666"/>
                </a:lnTo>
                <a:lnTo>
                  <a:pt x="4072" y="7640"/>
                </a:lnTo>
                <a:lnTo>
                  <a:pt x="4056" y="7617"/>
                </a:lnTo>
                <a:lnTo>
                  <a:pt x="4037" y="7595"/>
                </a:lnTo>
                <a:lnTo>
                  <a:pt x="4018" y="7574"/>
                </a:lnTo>
                <a:lnTo>
                  <a:pt x="4007" y="7565"/>
                </a:lnTo>
                <a:lnTo>
                  <a:pt x="3996" y="7557"/>
                </a:lnTo>
                <a:lnTo>
                  <a:pt x="3985" y="7548"/>
                </a:lnTo>
                <a:lnTo>
                  <a:pt x="3972" y="7541"/>
                </a:lnTo>
                <a:lnTo>
                  <a:pt x="3960" y="7535"/>
                </a:lnTo>
                <a:lnTo>
                  <a:pt x="3948" y="7529"/>
                </a:lnTo>
                <a:lnTo>
                  <a:pt x="3935" y="7524"/>
                </a:lnTo>
                <a:lnTo>
                  <a:pt x="3920" y="7519"/>
                </a:lnTo>
                <a:lnTo>
                  <a:pt x="3906" y="7515"/>
                </a:lnTo>
                <a:lnTo>
                  <a:pt x="3891" y="7512"/>
                </a:lnTo>
                <a:lnTo>
                  <a:pt x="3876" y="7510"/>
                </a:lnTo>
                <a:lnTo>
                  <a:pt x="3860" y="7509"/>
                </a:lnTo>
                <a:lnTo>
                  <a:pt x="3843" y="7508"/>
                </a:lnTo>
                <a:lnTo>
                  <a:pt x="3826" y="7509"/>
                </a:lnTo>
                <a:lnTo>
                  <a:pt x="3807" y="7510"/>
                </a:lnTo>
                <a:lnTo>
                  <a:pt x="3789" y="7512"/>
                </a:lnTo>
                <a:lnTo>
                  <a:pt x="3770" y="7515"/>
                </a:lnTo>
                <a:lnTo>
                  <a:pt x="3750" y="7519"/>
                </a:lnTo>
                <a:lnTo>
                  <a:pt x="3729" y="7525"/>
                </a:lnTo>
                <a:lnTo>
                  <a:pt x="3708" y="7531"/>
                </a:lnTo>
                <a:lnTo>
                  <a:pt x="3686" y="7539"/>
                </a:lnTo>
                <a:lnTo>
                  <a:pt x="3663" y="7547"/>
                </a:lnTo>
                <a:lnTo>
                  <a:pt x="3636" y="7606"/>
                </a:lnTo>
                <a:lnTo>
                  <a:pt x="3611" y="7664"/>
                </a:lnTo>
                <a:lnTo>
                  <a:pt x="3587" y="7724"/>
                </a:lnTo>
                <a:lnTo>
                  <a:pt x="3567" y="7783"/>
                </a:lnTo>
                <a:lnTo>
                  <a:pt x="3546" y="7843"/>
                </a:lnTo>
                <a:lnTo>
                  <a:pt x="3527" y="7903"/>
                </a:lnTo>
                <a:lnTo>
                  <a:pt x="3512" y="7963"/>
                </a:lnTo>
                <a:lnTo>
                  <a:pt x="3496" y="8023"/>
                </a:lnTo>
                <a:lnTo>
                  <a:pt x="3482" y="8083"/>
                </a:lnTo>
                <a:lnTo>
                  <a:pt x="3470" y="8142"/>
                </a:lnTo>
                <a:lnTo>
                  <a:pt x="3459" y="8204"/>
                </a:lnTo>
                <a:lnTo>
                  <a:pt x="3449" y="8263"/>
                </a:lnTo>
                <a:lnTo>
                  <a:pt x="3441" y="8325"/>
                </a:lnTo>
                <a:lnTo>
                  <a:pt x="3433" y="8386"/>
                </a:lnTo>
                <a:lnTo>
                  <a:pt x="3428" y="8447"/>
                </a:lnTo>
                <a:lnTo>
                  <a:pt x="3422" y="8507"/>
                </a:lnTo>
                <a:lnTo>
                  <a:pt x="3419" y="8568"/>
                </a:lnTo>
                <a:lnTo>
                  <a:pt x="3416" y="8630"/>
                </a:lnTo>
                <a:lnTo>
                  <a:pt x="3414" y="8691"/>
                </a:lnTo>
                <a:lnTo>
                  <a:pt x="3413" y="8752"/>
                </a:lnTo>
                <a:lnTo>
                  <a:pt x="3411" y="8815"/>
                </a:lnTo>
                <a:lnTo>
                  <a:pt x="3411" y="8876"/>
                </a:lnTo>
                <a:lnTo>
                  <a:pt x="3414" y="8999"/>
                </a:lnTo>
                <a:lnTo>
                  <a:pt x="3419" y="9124"/>
                </a:lnTo>
                <a:lnTo>
                  <a:pt x="3425" y="9249"/>
                </a:lnTo>
                <a:lnTo>
                  <a:pt x="3432" y="9375"/>
                </a:lnTo>
                <a:lnTo>
                  <a:pt x="3441" y="9499"/>
                </a:lnTo>
                <a:lnTo>
                  <a:pt x="3422" y="9502"/>
                </a:lnTo>
                <a:lnTo>
                  <a:pt x="3404" y="9504"/>
                </a:lnTo>
                <a:lnTo>
                  <a:pt x="3387" y="9505"/>
                </a:lnTo>
                <a:lnTo>
                  <a:pt x="3370" y="9505"/>
                </a:lnTo>
                <a:lnTo>
                  <a:pt x="3354" y="9505"/>
                </a:lnTo>
                <a:lnTo>
                  <a:pt x="3339" y="9503"/>
                </a:lnTo>
                <a:lnTo>
                  <a:pt x="3325" y="9500"/>
                </a:lnTo>
                <a:lnTo>
                  <a:pt x="3310" y="9498"/>
                </a:lnTo>
                <a:lnTo>
                  <a:pt x="3296" y="9494"/>
                </a:lnTo>
                <a:lnTo>
                  <a:pt x="3284" y="9489"/>
                </a:lnTo>
                <a:lnTo>
                  <a:pt x="3272" y="9485"/>
                </a:lnTo>
                <a:lnTo>
                  <a:pt x="3260" y="9478"/>
                </a:lnTo>
                <a:lnTo>
                  <a:pt x="3249" y="9471"/>
                </a:lnTo>
                <a:lnTo>
                  <a:pt x="3239" y="9464"/>
                </a:lnTo>
                <a:lnTo>
                  <a:pt x="3229" y="9455"/>
                </a:lnTo>
                <a:lnTo>
                  <a:pt x="3219" y="9447"/>
                </a:lnTo>
                <a:lnTo>
                  <a:pt x="3211" y="9437"/>
                </a:lnTo>
                <a:lnTo>
                  <a:pt x="3202" y="9426"/>
                </a:lnTo>
                <a:lnTo>
                  <a:pt x="3194" y="9415"/>
                </a:lnTo>
                <a:lnTo>
                  <a:pt x="3186" y="9404"/>
                </a:lnTo>
                <a:lnTo>
                  <a:pt x="3174" y="9378"/>
                </a:lnTo>
                <a:lnTo>
                  <a:pt x="3162" y="9351"/>
                </a:lnTo>
                <a:lnTo>
                  <a:pt x="3153" y="9321"/>
                </a:lnTo>
                <a:lnTo>
                  <a:pt x="3145" y="9289"/>
                </a:lnTo>
                <a:lnTo>
                  <a:pt x="3139" y="9255"/>
                </a:lnTo>
                <a:lnTo>
                  <a:pt x="3135" y="9218"/>
                </a:lnTo>
                <a:lnTo>
                  <a:pt x="3133" y="9180"/>
                </a:lnTo>
                <a:lnTo>
                  <a:pt x="3130" y="9141"/>
                </a:lnTo>
                <a:lnTo>
                  <a:pt x="3130" y="9100"/>
                </a:lnTo>
                <a:lnTo>
                  <a:pt x="3131" y="9056"/>
                </a:lnTo>
                <a:lnTo>
                  <a:pt x="3135" y="9012"/>
                </a:lnTo>
                <a:lnTo>
                  <a:pt x="3139" y="8965"/>
                </a:lnTo>
                <a:lnTo>
                  <a:pt x="3144" y="8919"/>
                </a:lnTo>
                <a:lnTo>
                  <a:pt x="3148" y="8870"/>
                </a:lnTo>
                <a:lnTo>
                  <a:pt x="3156" y="8820"/>
                </a:lnTo>
                <a:lnTo>
                  <a:pt x="3163" y="8769"/>
                </a:lnTo>
                <a:lnTo>
                  <a:pt x="3180" y="8667"/>
                </a:lnTo>
                <a:lnTo>
                  <a:pt x="3201" y="8560"/>
                </a:lnTo>
                <a:lnTo>
                  <a:pt x="3223" y="8453"/>
                </a:lnTo>
                <a:lnTo>
                  <a:pt x="3246" y="8344"/>
                </a:lnTo>
                <a:lnTo>
                  <a:pt x="3271" y="8235"/>
                </a:lnTo>
                <a:lnTo>
                  <a:pt x="3320" y="8020"/>
                </a:lnTo>
                <a:lnTo>
                  <a:pt x="3343" y="7916"/>
                </a:lnTo>
                <a:lnTo>
                  <a:pt x="3364" y="7815"/>
                </a:lnTo>
                <a:lnTo>
                  <a:pt x="3383" y="7718"/>
                </a:lnTo>
                <a:lnTo>
                  <a:pt x="3400" y="7625"/>
                </a:lnTo>
                <a:lnTo>
                  <a:pt x="3414" y="7540"/>
                </a:lnTo>
                <a:lnTo>
                  <a:pt x="3419" y="7498"/>
                </a:lnTo>
                <a:lnTo>
                  <a:pt x="3422" y="7459"/>
                </a:lnTo>
                <a:lnTo>
                  <a:pt x="3426" y="7422"/>
                </a:lnTo>
                <a:lnTo>
                  <a:pt x="3427" y="7387"/>
                </a:lnTo>
                <a:lnTo>
                  <a:pt x="3427" y="7353"/>
                </a:lnTo>
                <a:lnTo>
                  <a:pt x="3427" y="7322"/>
                </a:lnTo>
                <a:lnTo>
                  <a:pt x="3425" y="7293"/>
                </a:lnTo>
                <a:lnTo>
                  <a:pt x="3420" y="7267"/>
                </a:lnTo>
                <a:lnTo>
                  <a:pt x="3415" y="7243"/>
                </a:lnTo>
                <a:lnTo>
                  <a:pt x="3408" y="7221"/>
                </a:lnTo>
                <a:lnTo>
                  <a:pt x="3399" y="7202"/>
                </a:lnTo>
                <a:lnTo>
                  <a:pt x="3394" y="7194"/>
                </a:lnTo>
                <a:lnTo>
                  <a:pt x="3388" y="7185"/>
                </a:lnTo>
                <a:lnTo>
                  <a:pt x="3382" y="7179"/>
                </a:lnTo>
                <a:lnTo>
                  <a:pt x="3376" y="7173"/>
                </a:lnTo>
                <a:lnTo>
                  <a:pt x="3369" y="7167"/>
                </a:lnTo>
                <a:lnTo>
                  <a:pt x="3361" y="7162"/>
                </a:lnTo>
                <a:lnTo>
                  <a:pt x="3345" y="7161"/>
                </a:lnTo>
                <a:lnTo>
                  <a:pt x="3331" y="7162"/>
                </a:lnTo>
                <a:lnTo>
                  <a:pt x="3316" y="7164"/>
                </a:lnTo>
                <a:lnTo>
                  <a:pt x="3301" y="7167"/>
                </a:lnTo>
                <a:lnTo>
                  <a:pt x="3287" y="7172"/>
                </a:lnTo>
                <a:lnTo>
                  <a:pt x="3273" y="7178"/>
                </a:lnTo>
                <a:lnTo>
                  <a:pt x="3260" y="7184"/>
                </a:lnTo>
                <a:lnTo>
                  <a:pt x="3248" y="7193"/>
                </a:lnTo>
                <a:lnTo>
                  <a:pt x="3234" y="7201"/>
                </a:lnTo>
                <a:lnTo>
                  <a:pt x="3222" y="7210"/>
                </a:lnTo>
                <a:lnTo>
                  <a:pt x="3197" y="7230"/>
                </a:lnTo>
                <a:lnTo>
                  <a:pt x="3174" y="7254"/>
                </a:lnTo>
                <a:lnTo>
                  <a:pt x="3151" y="7278"/>
                </a:lnTo>
                <a:lnTo>
                  <a:pt x="3107" y="7331"/>
                </a:lnTo>
                <a:lnTo>
                  <a:pt x="3085" y="7356"/>
                </a:lnTo>
                <a:lnTo>
                  <a:pt x="3063" y="7382"/>
                </a:lnTo>
                <a:lnTo>
                  <a:pt x="3041" y="7405"/>
                </a:lnTo>
                <a:lnTo>
                  <a:pt x="3019" y="7426"/>
                </a:lnTo>
                <a:lnTo>
                  <a:pt x="2996" y="7446"/>
                </a:lnTo>
                <a:lnTo>
                  <a:pt x="2985" y="7453"/>
                </a:lnTo>
                <a:lnTo>
                  <a:pt x="2972" y="7460"/>
                </a:lnTo>
                <a:lnTo>
                  <a:pt x="2935" y="7480"/>
                </a:lnTo>
                <a:lnTo>
                  <a:pt x="2892" y="7498"/>
                </a:lnTo>
                <a:lnTo>
                  <a:pt x="2845" y="7515"/>
                </a:lnTo>
                <a:lnTo>
                  <a:pt x="2795" y="7531"/>
                </a:lnTo>
                <a:lnTo>
                  <a:pt x="2743" y="7546"/>
                </a:lnTo>
                <a:lnTo>
                  <a:pt x="2688" y="7559"/>
                </a:lnTo>
                <a:lnTo>
                  <a:pt x="2631" y="7570"/>
                </a:lnTo>
                <a:lnTo>
                  <a:pt x="2574" y="7580"/>
                </a:lnTo>
                <a:lnTo>
                  <a:pt x="2516" y="7587"/>
                </a:lnTo>
                <a:lnTo>
                  <a:pt x="2459" y="7591"/>
                </a:lnTo>
                <a:lnTo>
                  <a:pt x="2432" y="7592"/>
                </a:lnTo>
                <a:lnTo>
                  <a:pt x="2404" y="7592"/>
                </a:lnTo>
                <a:lnTo>
                  <a:pt x="2377" y="7592"/>
                </a:lnTo>
                <a:lnTo>
                  <a:pt x="2350" y="7591"/>
                </a:lnTo>
                <a:lnTo>
                  <a:pt x="2324" y="7589"/>
                </a:lnTo>
                <a:lnTo>
                  <a:pt x="2300" y="7586"/>
                </a:lnTo>
                <a:lnTo>
                  <a:pt x="2276" y="7583"/>
                </a:lnTo>
                <a:lnTo>
                  <a:pt x="2252" y="7578"/>
                </a:lnTo>
                <a:lnTo>
                  <a:pt x="2229" y="7572"/>
                </a:lnTo>
                <a:lnTo>
                  <a:pt x="2208" y="7565"/>
                </a:lnTo>
                <a:lnTo>
                  <a:pt x="2188" y="7557"/>
                </a:lnTo>
                <a:lnTo>
                  <a:pt x="2169" y="7548"/>
                </a:lnTo>
                <a:lnTo>
                  <a:pt x="2135" y="7530"/>
                </a:lnTo>
                <a:lnTo>
                  <a:pt x="2102" y="7510"/>
                </a:lnTo>
                <a:lnTo>
                  <a:pt x="2070" y="7488"/>
                </a:lnTo>
                <a:lnTo>
                  <a:pt x="2037" y="7465"/>
                </a:lnTo>
                <a:lnTo>
                  <a:pt x="1974" y="7418"/>
                </a:lnTo>
                <a:lnTo>
                  <a:pt x="1910" y="7369"/>
                </a:lnTo>
                <a:lnTo>
                  <a:pt x="1878" y="7344"/>
                </a:lnTo>
                <a:lnTo>
                  <a:pt x="1846" y="7321"/>
                </a:lnTo>
                <a:lnTo>
                  <a:pt x="1815" y="7299"/>
                </a:lnTo>
                <a:lnTo>
                  <a:pt x="1782" y="7278"/>
                </a:lnTo>
                <a:lnTo>
                  <a:pt x="1747" y="7260"/>
                </a:lnTo>
                <a:lnTo>
                  <a:pt x="1713" y="7241"/>
                </a:lnTo>
                <a:lnTo>
                  <a:pt x="1679" y="7227"/>
                </a:lnTo>
                <a:lnTo>
                  <a:pt x="1661" y="7221"/>
                </a:lnTo>
                <a:lnTo>
                  <a:pt x="1644" y="7215"/>
                </a:lnTo>
                <a:lnTo>
                  <a:pt x="1624" y="7208"/>
                </a:lnTo>
                <a:lnTo>
                  <a:pt x="1607" y="7202"/>
                </a:lnTo>
                <a:lnTo>
                  <a:pt x="1592" y="7195"/>
                </a:lnTo>
                <a:lnTo>
                  <a:pt x="1579" y="7188"/>
                </a:lnTo>
                <a:lnTo>
                  <a:pt x="1567" y="7179"/>
                </a:lnTo>
                <a:lnTo>
                  <a:pt x="1556" y="7171"/>
                </a:lnTo>
                <a:lnTo>
                  <a:pt x="1547" y="7162"/>
                </a:lnTo>
                <a:lnTo>
                  <a:pt x="1538" y="7152"/>
                </a:lnTo>
                <a:lnTo>
                  <a:pt x="1532" y="7142"/>
                </a:lnTo>
                <a:lnTo>
                  <a:pt x="1526" y="7133"/>
                </a:lnTo>
                <a:lnTo>
                  <a:pt x="1520" y="7123"/>
                </a:lnTo>
                <a:lnTo>
                  <a:pt x="1516" y="7112"/>
                </a:lnTo>
                <a:lnTo>
                  <a:pt x="1508" y="7090"/>
                </a:lnTo>
                <a:lnTo>
                  <a:pt x="1502" y="7068"/>
                </a:lnTo>
                <a:lnTo>
                  <a:pt x="1496" y="7043"/>
                </a:lnTo>
                <a:lnTo>
                  <a:pt x="1487" y="7020"/>
                </a:lnTo>
                <a:lnTo>
                  <a:pt x="1478" y="6996"/>
                </a:lnTo>
                <a:lnTo>
                  <a:pt x="1472" y="6984"/>
                </a:lnTo>
                <a:lnTo>
                  <a:pt x="1466" y="6971"/>
                </a:lnTo>
                <a:lnTo>
                  <a:pt x="1459" y="6959"/>
                </a:lnTo>
                <a:lnTo>
                  <a:pt x="1449" y="6947"/>
                </a:lnTo>
                <a:lnTo>
                  <a:pt x="1439" y="6935"/>
                </a:lnTo>
                <a:lnTo>
                  <a:pt x="1428" y="6922"/>
                </a:lnTo>
                <a:lnTo>
                  <a:pt x="1415" y="6910"/>
                </a:lnTo>
                <a:lnTo>
                  <a:pt x="1401" y="6898"/>
                </a:lnTo>
                <a:lnTo>
                  <a:pt x="1384" y="6887"/>
                </a:lnTo>
                <a:lnTo>
                  <a:pt x="1366" y="6875"/>
                </a:lnTo>
                <a:lnTo>
                  <a:pt x="1351" y="6865"/>
                </a:lnTo>
                <a:lnTo>
                  <a:pt x="1335" y="6854"/>
                </a:lnTo>
                <a:lnTo>
                  <a:pt x="1320" y="6842"/>
                </a:lnTo>
                <a:lnTo>
                  <a:pt x="1304" y="6828"/>
                </a:lnTo>
                <a:lnTo>
                  <a:pt x="1272" y="6799"/>
                </a:lnTo>
                <a:lnTo>
                  <a:pt x="1240" y="6766"/>
                </a:lnTo>
                <a:lnTo>
                  <a:pt x="1208" y="6732"/>
                </a:lnTo>
                <a:lnTo>
                  <a:pt x="1178" y="6694"/>
                </a:lnTo>
                <a:lnTo>
                  <a:pt x="1147" y="6655"/>
                </a:lnTo>
                <a:lnTo>
                  <a:pt x="1117" y="6614"/>
                </a:lnTo>
                <a:lnTo>
                  <a:pt x="1087" y="6574"/>
                </a:lnTo>
                <a:lnTo>
                  <a:pt x="1059" y="6533"/>
                </a:lnTo>
                <a:lnTo>
                  <a:pt x="1004" y="6449"/>
                </a:lnTo>
                <a:lnTo>
                  <a:pt x="909" y="6301"/>
                </a:lnTo>
                <a:lnTo>
                  <a:pt x="893" y="6279"/>
                </a:lnTo>
                <a:lnTo>
                  <a:pt x="877" y="6261"/>
                </a:lnTo>
                <a:lnTo>
                  <a:pt x="859" y="6244"/>
                </a:lnTo>
                <a:lnTo>
                  <a:pt x="840" y="6228"/>
                </a:lnTo>
                <a:lnTo>
                  <a:pt x="822" y="6213"/>
                </a:lnTo>
                <a:lnTo>
                  <a:pt x="802" y="6200"/>
                </a:lnTo>
                <a:lnTo>
                  <a:pt x="763" y="6174"/>
                </a:lnTo>
                <a:lnTo>
                  <a:pt x="745" y="6161"/>
                </a:lnTo>
                <a:lnTo>
                  <a:pt x="725" y="6147"/>
                </a:lnTo>
                <a:lnTo>
                  <a:pt x="708" y="6133"/>
                </a:lnTo>
                <a:lnTo>
                  <a:pt x="691" y="6116"/>
                </a:lnTo>
                <a:lnTo>
                  <a:pt x="675" y="6099"/>
                </a:lnTo>
                <a:lnTo>
                  <a:pt x="661" y="6078"/>
                </a:lnTo>
                <a:lnTo>
                  <a:pt x="648" y="6056"/>
                </a:lnTo>
                <a:lnTo>
                  <a:pt x="642" y="6042"/>
                </a:lnTo>
                <a:lnTo>
                  <a:pt x="637" y="6030"/>
                </a:lnTo>
                <a:lnTo>
                  <a:pt x="615" y="5971"/>
                </a:lnTo>
                <a:lnTo>
                  <a:pt x="603" y="5937"/>
                </a:lnTo>
                <a:lnTo>
                  <a:pt x="588" y="5902"/>
                </a:lnTo>
                <a:lnTo>
                  <a:pt x="573" y="5868"/>
                </a:lnTo>
                <a:lnTo>
                  <a:pt x="557" y="5835"/>
                </a:lnTo>
                <a:lnTo>
                  <a:pt x="548" y="5820"/>
                </a:lnTo>
                <a:lnTo>
                  <a:pt x="538" y="5806"/>
                </a:lnTo>
                <a:lnTo>
                  <a:pt x="530" y="5794"/>
                </a:lnTo>
                <a:lnTo>
                  <a:pt x="521" y="5783"/>
                </a:lnTo>
                <a:lnTo>
                  <a:pt x="507" y="5769"/>
                </a:lnTo>
                <a:lnTo>
                  <a:pt x="491" y="5755"/>
                </a:lnTo>
                <a:lnTo>
                  <a:pt x="475" y="5742"/>
                </a:lnTo>
                <a:lnTo>
                  <a:pt x="458" y="5729"/>
                </a:lnTo>
                <a:lnTo>
                  <a:pt x="425" y="5705"/>
                </a:lnTo>
                <a:lnTo>
                  <a:pt x="389" y="5683"/>
                </a:lnTo>
                <a:lnTo>
                  <a:pt x="355" y="5660"/>
                </a:lnTo>
                <a:lnTo>
                  <a:pt x="321" y="5636"/>
                </a:lnTo>
                <a:lnTo>
                  <a:pt x="305" y="5623"/>
                </a:lnTo>
                <a:lnTo>
                  <a:pt x="289" y="5610"/>
                </a:lnTo>
                <a:lnTo>
                  <a:pt x="274" y="5595"/>
                </a:lnTo>
                <a:lnTo>
                  <a:pt x="261" y="5580"/>
                </a:lnTo>
                <a:lnTo>
                  <a:pt x="245" y="5561"/>
                </a:lnTo>
                <a:lnTo>
                  <a:pt x="232" y="5540"/>
                </a:lnTo>
                <a:lnTo>
                  <a:pt x="221" y="5520"/>
                </a:lnTo>
                <a:lnTo>
                  <a:pt x="211" y="5498"/>
                </a:lnTo>
                <a:lnTo>
                  <a:pt x="203" y="5478"/>
                </a:lnTo>
                <a:lnTo>
                  <a:pt x="196" y="5456"/>
                </a:lnTo>
                <a:lnTo>
                  <a:pt x="185" y="5413"/>
                </a:lnTo>
                <a:lnTo>
                  <a:pt x="173" y="5368"/>
                </a:lnTo>
                <a:lnTo>
                  <a:pt x="167" y="5346"/>
                </a:lnTo>
                <a:lnTo>
                  <a:pt x="159" y="5324"/>
                </a:lnTo>
                <a:lnTo>
                  <a:pt x="151" y="5302"/>
                </a:lnTo>
                <a:lnTo>
                  <a:pt x="141" y="5278"/>
                </a:lnTo>
                <a:lnTo>
                  <a:pt x="130" y="5256"/>
                </a:lnTo>
                <a:lnTo>
                  <a:pt x="115" y="5234"/>
                </a:lnTo>
                <a:lnTo>
                  <a:pt x="104" y="5216"/>
                </a:lnTo>
                <a:lnTo>
                  <a:pt x="91" y="5190"/>
                </a:lnTo>
                <a:lnTo>
                  <a:pt x="76" y="5159"/>
                </a:lnTo>
                <a:lnTo>
                  <a:pt x="60" y="5123"/>
                </a:lnTo>
                <a:lnTo>
                  <a:pt x="46" y="5084"/>
                </a:lnTo>
                <a:lnTo>
                  <a:pt x="32" y="5042"/>
                </a:lnTo>
                <a:lnTo>
                  <a:pt x="20" y="4998"/>
                </a:lnTo>
                <a:lnTo>
                  <a:pt x="10" y="4954"/>
                </a:lnTo>
                <a:lnTo>
                  <a:pt x="7" y="4932"/>
                </a:lnTo>
                <a:lnTo>
                  <a:pt x="3" y="4910"/>
                </a:lnTo>
                <a:lnTo>
                  <a:pt x="0" y="4890"/>
                </a:lnTo>
                <a:lnTo>
                  <a:pt x="0" y="4868"/>
                </a:lnTo>
                <a:lnTo>
                  <a:pt x="0" y="4848"/>
                </a:lnTo>
                <a:lnTo>
                  <a:pt x="2" y="4828"/>
                </a:lnTo>
                <a:lnTo>
                  <a:pt x="4" y="4809"/>
                </a:lnTo>
                <a:lnTo>
                  <a:pt x="8" y="4792"/>
                </a:lnTo>
                <a:lnTo>
                  <a:pt x="14" y="4775"/>
                </a:lnTo>
                <a:lnTo>
                  <a:pt x="21" y="4759"/>
                </a:lnTo>
                <a:lnTo>
                  <a:pt x="30" y="4745"/>
                </a:lnTo>
                <a:lnTo>
                  <a:pt x="40" y="4733"/>
                </a:lnTo>
                <a:lnTo>
                  <a:pt x="52" y="4722"/>
                </a:lnTo>
                <a:lnTo>
                  <a:pt x="66" y="4712"/>
                </a:lnTo>
                <a:lnTo>
                  <a:pt x="82" y="4705"/>
                </a:lnTo>
                <a:lnTo>
                  <a:pt x="101" y="4699"/>
                </a:lnTo>
                <a:lnTo>
                  <a:pt x="157" y="4755"/>
                </a:lnTo>
                <a:lnTo>
                  <a:pt x="216" y="4810"/>
                </a:lnTo>
                <a:lnTo>
                  <a:pt x="276" y="4863"/>
                </a:lnTo>
                <a:lnTo>
                  <a:pt x="337" y="4913"/>
                </a:lnTo>
                <a:lnTo>
                  <a:pt x="356" y="4919"/>
                </a:lnTo>
                <a:lnTo>
                  <a:pt x="376" y="4923"/>
                </a:lnTo>
                <a:lnTo>
                  <a:pt x="395" y="4925"/>
                </a:lnTo>
                <a:lnTo>
                  <a:pt x="416" y="4926"/>
                </a:lnTo>
                <a:lnTo>
                  <a:pt x="459" y="4926"/>
                </a:lnTo>
                <a:lnTo>
                  <a:pt x="502" y="4926"/>
                </a:lnTo>
                <a:lnTo>
                  <a:pt x="522" y="4926"/>
                </a:lnTo>
                <a:lnTo>
                  <a:pt x="543" y="4929"/>
                </a:lnTo>
                <a:lnTo>
                  <a:pt x="564" y="4931"/>
                </a:lnTo>
                <a:lnTo>
                  <a:pt x="584" y="4936"/>
                </a:lnTo>
                <a:lnTo>
                  <a:pt x="603" y="4942"/>
                </a:lnTo>
                <a:lnTo>
                  <a:pt x="621" y="4951"/>
                </a:lnTo>
                <a:lnTo>
                  <a:pt x="630" y="4957"/>
                </a:lnTo>
                <a:lnTo>
                  <a:pt x="639" y="4963"/>
                </a:lnTo>
                <a:lnTo>
                  <a:pt x="646" y="4970"/>
                </a:lnTo>
                <a:lnTo>
                  <a:pt x="655" y="4978"/>
                </a:lnTo>
                <a:lnTo>
                  <a:pt x="684" y="4969"/>
                </a:lnTo>
                <a:lnTo>
                  <a:pt x="718" y="4960"/>
                </a:lnTo>
                <a:lnTo>
                  <a:pt x="758" y="4952"/>
                </a:lnTo>
                <a:lnTo>
                  <a:pt x="804" y="4943"/>
                </a:lnTo>
                <a:lnTo>
                  <a:pt x="851" y="4935"/>
                </a:lnTo>
                <a:lnTo>
                  <a:pt x="903" y="4927"/>
                </a:lnTo>
                <a:lnTo>
                  <a:pt x="954" y="4920"/>
                </a:lnTo>
                <a:lnTo>
                  <a:pt x="1007" y="4915"/>
                </a:lnTo>
                <a:lnTo>
                  <a:pt x="1059" y="4912"/>
                </a:lnTo>
                <a:lnTo>
                  <a:pt x="1111" y="4909"/>
                </a:lnTo>
                <a:lnTo>
                  <a:pt x="1159" y="4909"/>
                </a:lnTo>
                <a:lnTo>
                  <a:pt x="1206" y="4912"/>
                </a:lnTo>
                <a:lnTo>
                  <a:pt x="1228" y="4914"/>
                </a:lnTo>
                <a:lnTo>
                  <a:pt x="1249" y="4916"/>
                </a:lnTo>
                <a:lnTo>
                  <a:pt x="1268" y="4920"/>
                </a:lnTo>
                <a:lnTo>
                  <a:pt x="1287" y="4924"/>
                </a:lnTo>
                <a:lnTo>
                  <a:pt x="1304" y="4930"/>
                </a:lnTo>
                <a:lnTo>
                  <a:pt x="1318" y="4935"/>
                </a:lnTo>
                <a:lnTo>
                  <a:pt x="1332" y="4942"/>
                </a:lnTo>
                <a:lnTo>
                  <a:pt x="1344" y="4949"/>
                </a:lnTo>
                <a:lnTo>
                  <a:pt x="1366" y="4956"/>
                </a:lnTo>
                <a:lnTo>
                  <a:pt x="1387" y="4958"/>
                </a:lnTo>
                <a:lnTo>
                  <a:pt x="1408" y="4958"/>
                </a:lnTo>
                <a:lnTo>
                  <a:pt x="1428" y="4956"/>
                </a:lnTo>
                <a:lnTo>
                  <a:pt x="1449" y="4953"/>
                </a:lnTo>
                <a:lnTo>
                  <a:pt x="1469" y="4948"/>
                </a:lnTo>
                <a:lnTo>
                  <a:pt x="1488" y="4942"/>
                </a:lnTo>
                <a:lnTo>
                  <a:pt x="1508" y="4935"/>
                </a:lnTo>
                <a:lnTo>
                  <a:pt x="1547" y="4921"/>
                </a:lnTo>
                <a:lnTo>
                  <a:pt x="1567" y="4914"/>
                </a:lnTo>
                <a:lnTo>
                  <a:pt x="1587" y="4908"/>
                </a:lnTo>
                <a:lnTo>
                  <a:pt x="1607" y="4902"/>
                </a:lnTo>
                <a:lnTo>
                  <a:pt x="1628" y="4898"/>
                </a:lnTo>
                <a:lnTo>
                  <a:pt x="1648" y="4896"/>
                </a:lnTo>
                <a:lnTo>
                  <a:pt x="1670" y="4896"/>
                </a:lnTo>
                <a:lnTo>
                  <a:pt x="1691" y="4897"/>
                </a:lnTo>
                <a:lnTo>
                  <a:pt x="1713" y="4902"/>
                </a:lnTo>
                <a:lnTo>
                  <a:pt x="1733" y="4907"/>
                </a:lnTo>
                <a:lnTo>
                  <a:pt x="1752" y="4915"/>
                </a:lnTo>
                <a:lnTo>
                  <a:pt x="1772" y="4924"/>
                </a:lnTo>
                <a:lnTo>
                  <a:pt x="1790" y="4934"/>
                </a:lnTo>
                <a:lnTo>
                  <a:pt x="1827" y="4954"/>
                </a:lnTo>
                <a:lnTo>
                  <a:pt x="1864" y="4976"/>
                </a:lnTo>
                <a:lnTo>
                  <a:pt x="1883" y="4986"/>
                </a:lnTo>
                <a:lnTo>
                  <a:pt x="1901" y="4996"/>
                </a:lnTo>
                <a:lnTo>
                  <a:pt x="1921" y="5005"/>
                </a:lnTo>
                <a:lnTo>
                  <a:pt x="1941" y="5011"/>
                </a:lnTo>
                <a:lnTo>
                  <a:pt x="1961" y="5016"/>
                </a:lnTo>
                <a:lnTo>
                  <a:pt x="1982" y="5019"/>
                </a:lnTo>
                <a:lnTo>
                  <a:pt x="2069" y="5024"/>
                </a:lnTo>
                <a:lnTo>
                  <a:pt x="2156" y="5029"/>
                </a:lnTo>
                <a:lnTo>
                  <a:pt x="2241" y="5036"/>
                </a:lnTo>
                <a:lnTo>
                  <a:pt x="2284" y="5040"/>
                </a:lnTo>
                <a:lnTo>
                  <a:pt x="2327" y="5046"/>
                </a:lnTo>
                <a:lnTo>
                  <a:pt x="2370" y="5052"/>
                </a:lnTo>
                <a:lnTo>
                  <a:pt x="2411" y="5060"/>
                </a:lnTo>
                <a:lnTo>
                  <a:pt x="2454" y="5068"/>
                </a:lnTo>
                <a:lnTo>
                  <a:pt x="2496" y="5078"/>
                </a:lnTo>
                <a:lnTo>
                  <a:pt x="2537" y="5090"/>
                </a:lnTo>
                <a:lnTo>
                  <a:pt x="2579" y="5102"/>
                </a:lnTo>
                <a:lnTo>
                  <a:pt x="2619" y="5117"/>
                </a:lnTo>
                <a:lnTo>
                  <a:pt x="2661" y="5134"/>
                </a:lnTo>
                <a:lnTo>
                  <a:pt x="2854" y="5314"/>
                </a:lnTo>
                <a:lnTo>
                  <a:pt x="2880" y="5311"/>
                </a:lnTo>
                <a:lnTo>
                  <a:pt x="2904" y="5313"/>
                </a:lnTo>
                <a:lnTo>
                  <a:pt x="2930" y="5314"/>
                </a:lnTo>
                <a:lnTo>
                  <a:pt x="2953" y="5319"/>
                </a:lnTo>
                <a:lnTo>
                  <a:pt x="2977" y="5325"/>
                </a:lnTo>
                <a:lnTo>
                  <a:pt x="2999" y="5333"/>
                </a:lnTo>
                <a:lnTo>
                  <a:pt x="3021" y="5343"/>
                </a:lnTo>
                <a:lnTo>
                  <a:pt x="3043" y="5355"/>
                </a:lnTo>
                <a:lnTo>
                  <a:pt x="3064" y="5368"/>
                </a:lnTo>
                <a:lnTo>
                  <a:pt x="3084" y="5382"/>
                </a:lnTo>
                <a:lnTo>
                  <a:pt x="3102" y="5399"/>
                </a:lnTo>
                <a:lnTo>
                  <a:pt x="3119" y="5416"/>
                </a:lnTo>
                <a:lnTo>
                  <a:pt x="3136" y="5435"/>
                </a:lnTo>
                <a:lnTo>
                  <a:pt x="3151" y="5454"/>
                </a:lnTo>
                <a:lnTo>
                  <a:pt x="3166" y="5474"/>
                </a:lnTo>
                <a:lnTo>
                  <a:pt x="3178" y="5495"/>
                </a:lnTo>
                <a:lnTo>
                  <a:pt x="3179" y="5506"/>
                </a:lnTo>
                <a:lnTo>
                  <a:pt x="3181" y="5517"/>
                </a:lnTo>
                <a:lnTo>
                  <a:pt x="3186" y="5529"/>
                </a:lnTo>
                <a:lnTo>
                  <a:pt x="3191" y="5544"/>
                </a:lnTo>
                <a:lnTo>
                  <a:pt x="3199" y="5558"/>
                </a:lnTo>
                <a:lnTo>
                  <a:pt x="3208" y="5574"/>
                </a:lnTo>
                <a:lnTo>
                  <a:pt x="3229" y="5608"/>
                </a:lnTo>
                <a:lnTo>
                  <a:pt x="3255" y="5645"/>
                </a:lnTo>
                <a:lnTo>
                  <a:pt x="3284" y="5683"/>
                </a:lnTo>
                <a:lnTo>
                  <a:pt x="3315" y="5722"/>
                </a:lnTo>
                <a:lnTo>
                  <a:pt x="3349" y="5760"/>
                </a:lnTo>
                <a:lnTo>
                  <a:pt x="3382" y="5798"/>
                </a:lnTo>
                <a:lnTo>
                  <a:pt x="3416" y="5833"/>
                </a:lnTo>
                <a:lnTo>
                  <a:pt x="3448" y="5865"/>
                </a:lnTo>
                <a:lnTo>
                  <a:pt x="3480" y="5893"/>
                </a:lnTo>
                <a:lnTo>
                  <a:pt x="3507" y="5918"/>
                </a:lnTo>
                <a:lnTo>
                  <a:pt x="3531" y="5935"/>
                </a:lnTo>
                <a:lnTo>
                  <a:pt x="3542" y="5942"/>
                </a:lnTo>
                <a:lnTo>
                  <a:pt x="3551" y="5947"/>
                </a:lnTo>
                <a:lnTo>
                  <a:pt x="3558" y="5949"/>
                </a:lnTo>
                <a:lnTo>
                  <a:pt x="3565" y="5951"/>
                </a:lnTo>
                <a:lnTo>
                  <a:pt x="3574" y="5962"/>
                </a:lnTo>
                <a:lnTo>
                  <a:pt x="3582" y="5975"/>
                </a:lnTo>
                <a:lnTo>
                  <a:pt x="3591" y="5987"/>
                </a:lnTo>
                <a:lnTo>
                  <a:pt x="3598" y="6001"/>
                </a:lnTo>
                <a:lnTo>
                  <a:pt x="3612" y="6029"/>
                </a:lnTo>
                <a:lnTo>
                  <a:pt x="3624" y="6058"/>
                </a:lnTo>
                <a:lnTo>
                  <a:pt x="3634" y="6090"/>
                </a:lnTo>
                <a:lnTo>
                  <a:pt x="3641" y="6122"/>
                </a:lnTo>
                <a:lnTo>
                  <a:pt x="3649" y="6155"/>
                </a:lnTo>
                <a:lnTo>
                  <a:pt x="3655" y="6189"/>
                </a:lnTo>
                <a:lnTo>
                  <a:pt x="3664" y="6257"/>
                </a:lnTo>
                <a:lnTo>
                  <a:pt x="3672" y="6325"/>
                </a:lnTo>
                <a:lnTo>
                  <a:pt x="3680" y="6391"/>
                </a:lnTo>
                <a:lnTo>
                  <a:pt x="3685" y="6422"/>
                </a:lnTo>
                <a:lnTo>
                  <a:pt x="3691" y="6453"/>
                </a:lnTo>
                <a:lnTo>
                  <a:pt x="3694" y="6466"/>
                </a:lnTo>
                <a:lnTo>
                  <a:pt x="3694" y="6482"/>
                </a:lnTo>
                <a:lnTo>
                  <a:pt x="3694" y="6499"/>
                </a:lnTo>
                <a:lnTo>
                  <a:pt x="3693" y="6518"/>
                </a:lnTo>
                <a:lnTo>
                  <a:pt x="3688" y="6557"/>
                </a:lnTo>
                <a:lnTo>
                  <a:pt x="3679" y="6600"/>
                </a:lnTo>
                <a:lnTo>
                  <a:pt x="3669" y="6644"/>
                </a:lnTo>
                <a:lnTo>
                  <a:pt x="3658" y="6690"/>
                </a:lnTo>
                <a:lnTo>
                  <a:pt x="3635" y="6784"/>
                </a:lnTo>
                <a:lnTo>
                  <a:pt x="3624" y="6830"/>
                </a:lnTo>
                <a:lnTo>
                  <a:pt x="3615" y="6874"/>
                </a:lnTo>
                <a:lnTo>
                  <a:pt x="3609" y="6914"/>
                </a:lnTo>
                <a:lnTo>
                  <a:pt x="3608" y="6932"/>
                </a:lnTo>
                <a:lnTo>
                  <a:pt x="3607" y="6951"/>
                </a:lnTo>
                <a:lnTo>
                  <a:pt x="3608" y="6966"/>
                </a:lnTo>
                <a:lnTo>
                  <a:pt x="3609" y="6982"/>
                </a:lnTo>
                <a:lnTo>
                  <a:pt x="3612" y="6996"/>
                </a:lnTo>
                <a:lnTo>
                  <a:pt x="3617" y="7008"/>
                </a:lnTo>
                <a:lnTo>
                  <a:pt x="3622" y="7018"/>
                </a:lnTo>
                <a:lnTo>
                  <a:pt x="3629" y="7026"/>
                </a:lnTo>
                <a:lnTo>
                  <a:pt x="3639" y="7034"/>
                </a:lnTo>
                <a:lnTo>
                  <a:pt x="3649" y="7039"/>
                </a:lnTo>
                <a:lnTo>
                  <a:pt x="3649" y="7025"/>
                </a:lnTo>
                <a:lnTo>
                  <a:pt x="3650" y="7012"/>
                </a:lnTo>
                <a:lnTo>
                  <a:pt x="3651" y="6996"/>
                </a:lnTo>
                <a:lnTo>
                  <a:pt x="3653" y="6981"/>
                </a:lnTo>
                <a:lnTo>
                  <a:pt x="3661" y="6947"/>
                </a:lnTo>
                <a:lnTo>
                  <a:pt x="3671" y="6911"/>
                </a:lnTo>
                <a:lnTo>
                  <a:pt x="3683" y="6874"/>
                </a:lnTo>
                <a:lnTo>
                  <a:pt x="3697" y="6834"/>
                </a:lnTo>
                <a:lnTo>
                  <a:pt x="3713" y="6794"/>
                </a:lnTo>
                <a:lnTo>
                  <a:pt x="3730" y="6754"/>
                </a:lnTo>
                <a:lnTo>
                  <a:pt x="3768" y="6672"/>
                </a:lnTo>
                <a:lnTo>
                  <a:pt x="3806" y="6592"/>
                </a:lnTo>
                <a:lnTo>
                  <a:pt x="3875" y="6457"/>
                </a:lnTo>
                <a:lnTo>
                  <a:pt x="3872" y="6398"/>
                </a:lnTo>
                <a:lnTo>
                  <a:pt x="3867" y="6344"/>
                </a:lnTo>
                <a:lnTo>
                  <a:pt x="3862" y="6297"/>
                </a:lnTo>
                <a:lnTo>
                  <a:pt x="3855" y="6255"/>
                </a:lnTo>
                <a:lnTo>
                  <a:pt x="3848" y="6216"/>
                </a:lnTo>
                <a:lnTo>
                  <a:pt x="3837" y="6180"/>
                </a:lnTo>
                <a:lnTo>
                  <a:pt x="3826" y="6146"/>
                </a:lnTo>
                <a:lnTo>
                  <a:pt x="3812" y="6114"/>
                </a:lnTo>
                <a:lnTo>
                  <a:pt x="3798" y="6083"/>
                </a:lnTo>
                <a:lnTo>
                  <a:pt x="3782" y="6051"/>
                </a:lnTo>
                <a:lnTo>
                  <a:pt x="3745" y="5982"/>
                </a:lnTo>
                <a:lnTo>
                  <a:pt x="3701" y="5903"/>
                </a:lnTo>
                <a:lnTo>
                  <a:pt x="3677" y="5857"/>
                </a:lnTo>
                <a:lnTo>
                  <a:pt x="3651" y="5805"/>
                </a:lnTo>
                <a:lnTo>
                  <a:pt x="3624" y="5750"/>
                </a:lnTo>
                <a:lnTo>
                  <a:pt x="3598" y="5695"/>
                </a:lnTo>
                <a:lnTo>
                  <a:pt x="3574" y="5641"/>
                </a:lnTo>
                <a:lnTo>
                  <a:pt x="3551" y="5589"/>
                </a:lnTo>
                <a:lnTo>
                  <a:pt x="3529" y="5536"/>
                </a:lnTo>
                <a:lnTo>
                  <a:pt x="3509" y="5485"/>
                </a:lnTo>
                <a:lnTo>
                  <a:pt x="3490" y="5434"/>
                </a:lnTo>
                <a:lnTo>
                  <a:pt x="3472" y="5383"/>
                </a:lnTo>
                <a:lnTo>
                  <a:pt x="3455" y="5335"/>
                </a:lnTo>
                <a:lnTo>
                  <a:pt x="3441" y="5284"/>
                </a:lnTo>
                <a:lnTo>
                  <a:pt x="3426" y="5236"/>
                </a:lnTo>
                <a:lnTo>
                  <a:pt x="3414" y="5187"/>
                </a:lnTo>
                <a:lnTo>
                  <a:pt x="3403" y="5138"/>
                </a:lnTo>
                <a:lnTo>
                  <a:pt x="3392" y="5090"/>
                </a:lnTo>
                <a:lnTo>
                  <a:pt x="3383" y="5041"/>
                </a:lnTo>
                <a:lnTo>
                  <a:pt x="3376" y="4992"/>
                </a:lnTo>
                <a:lnTo>
                  <a:pt x="3369" y="4945"/>
                </a:lnTo>
                <a:lnTo>
                  <a:pt x="3364" y="4896"/>
                </a:lnTo>
                <a:lnTo>
                  <a:pt x="3359" y="4847"/>
                </a:lnTo>
                <a:lnTo>
                  <a:pt x="3356" y="4797"/>
                </a:lnTo>
                <a:lnTo>
                  <a:pt x="3355" y="4747"/>
                </a:lnTo>
                <a:lnTo>
                  <a:pt x="3354" y="4696"/>
                </a:lnTo>
                <a:lnTo>
                  <a:pt x="3355" y="4646"/>
                </a:lnTo>
                <a:lnTo>
                  <a:pt x="3356" y="4595"/>
                </a:lnTo>
                <a:lnTo>
                  <a:pt x="3359" y="4542"/>
                </a:lnTo>
                <a:lnTo>
                  <a:pt x="3364" y="4490"/>
                </a:lnTo>
                <a:lnTo>
                  <a:pt x="3369" y="4436"/>
                </a:lnTo>
                <a:lnTo>
                  <a:pt x="3375" y="4381"/>
                </a:lnTo>
                <a:lnTo>
                  <a:pt x="3382" y="4326"/>
                </a:lnTo>
                <a:lnTo>
                  <a:pt x="3391" y="4270"/>
                </a:lnTo>
                <a:lnTo>
                  <a:pt x="3400" y="4211"/>
                </a:lnTo>
                <a:lnTo>
                  <a:pt x="3411" y="4152"/>
                </a:lnTo>
                <a:lnTo>
                  <a:pt x="3443" y="3979"/>
                </a:lnTo>
                <a:lnTo>
                  <a:pt x="3461" y="3882"/>
                </a:lnTo>
                <a:lnTo>
                  <a:pt x="3472" y="3832"/>
                </a:lnTo>
                <a:lnTo>
                  <a:pt x="3483" y="3782"/>
                </a:lnTo>
                <a:lnTo>
                  <a:pt x="3496" y="3733"/>
                </a:lnTo>
                <a:lnTo>
                  <a:pt x="3509" y="3684"/>
                </a:lnTo>
                <a:lnTo>
                  <a:pt x="3523" y="3638"/>
                </a:lnTo>
                <a:lnTo>
                  <a:pt x="3537" y="3593"/>
                </a:lnTo>
                <a:lnTo>
                  <a:pt x="3554" y="3550"/>
                </a:lnTo>
                <a:lnTo>
                  <a:pt x="3571" y="3510"/>
                </a:lnTo>
                <a:lnTo>
                  <a:pt x="3590" y="3473"/>
                </a:lnTo>
                <a:lnTo>
                  <a:pt x="3600" y="3456"/>
                </a:lnTo>
                <a:lnTo>
                  <a:pt x="3609" y="3440"/>
                </a:lnTo>
                <a:lnTo>
                  <a:pt x="3631" y="3404"/>
                </a:lnTo>
                <a:lnTo>
                  <a:pt x="3651" y="3370"/>
                </a:lnTo>
                <a:lnTo>
                  <a:pt x="3667" y="3337"/>
                </a:lnTo>
                <a:lnTo>
                  <a:pt x="3680" y="3304"/>
                </a:lnTo>
                <a:lnTo>
                  <a:pt x="3693" y="3271"/>
                </a:lnTo>
                <a:lnTo>
                  <a:pt x="3702" y="3239"/>
                </a:lnTo>
                <a:lnTo>
                  <a:pt x="3711" y="3208"/>
                </a:lnTo>
                <a:lnTo>
                  <a:pt x="3718" y="3176"/>
                </a:lnTo>
                <a:lnTo>
                  <a:pt x="3732" y="3113"/>
                </a:lnTo>
                <a:lnTo>
                  <a:pt x="3746" y="3050"/>
                </a:lnTo>
                <a:lnTo>
                  <a:pt x="3755" y="3018"/>
                </a:lnTo>
                <a:lnTo>
                  <a:pt x="3763" y="2985"/>
                </a:lnTo>
                <a:lnTo>
                  <a:pt x="3774" y="2952"/>
                </a:lnTo>
                <a:lnTo>
                  <a:pt x="3787" y="2919"/>
                </a:lnTo>
                <a:lnTo>
                  <a:pt x="3798" y="2893"/>
                </a:lnTo>
                <a:lnTo>
                  <a:pt x="3810" y="2869"/>
                </a:lnTo>
                <a:lnTo>
                  <a:pt x="3823" y="2845"/>
                </a:lnTo>
                <a:lnTo>
                  <a:pt x="3837" y="2823"/>
                </a:lnTo>
                <a:lnTo>
                  <a:pt x="3866" y="2779"/>
                </a:lnTo>
                <a:lnTo>
                  <a:pt x="3895" y="2736"/>
                </a:lnTo>
                <a:lnTo>
                  <a:pt x="3924" y="2693"/>
                </a:lnTo>
                <a:lnTo>
                  <a:pt x="3937" y="2670"/>
                </a:lnTo>
                <a:lnTo>
                  <a:pt x="3949" y="2646"/>
                </a:lnTo>
                <a:lnTo>
                  <a:pt x="3960" y="2623"/>
                </a:lnTo>
                <a:lnTo>
                  <a:pt x="3970" y="2598"/>
                </a:lnTo>
                <a:lnTo>
                  <a:pt x="3979" y="2571"/>
                </a:lnTo>
                <a:lnTo>
                  <a:pt x="3986" y="2543"/>
                </a:lnTo>
                <a:lnTo>
                  <a:pt x="3990" y="2517"/>
                </a:lnTo>
                <a:lnTo>
                  <a:pt x="3993" y="2492"/>
                </a:lnTo>
                <a:lnTo>
                  <a:pt x="3998" y="2445"/>
                </a:lnTo>
                <a:lnTo>
                  <a:pt x="4003" y="2398"/>
                </a:lnTo>
                <a:lnTo>
                  <a:pt x="4007" y="2353"/>
                </a:lnTo>
                <a:lnTo>
                  <a:pt x="4010" y="2331"/>
                </a:lnTo>
                <a:lnTo>
                  <a:pt x="4014" y="2310"/>
                </a:lnTo>
                <a:lnTo>
                  <a:pt x="4019" y="2288"/>
                </a:lnTo>
                <a:lnTo>
                  <a:pt x="4025" y="2266"/>
                </a:lnTo>
                <a:lnTo>
                  <a:pt x="4032" y="2246"/>
                </a:lnTo>
                <a:lnTo>
                  <a:pt x="4042" y="2225"/>
                </a:lnTo>
                <a:lnTo>
                  <a:pt x="4053" y="2203"/>
                </a:lnTo>
                <a:lnTo>
                  <a:pt x="4067" y="2182"/>
                </a:lnTo>
                <a:lnTo>
                  <a:pt x="4083" y="2161"/>
                </a:lnTo>
                <a:lnTo>
                  <a:pt x="4098" y="2140"/>
                </a:lnTo>
                <a:lnTo>
                  <a:pt x="4134" y="2099"/>
                </a:lnTo>
                <a:lnTo>
                  <a:pt x="4172" y="2055"/>
                </a:lnTo>
                <a:lnTo>
                  <a:pt x="4211" y="2011"/>
                </a:lnTo>
                <a:lnTo>
                  <a:pt x="4230" y="1988"/>
                </a:lnTo>
                <a:lnTo>
                  <a:pt x="4249" y="1963"/>
                </a:lnTo>
                <a:lnTo>
                  <a:pt x="4266" y="1939"/>
                </a:lnTo>
                <a:lnTo>
                  <a:pt x="4283" y="1913"/>
                </a:lnTo>
                <a:lnTo>
                  <a:pt x="4298" y="1887"/>
                </a:lnTo>
                <a:lnTo>
                  <a:pt x="4311" y="1860"/>
                </a:lnTo>
                <a:lnTo>
                  <a:pt x="4323" y="1832"/>
                </a:lnTo>
                <a:lnTo>
                  <a:pt x="4333" y="1803"/>
                </a:lnTo>
                <a:lnTo>
                  <a:pt x="4326" y="1804"/>
                </a:lnTo>
                <a:lnTo>
                  <a:pt x="4318" y="1805"/>
                </a:lnTo>
                <a:lnTo>
                  <a:pt x="4314" y="1807"/>
                </a:lnTo>
                <a:lnTo>
                  <a:pt x="4310" y="1810"/>
                </a:lnTo>
                <a:lnTo>
                  <a:pt x="4307" y="1813"/>
                </a:lnTo>
                <a:lnTo>
                  <a:pt x="4305" y="1816"/>
                </a:lnTo>
                <a:lnTo>
                  <a:pt x="4303" y="1824"/>
                </a:lnTo>
                <a:lnTo>
                  <a:pt x="4301" y="1831"/>
                </a:lnTo>
                <a:lnTo>
                  <a:pt x="4299" y="1834"/>
                </a:lnTo>
                <a:lnTo>
                  <a:pt x="4298" y="1837"/>
                </a:lnTo>
                <a:lnTo>
                  <a:pt x="4295" y="1838"/>
                </a:lnTo>
                <a:lnTo>
                  <a:pt x="4290" y="1840"/>
                </a:lnTo>
                <a:lnTo>
                  <a:pt x="4285" y="1841"/>
                </a:lnTo>
                <a:lnTo>
                  <a:pt x="4279" y="1840"/>
                </a:lnTo>
                <a:lnTo>
                  <a:pt x="4307" y="1779"/>
                </a:lnTo>
                <a:lnTo>
                  <a:pt x="4337" y="1715"/>
                </a:lnTo>
                <a:lnTo>
                  <a:pt x="4369" y="1651"/>
                </a:lnTo>
                <a:lnTo>
                  <a:pt x="4403" y="1585"/>
                </a:lnTo>
                <a:lnTo>
                  <a:pt x="4437" y="1521"/>
                </a:lnTo>
                <a:lnTo>
                  <a:pt x="4474" y="1455"/>
                </a:lnTo>
                <a:lnTo>
                  <a:pt x="4512" y="1389"/>
                </a:lnTo>
                <a:lnTo>
                  <a:pt x="4550" y="1324"/>
                </a:lnTo>
                <a:lnTo>
                  <a:pt x="4590" y="1259"/>
                </a:lnTo>
                <a:lnTo>
                  <a:pt x="4630" y="1196"/>
                </a:lnTo>
                <a:lnTo>
                  <a:pt x="4672" y="1133"/>
                </a:lnTo>
                <a:lnTo>
                  <a:pt x="4715" y="1073"/>
                </a:lnTo>
                <a:lnTo>
                  <a:pt x="4757" y="1015"/>
                </a:lnTo>
                <a:lnTo>
                  <a:pt x="4801" y="958"/>
                </a:lnTo>
                <a:lnTo>
                  <a:pt x="4844" y="906"/>
                </a:lnTo>
                <a:lnTo>
                  <a:pt x="4889" y="856"/>
                </a:lnTo>
                <a:lnTo>
                  <a:pt x="4908" y="847"/>
                </a:lnTo>
                <a:lnTo>
                  <a:pt x="4925" y="839"/>
                </a:lnTo>
                <a:lnTo>
                  <a:pt x="4959" y="820"/>
                </a:lnTo>
                <a:lnTo>
                  <a:pt x="4992" y="799"/>
                </a:lnTo>
                <a:lnTo>
                  <a:pt x="5023" y="776"/>
                </a:lnTo>
                <a:lnTo>
                  <a:pt x="5052" y="752"/>
                </a:lnTo>
                <a:lnTo>
                  <a:pt x="5080" y="726"/>
                </a:lnTo>
                <a:lnTo>
                  <a:pt x="5107" y="698"/>
                </a:lnTo>
                <a:lnTo>
                  <a:pt x="5134" y="670"/>
                </a:lnTo>
                <a:lnTo>
                  <a:pt x="5158" y="641"/>
                </a:lnTo>
                <a:lnTo>
                  <a:pt x="5183" y="611"/>
                </a:lnTo>
                <a:lnTo>
                  <a:pt x="5230" y="549"/>
                </a:lnTo>
                <a:lnTo>
                  <a:pt x="5278" y="488"/>
                </a:lnTo>
                <a:lnTo>
                  <a:pt x="5326" y="428"/>
                </a:lnTo>
                <a:lnTo>
                  <a:pt x="5344" y="405"/>
                </a:lnTo>
                <a:lnTo>
                  <a:pt x="5360" y="379"/>
                </a:lnTo>
                <a:lnTo>
                  <a:pt x="5377" y="352"/>
                </a:lnTo>
                <a:lnTo>
                  <a:pt x="5392" y="323"/>
                </a:lnTo>
                <a:lnTo>
                  <a:pt x="5424" y="262"/>
                </a:lnTo>
                <a:lnTo>
                  <a:pt x="5455" y="198"/>
                </a:lnTo>
                <a:lnTo>
                  <a:pt x="5471" y="167"/>
                </a:lnTo>
                <a:lnTo>
                  <a:pt x="5488" y="137"/>
                </a:lnTo>
                <a:lnTo>
                  <a:pt x="5506" y="109"/>
                </a:lnTo>
                <a:lnTo>
                  <a:pt x="5525" y="82"/>
                </a:lnTo>
                <a:lnTo>
                  <a:pt x="5545" y="57"/>
                </a:lnTo>
                <a:lnTo>
                  <a:pt x="5554" y="45"/>
                </a:lnTo>
                <a:lnTo>
                  <a:pt x="5565" y="34"/>
                </a:lnTo>
                <a:lnTo>
                  <a:pt x="5576" y="24"/>
                </a:lnTo>
                <a:lnTo>
                  <a:pt x="5587" y="16"/>
                </a:lnTo>
                <a:lnTo>
                  <a:pt x="5600" y="7"/>
                </a:lnTo>
                <a:lnTo>
                  <a:pt x="5612" y="0"/>
                </a:lnTo>
                <a:lnTo>
                  <a:pt x="5628" y="12"/>
                </a:lnTo>
                <a:lnTo>
                  <a:pt x="5642" y="27"/>
                </a:lnTo>
                <a:lnTo>
                  <a:pt x="5657" y="43"/>
                </a:lnTo>
                <a:lnTo>
                  <a:pt x="5671" y="59"/>
                </a:lnTo>
                <a:lnTo>
                  <a:pt x="5684" y="77"/>
                </a:lnTo>
                <a:lnTo>
                  <a:pt x="5696" y="95"/>
                </a:lnTo>
                <a:lnTo>
                  <a:pt x="5708" y="115"/>
                </a:lnTo>
                <a:lnTo>
                  <a:pt x="5719" y="134"/>
                </a:lnTo>
                <a:lnTo>
                  <a:pt x="5730" y="155"/>
                </a:lnTo>
                <a:lnTo>
                  <a:pt x="5740" y="177"/>
                </a:lnTo>
                <a:lnTo>
                  <a:pt x="5760" y="222"/>
                </a:lnTo>
                <a:lnTo>
                  <a:pt x="5777" y="269"/>
                </a:lnTo>
                <a:lnTo>
                  <a:pt x="5794" y="318"/>
                </a:lnTo>
                <a:lnTo>
                  <a:pt x="5826" y="414"/>
                </a:lnTo>
                <a:lnTo>
                  <a:pt x="5842" y="463"/>
                </a:lnTo>
                <a:lnTo>
                  <a:pt x="5858" y="510"/>
                </a:lnTo>
                <a:lnTo>
                  <a:pt x="5875" y="555"/>
                </a:lnTo>
                <a:lnTo>
                  <a:pt x="5892" y="598"/>
                </a:lnTo>
                <a:lnTo>
                  <a:pt x="5910" y="637"/>
                </a:lnTo>
                <a:lnTo>
                  <a:pt x="5921" y="656"/>
                </a:lnTo>
                <a:lnTo>
                  <a:pt x="5931" y="674"/>
                </a:lnTo>
                <a:lnTo>
                  <a:pt x="5953" y="709"/>
                </a:lnTo>
                <a:lnTo>
                  <a:pt x="5974" y="746"/>
                </a:lnTo>
                <a:lnTo>
                  <a:pt x="5996" y="785"/>
                </a:lnTo>
                <a:lnTo>
                  <a:pt x="6017" y="824"/>
                </a:lnTo>
                <a:lnTo>
                  <a:pt x="6058" y="905"/>
                </a:lnTo>
                <a:lnTo>
                  <a:pt x="6098" y="989"/>
                </a:lnTo>
                <a:lnTo>
                  <a:pt x="6138" y="1074"/>
                </a:lnTo>
                <a:lnTo>
                  <a:pt x="6175" y="1159"/>
                </a:lnTo>
                <a:lnTo>
                  <a:pt x="6248" y="1320"/>
                </a:lnTo>
                <a:lnTo>
                  <a:pt x="6275" y="1379"/>
                </a:lnTo>
                <a:lnTo>
                  <a:pt x="6308" y="1458"/>
                </a:lnTo>
                <a:lnTo>
                  <a:pt x="6326" y="1504"/>
                </a:lnTo>
                <a:lnTo>
                  <a:pt x="6344" y="1550"/>
                </a:lnTo>
                <a:lnTo>
                  <a:pt x="6361" y="1598"/>
                </a:lnTo>
                <a:lnTo>
                  <a:pt x="6376" y="1645"/>
                </a:lnTo>
                <a:lnTo>
                  <a:pt x="6391" y="1692"/>
                </a:lnTo>
                <a:lnTo>
                  <a:pt x="6400" y="1736"/>
                </a:lnTo>
                <a:lnTo>
                  <a:pt x="6405" y="1757"/>
                </a:lnTo>
                <a:lnTo>
                  <a:pt x="6408" y="1776"/>
                </a:lnTo>
                <a:lnTo>
                  <a:pt x="6410" y="1794"/>
                </a:lnTo>
                <a:lnTo>
                  <a:pt x="6411" y="1813"/>
                </a:lnTo>
                <a:lnTo>
                  <a:pt x="6411" y="1829"/>
                </a:lnTo>
                <a:lnTo>
                  <a:pt x="6410" y="1843"/>
                </a:lnTo>
                <a:lnTo>
                  <a:pt x="6407" y="1856"/>
                </a:lnTo>
                <a:lnTo>
                  <a:pt x="6403" y="1867"/>
                </a:lnTo>
                <a:lnTo>
                  <a:pt x="6397" y="1876"/>
                </a:lnTo>
                <a:lnTo>
                  <a:pt x="6389" y="1884"/>
                </a:lnTo>
                <a:lnTo>
                  <a:pt x="6381" y="1889"/>
                </a:lnTo>
                <a:lnTo>
                  <a:pt x="6370" y="1891"/>
                </a:lnTo>
                <a:lnTo>
                  <a:pt x="6388" y="1917"/>
                </a:lnTo>
                <a:lnTo>
                  <a:pt x="6405" y="1941"/>
                </a:lnTo>
                <a:lnTo>
                  <a:pt x="6421" y="1964"/>
                </a:lnTo>
                <a:lnTo>
                  <a:pt x="6436" y="1988"/>
                </a:lnTo>
                <a:lnTo>
                  <a:pt x="6449" y="2010"/>
                </a:lnTo>
                <a:lnTo>
                  <a:pt x="6462" y="2032"/>
                </a:lnTo>
                <a:lnTo>
                  <a:pt x="6471" y="2052"/>
                </a:lnTo>
                <a:lnTo>
                  <a:pt x="6481" y="2073"/>
                </a:lnTo>
                <a:lnTo>
                  <a:pt x="6490" y="2094"/>
                </a:lnTo>
                <a:lnTo>
                  <a:pt x="6496" y="2114"/>
                </a:lnTo>
                <a:lnTo>
                  <a:pt x="6502" y="2133"/>
                </a:lnTo>
                <a:lnTo>
                  <a:pt x="6508" y="2153"/>
                </a:lnTo>
                <a:lnTo>
                  <a:pt x="6512" y="2172"/>
                </a:lnTo>
                <a:lnTo>
                  <a:pt x="6515" y="2192"/>
                </a:lnTo>
                <a:lnTo>
                  <a:pt x="6520" y="2231"/>
                </a:lnTo>
                <a:lnTo>
                  <a:pt x="6523" y="2270"/>
                </a:lnTo>
                <a:lnTo>
                  <a:pt x="6524" y="2310"/>
                </a:lnTo>
                <a:lnTo>
                  <a:pt x="6524" y="2353"/>
                </a:lnTo>
                <a:lnTo>
                  <a:pt x="6521" y="2398"/>
                </a:lnTo>
                <a:lnTo>
                  <a:pt x="6519" y="2496"/>
                </a:lnTo>
                <a:lnTo>
                  <a:pt x="6518" y="2551"/>
                </a:lnTo>
                <a:lnTo>
                  <a:pt x="6518" y="2610"/>
                </a:lnTo>
                <a:lnTo>
                  <a:pt x="6519" y="2637"/>
                </a:lnTo>
                <a:lnTo>
                  <a:pt x="6523" y="2661"/>
                </a:lnTo>
                <a:lnTo>
                  <a:pt x="6529" y="2684"/>
                </a:lnTo>
                <a:lnTo>
                  <a:pt x="6537" y="2704"/>
                </a:lnTo>
                <a:lnTo>
                  <a:pt x="6546" y="2724"/>
                </a:lnTo>
                <a:lnTo>
                  <a:pt x="6558" y="2741"/>
                </a:lnTo>
                <a:lnTo>
                  <a:pt x="6570" y="2757"/>
                </a:lnTo>
                <a:lnTo>
                  <a:pt x="6584" y="2771"/>
                </a:lnTo>
                <a:lnTo>
                  <a:pt x="6600" y="2785"/>
                </a:lnTo>
                <a:lnTo>
                  <a:pt x="6616" y="2798"/>
                </a:lnTo>
                <a:lnTo>
                  <a:pt x="6651" y="2823"/>
                </a:lnTo>
                <a:lnTo>
                  <a:pt x="6689" y="2848"/>
                </a:lnTo>
                <a:lnTo>
                  <a:pt x="6728" y="2876"/>
                </a:lnTo>
                <a:lnTo>
                  <a:pt x="6738" y="2898"/>
                </a:lnTo>
                <a:lnTo>
                  <a:pt x="6746" y="2920"/>
                </a:lnTo>
                <a:lnTo>
                  <a:pt x="6753" y="2942"/>
                </a:lnTo>
                <a:lnTo>
                  <a:pt x="6757" y="2964"/>
                </a:lnTo>
                <a:lnTo>
                  <a:pt x="6761" y="2986"/>
                </a:lnTo>
                <a:lnTo>
                  <a:pt x="6764" y="3008"/>
                </a:lnTo>
                <a:lnTo>
                  <a:pt x="6765" y="3030"/>
                </a:lnTo>
                <a:lnTo>
                  <a:pt x="6765" y="3052"/>
                </a:lnTo>
                <a:lnTo>
                  <a:pt x="6764" y="3074"/>
                </a:lnTo>
                <a:lnTo>
                  <a:pt x="6761" y="3096"/>
                </a:lnTo>
                <a:lnTo>
                  <a:pt x="6755" y="3140"/>
                </a:lnTo>
                <a:lnTo>
                  <a:pt x="6746" y="3184"/>
                </a:lnTo>
                <a:lnTo>
                  <a:pt x="6737" y="3228"/>
                </a:lnTo>
                <a:lnTo>
                  <a:pt x="6715" y="3316"/>
                </a:lnTo>
                <a:lnTo>
                  <a:pt x="6705" y="3360"/>
                </a:lnTo>
                <a:lnTo>
                  <a:pt x="6696" y="3404"/>
                </a:lnTo>
                <a:lnTo>
                  <a:pt x="6693" y="3426"/>
                </a:lnTo>
                <a:lnTo>
                  <a:pt x="6690" y="3448"/>
                </a:lnTo>
                <a:lnTo>
                  <a:pt x="6689" y="3470"/>
                </a:lnTo>
                <a:lnTo>
                  <a:pt x="6688" y="3494"/>
                </a:lnTo>
                <a:lnTo>
                  <a:pt x="6688" y="3516"/>
                </a:lnTo>
                <a:lnTo>
                  <a:pt x="6689" y="3538"/>
                </a:lnTo>
                <a:lnTo>
                  <a:pt x="6693" y="3561"/>
                </a:lnTo>
                <a:lnTo>
                  <a:pt x="6696" y="3583"/>
                </a:lnTo>
                <a:lnTo>
                  <a:pt x="6701" y="3611"/>
                </a:lnTo>
                <a:lnTo>
                  <a:pt x="6705" y="3638"/>
                </a:lnTo>
                <a:lnTo>
                  <a:pt x="6707" y="3664"/>
                </a:lnTo>
                <a:lnTo>
                  <a:pt x="6709" y="3689"/>
                </a:lnTo>
                <a:lnTo>
                  <a:pt x="6710" y="3714"/>
                </a:lnTo>
                <a:lnTo>
                  <a:pt x="6710" y="3737"/>
                </a:lnTo>
                <a:lnTo>
                  <a:pt x="6710" y="3760"/>
                </a:lnTo>
                <a:lnTo>
                  <a:pt x="6707" y="3783"/>
                </a:lnTo>
                <a:lnTo>
                  <a:pt x="6704" y="3826"/>
                </a:lnTo>
                <a:lnTo>
                  <a:pt x="6696" y="3869"/>
                </a:lnTo>
                <a:lnTo>
                  <a:pt x="6689" y="3909"/>
                </a:lnTo>
                <a:lnTo>
                  <a:pt x="6679" y="3950"/>
                </a:lnTo>
                <a:lnTo>
                  <a:pt x="6661" y="4031"/>
                </a:lnTo>
                <a:lnTo>
                  <a:pt x="6652" y="4073"/>
                </a:lnTo>
                <a:lnTo>
                  <a:pt x="6645" y="4116"/>
                </a:lnTo>
                <a:lnTo>
                  <a:pt x="6639" y="4160"/>
                </a:lnTo>
                <a:lnTo>
                  <a:pt x="6635" y="4206"/>
                </a:lnTo>
                <a:lnTo>
                  <a:pt x="6634" y="4231"/>
                </a:lnTo>
                <a:lnTo>
                  <a:pt x="6634" y="4256"/>
                </a:lnTo>
                <a:lnTo>
                  <a:pt x="6634" y="4282"/>
                </a:lnTo>
                <a:lnTo>
                  <a:pt x="6636" y="4309"/>
                </a:lnTo>
                <a:lnTo>
                  <a:pt x="6638" y="4337"/>
                </a:lnTo>
                <a:lnTo>
                  <a:pt x="6638" y="4364"/>
                </a:lnTo>
                <a:lnTo>
                  <a:pt x="6636" y="4388"/>
                </a:lnTo>
                <a:lnTo>
                  <a:pt x="6635" y="4413"/>
                </a:lnTo>
                <a:lnTo>
                  <a:pt x="6633" y="4436"/>
                </a:lnTo>
                <a:lnTo>
                  <a:pt x="6629" y="4459"/>
                </a:lnTo>
                <a:lnTo>
                  <a:pt x="6624" y="4480"/>
                </a:lnTo>
                <a:lnTo>
                  <a:pt x="6618" y="4501"/>
                </a:lnTo>
                <a:lnTo>
                  <a:pt x="6612" y="4522"/>
                </a:lnTo>
                <a:lnTo>
                  <a:pt x="6605" y="4541"/>
                </a:lnTo>
                <a:lnTo>
                  <a:pt x="6597" y="4560"/>
                </a:lnTo>
                <a:lnTo>
                  <a:pt x="6589" y="4578"/>
                </a:lnTo>
                <a:lnTo>
                  <a:pt x="6570" y="4613"/>
                </a:lnTo>
                <a:lnTo>
                  <a:pt x="6551" y="4649"/>
                </a:lnTo>
                <a:lnTo>
                  <a:pt x="6529" y="4683"/>
                </a:lnTo>
                <a:lnTo>
                  <a:pt x="6506" y="4718"/>
                </a:lnTo>
                <a:lnTo>
                  <a:pt x="6482" y="4754"/>
                </a:lnTo>
                <a:lnTo>
                  <a:pt x="6459" y="4791"/>
                </a:lnTo>
                <a:lnTo>
                  <a:pt x="6436" y="4830"/>
                </a:lnTo>
                <a:lnTo>
                  <a:pt x="6413" y="4871"/>
                </a:lnTo>
                <a:lnTo>
                  <a:pt x="6392" y="4916"/>
                </a:lnTo>
                <a:lnTo>
                  <a:pt x="6381" y="4941"/>
                </a:lnTo>
                <a:lnTo>
                  <a:pt x="6371" y="4967"/>
                </a:lnTo>
                <a:lnTo>
                  <a:pt x="6363" y="4994"/>
                </a:lnTo>
                <a:lnTo>
                  <a:pt x="6356" y="5019"/>
                </a:lnTo>
                <a:lnTo>
                  <a:pt x="6353" y="5045"/>
                </a:lnTo>
                <a:lnTo>
                  <a:pt x="6350" y="5069"/>
                </a:lnTo>
                <a:lnTo>
                  <a:pt x="6349" y="5094"/>
                </a:lnTo>
                <a:lnTo>
                  <a:pt x="6348" y="5118"/>
                </a:lnTo>
                <a:lnTo>
                  <a:pt x="6347" y="5165"/>
                </a:lnTo>
                <a:lnTo>
                  <a:pt x="6345" y="5188"/>
                </a:lnTo>
                <a:lnTo>
                  <a:pt x="6342" y="5210"/>
                </a:lnTo>
                <a:lnTo>
                  <a:pt x="6337" y="5232"/>
                </a:lnTo>
                <a:lnTo>
                  <a:pt x="6331" y="5254"/>
                </a:lnTo>
                <a:lnTo>
                  <a:pt x="6321" y="5277"/>
                </a:lnTo>
                <a:lnTo>
                  <a:pt x="6315" y="5288"/>
                </a:lnTo>
                <a:lnTo>
                  <a:pt x="6308" y="5299"/>
                </a:lnTo>
                <a:lnTo>
                  <a:pt x="6300" y="5310"/>
                </a:lnTo>
                <a:lnTo>
                  <a:pt x="6292" y="5321"/>
                </a:lnTo>
                <a:lnTo>
                  <a:pt x="6282" y="5332"/>
                </a:lnTo>
                <a:lnTo>
                  <a:pt x="6271" y="5343"/>
                </a:lnTo>
                <a:lnTo>
                  <a:pt x="6200" y="5412"/>
                </a:lnTo>
                <a:lnTo>
                  <a:pt x="6169" y="5445"/>
                </a:lnTo>
                <a:lnTo>
                  <a:pt x="6140" y="5476"/>
                </a:lnTo>
                <a:lnTo>
                  <a:pt x="6127" y="5493"/>
                </a:lnTo>
                <a:lnTo>
                  <a:pt x="6113" y="5512"/>
                </a:lnTo>
                <a:lnTo>
                  <a:pt x="6101" y="5530"/>
                </a:lnTo>
                <a:lnTo>
                  <a:pt x="6089" y="5550"/>
                </a:lnTo>
                <a:lnTo>
                  <a:pt x="6078" y="5569"/>
                </a:lnTo>
                <a:lnTo>
                  <a:pt x="6067" y="5591"/>
                </a:lnTo>
                <a:lnTo>
                  <a:pt x="6057" y="5616"/>
                </a:lnTo>
                <a:lnTo>
                  <a:pt x="6048" y="5640"/>
                </a:lnTo>
                <a:lnTo>
                  <a:pt x="6041" y="5660"/>
                </a:lnTo>
                <a:lnTo>
                  <a:pt x="6031" y="5679"/>
                </a:lnTo>
                <a:lnTo>
                  <a:pt x="6019" y="5700"/>
                </a:lnTo>
                <a:lnTo>
                  <a:pt x="6006" y="5722"/>
                </a:lnTo>
                <a:lnTo>
                  <a:pt x="5990" y="5744"/>
                </a:lnTo>
                <a:lnTo>
                  <a:pt x="5973" y="5767"/>
                </a:lnTo>
                <a:lnTo>
                  <a:pt x="5953" y="5792"/>
                </a:lnTo>
                <a:lnTo>
                  <a:pt x="5933" y="5816"/>
                </a:lnTo>
                <a:lnTo>
                  <a:pt x="5888" y="5866"/>
                </a:lnTo>
                <a:lnTo>
                  <a:pt x="5838" y="5918"/>
                </a:lnTo>
                <a:lnTo>
                  <a:pt x="5784" y="5968"/>
                </a:lnTo>
                <a:lnTo>
                  <a:pt x="5729" y="6019"/>
                </a:lnTo>
                <a:lnTo>
                  <a:pt x="5672" y="6068"/>
                </a:lnTo>
                <a:lnTo>
                  <a:pt x="5614" y="6114"/>
                </a:lnTo>
                <a:lnTo>
                  <a:pt x="5558" y="6158"/>
                </a:lnTo>
                <a:lnTo>
                  <a:pt x="5502" y="6198"/>
                </a:lnTo>
                <a:lnTo>
                  <a:pt x="5449" y="6233"/>
                </a:lnTo>
                <a:lnTo>
                  <a:pt x="5400" y="6262"/>
                </a:lnTo>
                <a:lnTo>
                  <a:pt x="5378" y="6276"/>
                </a:lnTo>
                <a:lnTo>
                  <a:pt x="5356" y="6287"/>
                </a:lnTo>
                <a:lnTo>
                  <a:pt x="5337" y="6295"/>
                </a:lnTo>
                <a:lnTo>
                  <a:pt x="5318" y="6303"/>
                </a:lnTo>
                <a:lnTo>
                  <a:pt x="5257" y="6325"/>
                </a:lnTo>
                <a:lnTo>
                  <a:pt x="5196" y="6345"/>
                </a:lnTo>
                <a:lnTo>
                  <a:pt x="5135" y="6364"/>
                </a:lnTo>
                <a:lnTo>
                  <a:pt x="5073" y="6381"/>
                </a:lnTo>
                <a:lnTo>
                  <a:pt x="5010" y="6396"/>
                </a:lnTo>
                <a:lnTo>
                  <a:pt x="4948" y="6409"/>
                </a:lnTo>
                <a:lnTo>
                  <a:pt x="4886" y="6420"/>
                </a:lnTo>
                <a:lnTo>
                  <a:pt x="4822" y="6429"/>
                </a:lnTo>
                <a:lnTo>
                  <a:pt x="4759" y="6435"/>
                </a:lnTo>
                <a:lnTo>
                  <a:pt x="4696" y="6438"/>
                </a:lnTo>
                <a:lnTo>
                  <a:pt x="4633" y="6441"/>
                </a:lnTo>
                <a:lnTo>
                  <a:pt x="4569" y="6440"/>
                </a:lnTo>
                <a:lnTo>
                  <a:pt x="4507" y="6435"/>
                </a:lnTo>
                <a:lnTo>
                  <a:pt x="4475" y="6432"/>
                </a:lnTo>
                <a:lnTo>
                  <a:pt x="4443" y="6429"/>
                </a:lnTo>
                <a:lnTo>
                  <a:pt x="4413" y="6424"/>
                </a:lnTo>
                <a:lnTo>
                  <a:pt x="4381" y="6418"/>
                </a:lnTo>
                <a:lnTo>
                  <a:pt x="4350" y="6411"/>
                </a:lnTo>
                <a:lnTo>
                  <a:pt x="4320" y="6405"/>
                </a:lnTo>
                <a:lnTo>
                  <a:pt x="4306" y="6403"/>
                </a:lnTo>
                <a:lnTo>
                  <a:pt x="4293" y="6402"/>
                </a:lnTo>
                <a:lnTo>
                  <a:pt x="4281" y="6400"/>
                </a:lnTo>
                <a:lnTo>
                  <a:pt x="4267" y="6402"/>
                </a:lnTo>
                <a:lnTo>
                  <a:pt x="4255" y="6403"/>
                </a:lnTo>
                <a:lnTo>
                  <a:pt x="4243" y="6407"/>
                </a:lnTo>
                <a:lnTo>
                  <a:pt x="4232" y="6410"/>
                </a:lnTo>
                <a:lnTo>
                  <a:pt x="4219" y="6415"/>
                </a:lnTo>
                <a:lnTo>
                  <a:pt x="4208" y="6420"/>
                </a:lnTo>
                <a:lnTo>
                  <a:pt x="4197" y="6426"/>
                </a:lnTo>
                <a:lnTo>
                  <a:pt x="4186" y="6435"/>
                </a:lnTo>
                <a:lnTo>
                  <a:pt x="4175" y="6442"/>
                </a:lnTo>
                <a:lnTo>
                  <a:pt x="4155" y="6462"/>
                </a:lnTo>
                <a:lnTo>
                  <a:pt x="4135" y="6484"/>
                </a:lnTo>
                <a:lnTo>
                  <a:pt x="4116" y="6508"/>
                </a:lnTo>
                <a:lnTo>
                  <a:pt x="4097" y="6535"/>
                </a:lnTo>
                <a:lnTo>
                  <a:pt x="4079" y="6564"/>
                </a:lnTo>
                <a:lnTo>
                  <a:pt x="4062" y="6596"/>
                </a:lnTo>
                <a:lnTo>
                  <a:pt x="4045" y="6629"/>
                </a:lnTo>
                <a:lnTo>
                  <a:pt x="4029" y="6665"/>
                </a:lnTo>
                <a:lnTo>
                  <a:pt x="4013" y="6701"/>
                </a:lnTo>
                <a:lnTo>
                  <a:pt x="3997" y="6738"/>
                </a:lnTo>
                <a:lnTo>
                  <a:pt x="3968" y="6816"/>
                </a:lnTo>
                <a:lnTo>
                  <a:pt x="3938" y="6894"/>
                </a:lnTo>
                <a:lnTo>
                  <a:pt x="3910" y="6974"/>
                </a:lnTo>
                <a:lnTo>
                  <a:pt x="3882" y="7051"/>
                </a:lnTo>
                <a:lnTo>
                  <a:pt x="3854" y="7123"/>
                </a:lnTo>
                <a:lnTo>
                  <a:pt x="3839" y="7157"/>
                </a:lnTo>
                <a:lnTo>
                  <a:pt x="3825" y="7190"/>
                </a:lnTo>
                <a:lnTo>
                  <a:pt x="3810" y="7221"/>
                </a:lnTo>
                <a:lnTo>
                  <a:pt x="3795" y="7249"/>
                </a:lnTo>
                <a:lnTo>
                  <a:pt x="3781" y="7276"/>
                </a:lnTo>
                <a:lnTo>
                  <a:pt x="3765" y="7299"/>
                </a:lnTo>
                <a:lnTo>
                  <a:pt x="3794" y="7298"/>
                </a:lnTo>
                <a:lnTo>
                  <a:pt x="3823" y="7298"/>
                </a:lnTo>
                <a:lnTo>
                  <a:pt x="3850" y="7300"/>
                </a:lnTo>
                <a:lnTo>
                  <a:pt x="3877" y="7304"/>
                </a:lnTo>
                <a:lnTo>
                  <a:pt x="3904" y="7309"/>
                </a:lnTo>
                <a:lnTo>
                  <a:pt x="3930" y="7315"/>
                </a:lnTo>
                <a:lnTo>
                  <a:pt x="3955" y="7323"/>
                </a:lnTo>
                <a:lnTo>
                  <a:pt x="3980" y="7332"/>
                </a:lnTo>
                <a:lnTo>
                  <a:pt x="4004" y="7342"/>
                </a:lnTo>
                <a:lnTo>
                  <a:pt x="4027" y="7353"/>
                </a:lnTo>
                <a:lnTo>
                  <a:pt x="4051" y="7365"/>
                </a:lnTo>
                <a:lnTo>
                  <a:pt x="4075" y="7378"/>
                </a:lnTo>
                <a:lnTo>
                  <a:pt x="4098" y="7393"/>
                </a:lnTo>
                <a:lnTo>
                  <a:pt x="4120" y="7409"/>
                </a:lnTo>
                <a:lnTo>
                  <a:pt x="4167" y="7442"/>
                </a:lnTo>
                <a:lnTo>
                  <a:pt x="4184" y="7453"/>
                </a:lnTo>
                <a:lnTo>
                  <a:pt x="4200" y="7463"/>
                </a:lnTo>
                <a:lnTo>
                  <a:pt x="4216" y="7470"/>
                </a:lnTo>
                <a:lnTo>
                  <a:pt x="4232" y="7476"/>
                </a:lnTo>
                <a:lnTo>
                  <a:pt x="4246" y="7480"/>
                </a:lnTo>
                <a:lnTo>
                  <a:pt x="4260" y="7482"/>
                </a:lnTo>
                <a:lnTo>
                  <a:pt x="4274" y="7482"/>
                </a:lnTo>
                <a:lnTo>
                  <a:pt x="4288" y="7481"/>
                </a:lnTo>
                <a:lnTo>
                  <a:pt x="4301" y="7479"/>
                </a:lnTo>
                <a:lnTo>
                  <a:pt x="4314" y="7475"/>
                </a:lnTo>
                <a:lnTo>
                  <a:pt x="4327" y="7470"/>
                </a:lnTo>
                <a:lnTo>
                  <a:pt x="4339" y="7465"/>
                </a:lnTo>
                <a:lnTo>
                  <a:pt x="4351" y="7458"/>
                </a:lnTo>
                <a:lnTo>
                  <a:pt x="4365" y="7451"/>
                </a:lnTo>
                <a:lnTo>
                  <a:pt x="4389" y="7433"/>
                </a:lnTo>
                <a:lnTo>
                  <a:pt x="4441" y="7394"/>
                </a:lnTo>
                <a:lnTo>
                  <a:pt x="4469" y="7374"/>
                </a:lnTo>
                <a:lnTo>
                  <a:pt x="4498" y="7354"/>
                </a:lnTo>
                <a:lnTo>
                  <a:pt x="4513" y="7344"/>
                </a:lnTo>
                <a:lnTo>
                  <a:pt x="4529" y="7336"/>
                </a:lnTo>
                <a:lnTo>
                  <a:pt x="4545" y="7327"/>
                </a:lnTo>
                <a:lnTo>
                  <a:pt x="4562" y="7320"/>
                </a:lnTo>
                <a:lnTo>
                  <a:pt x="4579" y="7314"/>
                </a:lnTo>
                <a:lnTo>
                  <a:pt x="4597" y="7308"/>
                </a:lnTo>
                <a:lnTo>
                  <a:pt x="4617" y="7303"/>
                </a:lnTo>
                <a:lnTo>
                  <a:pt x="4636" y="7299"/>
                </a:lnTo>
                <a:lnTo>
                  <a:pt x="4656" y="7297"/>
                </a:lnTo>
                <a:lnTo>
                  <a:pt x="4675" y="7295"/>
                </a:lnTo>
                <a:lnTo>
                  <a:pt x="4694" y="7294"/>
                </a:lnTo>
                <a:lnTo>
                  <a:pt x="4713" y="7294"/>
                </a:lnTo>
                <a:lnTo>
                  <a:pt x="4732" y="7295"/>
                </a:lnTo>
                <a:lnTo>
                  <a:pt x="4750" y="7297"/>
                </a:lnTo>
                <a:lnTo>
                  <a:pt x="4785" y="7301"/>
                </a:lnTo>
                <a:lnTo>
                  <a:pt x="4821" y="7310"/>
                </a:lnTo>
                <a:lnTo>
                  <a:pt x="4855" y="7320"/>
                </a:lnTo>
                <a:lnTo>
                  <a:pt x="4889" y="7332"/>
                </a:lnTo>
                <a:lnTo>
                  <a:pt x="4921" y="7347"/>
                </a:lnTo>
                <a:lnTo>
                  <a:pt x="4954" y="7363"/>
                </a:lnTo>
                <a:lnTo>
                  <a:pt x="4985" y="7380"/>
                </a:lnTo>
                <a:lnTo>
                  <a:pt x="5017" y="7397"/>
                </a:lnTo>
                <a:lnTo>
                  <a:pt x="5046" y="7416"/>
                </a:lnTo>
                <a:lnTo>
                  <a:pt x="5106" y="7455"/>
                </a:lnTo>
                <a:lnTo>
                  <a:pt x="5163" y="7493"/>
                </a:lnTo>
                <a:lnTo>
                  <a:pt x="5219" y="7530"/>
                </a:lnTo>
                <a:lnTo>
                  <a:pt x="5248" y="7547"/>
                </a:lnTo>
                <a:lnTo>
                  <a:pt x="5276" y="7562"/>
                </a:lnTo>
                <a:lnTo>
                  <a:pt x="5303" y="7575"/>
                </a:lnTo>
                <a:lnTo>
                  <a:pt x="5331" y="7587"/>
                </a:lnTo>
                <a:lnTo>
                  <a:pt x="5358" y="7597"/>
                </a:lnTo>
                <a:lnTo>
                  <a:pt x="5386" y="7605"/>
                </a:lnTo>
                <a:lnTo>
                  <a:pt x="5413" y="7609"/>
                </a:lnTo>
                <a:lnTo>
                  <a:pt x="5427" y="7611"/>
                </a:lnTo>
                <a:lnTo>
                  <a:pt x="5441" y="7611"/>
                </a:lnTo>
                <a:lnTo>
                  <a:pt x="5455" y="7611"/>
                </a:lnTo>
                <a:lnTo>
                  <a:pt x="5469" y="7609"/>
                </a:lnTo>
                <a:lnTo>
                  <a:pt x="5484" y="7608"/>
                </a:lnTo>
                <a:lnTo>
                  <a:pt x="5497" y="7605"/>
                </a:lnTo>
                <a:lnTo>
                  <a:pt x="5512" y="7601"/>
                </a:lnTo>
                <a:lnTo>
                  <a:pt x="5526" y="7596"/>
                </a:lnTo>
                <a:lnTo>
                  <a:pt x="5540" y="7590"/>
                </a:lnTo>
                <a:lnTo>
                  <a:pt x="5554" y="7584"/>
                </a:lnTo>
                <a:lnTo>
                  <a:pt x="5569" y="7575"/>
                </a:lnTo>
                <a:lnTo>
                  <a:pt x="5584" y="7567"/>
                </a:lnTo>
                <a:lnTo>
                  <a:pt x="5598" y="7557"/>
                </a:lnTo>
                <a:lnTo>
                  <a:pt x="5613" y="7546"/>
                </a:lnTo>
                <a:lnTo>
                  <a:pt x="5639" y="7524"/>
                </a:lnTo>
                <a:lnTo>
                  <a:pt x="5661" y="7501"/>
                </a:lnTo>
                <a:lnTo>
                  <a:pt x="5682" y="7476"/>
                </a:lnTo>
                <a:lnTo>
                  <a:pt x="5700" y="7451"/>
                </a:lnTo>
                <a:lnTo>
                  <a:pt x="5717" y="7422"/>
                </a:lnTo>
                <a:lnTo>
                  <a:pt x="5732" y="7393"/>
                </a:lnTo>
                <a:lnTo>
                  <a:pt x="5746" y="7363"/>
                </a:lnTo>
                <a:lnTo>
                  <a:pt x="5759" y="7332"/>
                </a:lnTo>
                <a:lnTo>
                  <a:pt x="5770" y="7299"/>
                </a:lnTo>
                <a:lnTo>
                  <a:pt x="5779" y="7266"/>
                </a:lnTo>
                <a:lnTo>
                  <a:pt x="5789" y="7232"/>
                </a:lnTo>
                <a:lnTo>
                  <a:pt x="5798" y="7196"/>
                </a:lnTo>
                <a:lnTo>
                  <a:pt x="5812" y="7124"/>
                </a:lnTo>
                <a:lnTo>
                  <a:pt x="5825" y="7051"/>
                </a:lnTo>
                <a:lnTo>
                  <a:pt x="5849" y="6900"/>
                </a:lnTo>
                <a:lnTo>
                  <a:pt x="5863" y="6826"/>
                </a:lnTo>
                <a:lnTo>
                  <a:pt x="5871" y="6789"/>
                </a:lnTo>
                <a:lnTo>
                  <a:pt x="5878" y="6754"/>
                </a:lnTo>
                <a:lnTo>
                  <a:pt x="5888" y="6717"/>
                </a:lnTo>
                <a:lnTo>
                  <a:pt x="5898" y="6683"/>
                </a:lnTo>
                <a:lnTo>
                  <a:pt x="5909" y="6649"/>
                </a:lnTo>
                <a:lnTo>
                  <a:pt x="5922" y="6614"/>
                </a:lnTo>
                <a:lnTo>
                  <a:pt x="5936" y="6581"/>
                </a:lnTo>
                <a:lnTo>
                  <a:pt x="5951" y="6551"/>
                </a:lnTo>
                <a:lnTo>
                  <a:pt x="5968" y="6520"/>
                </a:lnTo>
                <a:lnTo>
                  <a:pt x="5987" y="6491"/>
                </a:lnTo>
                <a:lnTo>
                  <a:pt x="6008" y="6462"/>
                </a:lnTo>
                <a:lnTo>
                  <a:pt x="6029" y="6433"/>
                </a:lnTo>
                <a:lnTo>
                  <a:pt x="6052" y="6407"/>
                </a:lnTo>
                <a:lnTo>
                  <a:pt x="6075" y="6381"/>
                </a:lnTo>
                <a:lnTo>
                  <a:pt x="6100" y="6356"/>
                </a:lnTo>
                <a:lnTo>
                  <a:pt x="6124" y="6332"/>
                </a:lnTo>
                <a:lnTo>
                  <a:pt x="6150" y="6310"/>
                </a:lnTo>
                <a:lnTo>
                  <a:pt x="6177" y="6289"/>
                </a:lnTo>
                <a:lnTo>
                  <a:pt x="6204" y="6270"/>
                </a:lnTo>
                <a:lnTo>
                  <a:pt x="6231" y="6250"/>
                </a:lnTo>
                <a:lnTo>
                  <a:pt x="6260" y="6233"/>
                </a:lnTo>
                <a:lnTo>
                  <a:pt x="6288" y="6216"/>
                </a:lnTo>
                <a:lnTo>
                  <a:pt x="6317" y="6200"/>
                </a:lnTo>
                <a:lnTo>
                  <a:pt x="6348" y="6187"/>
                </a:lnTo>
                <a:lnTo>
                  <a:pt x="6378" y="6173"/>
                </a:lnTo>
                <a:lnTo>
                  <a:pt x="6409" y="6161"/>
                </a:lnTo>
                <a:lnTo>
                  <a:pt x="6441" y="6150"/>
                </a:lnTo>
                <a:lnTo>
                  <a:pt x="6473" y="6140"/>
                </a:lnTo>
                <a:lnTo>
                  <a:pt x="6504" y="6130"/>
                </a:lnTo>
                <a:lnTo>
                  <a:pt x="6536" y="6123"/>
                </a:lnTo>
                <a:lnTo>
                  <a:pt x="6569" y="6117"/>
                </a:lnTo>
                <a:lnTo>
                  <a:pt x="6603" y="6111"/>
                </a:lnTo>
                <a:lnTo>
                  <a:pt x="6636" y="6106"/>
                </a:lnTo>
                <a:lnTo>
                  <a:pt x="6671" y="6102"/>
                </a:lnTo>
                <a:lnTo>
                  <a:pt x="6704" y="6100"/>
                </a:lnTo>
                <a:lnTo>
                  <a:pt x="6738" y="6099"/>
                </a:lnTo>
                <a:lnTo>
                  <a:pt x="6773" y="6099"/>
                </a:lnTo>
                <a:lnTo>
                  <a:pt x="6808" y="6100"/>
                </a:lnTo>
                <a:lnTo>
                  <a:pt x="6842" y="6101"/>
                </a:lnTo>
                <a:lnTo>
                  <a:pt x="6877" y="6105"/>
                </a:lnTo>
                <a:lnTo>
                  <a:pt x="6911" y="6108"/>
                </a:lnTo>
                <a:lnTo>
                  <a:pt x="6947" y="6113"/>
                </a:lnTo>
                <a:lnTo>
                  <a:pt x="6957" y="6143"/>
                </a:lnTo>
                <a:lnTo>
                  <a:pt x="6965" y="6173"/>
                </a:lnTo>
                <a:lnTo>
                  <a:pt x="6973" y="6204"/>
                </a:lnTo>
                <a:lnTo>
                  <a:pt x="6979" y="6233"/>
                </a:lnTo>
                <a:lnTo>
                  <a:pt x="6984" y="6262"/>
                </a:lnTo>
                <a:lnTo>
                  <a:pt x="6987" y="6293"/>
                </a:lnTo>
                <a:lnTo>
                  <a:pt x="6988" y="6322"/>
                </a:lnTo>
                <a:lnTo>
                  <a:pt x="6990" y="6352"/>
                </a:lnTo>
                <a:lnTo>
                  <a:pt x="6990" y="6381"/>
                </a:lnTo>
                <a:lnTo>
                  <a:pt x="6988" y="6410"/>
                </a:lnTo>
                <a:lnTo>
                  <a:pt x="6986" y="6440"/>
                </a:lnTo>
                <a:lnTo>
                  <a:pt x="6984" y="6468"/>
                </a:lnTo>
                <a:lnTo>
                  <a:pt x="6979" y="6497"/>
                </a:lnTo>
                <a:lnTo>
                  <a:pt x="6974" y="6525"/>
                </a:lnTo>
                <a:lnTo>
                  <a:pt x="6966" y="6553"/>
                </a:lnTo>
                <a:lnTo>
                  <a:pt x="6959" y="6581"/>
                </a:lnTo>
                <a:lnTo>
                  <a:pt x="6951" y="6610"/>
                </a:lnTo>
                <a:lnTo>
                  <a:pt x="6942" y="6638"/>
                </a:lnTo>
                <a:lnTo>
                  <a:pt x="6931" y="6665"/>
                </a:lnTo>
                <a:lnTo>
                  <a:pt x="6920" y="6691"/>
                </a:lnTo>
                <a:lnTo>
                  <a:pt x="6908" y="6718"/>
                </a:lnTo>
                <a:lnTo>
                  <a:pt x="6896" y="6745"/>
                </a:lnTo>
                <a:lnTo>
                  <a:pt x="6881" y="6772"/>
                </a:lnTo>
                <a:lnTo>
                  <a:pt x="6867" y="6798"/>
                </a:lnTo>
                <a:lnTo>
                  <a:pt x="6852" y="6825"/>
                </a:lnTo>
                <a:lnTo>
                  <a:pt x="6836" y="6850"/>
                </a:lnTo>
                <a:lnTo>
                  <a:pt x="6819" y="6875"/>
                </a:lnTo>
                <a:lnTo>
                  <a:pt x="6801" y="6900"/>
                </a:lnTo>
                <a:lnTo>
                  <a:pt x="6765" y="6949"/>
                </a:lnTo>
                <a:lnTo>
                  <a:pt x="6726" y="6997"/>
                </a:lnTo>
                <a:lnTo>
                  <a:pt x="6684" y="7043"/>
                </a:lnTo>
                <a:lnTo>
                  <a:pt x="6641" y="7089"/>
                </a:lnTo>
                <a:lnTo>
                  <a:pt x="6596" y="7131"/>
                </a:lnTo>
                <a:lnTo>
                  <a:pt x="6548" y="7173"/>
                </a:lnTo>
                <a:lnTo>
                  <a:pt x="6501" y="7213"/>
                </a:lnTo>
                <a:lnTo>
                  <a:pt x="6451" y="7251"/>
                </a:lnTo>
                <a:lnTo>
                  <a:pt x="6400" y="7288"/>
                </a:lnTo>
                <a:lnTo>
                  <a:pt x="6349" y="7322"/>
                </a:lnTo>
                <a:lnTo>
                  <a:pt x="6298" y="7354"/>
                </a:lnTo>
                <a:lnTo>
                  <a:pt x="6245" y="7385"/>
                </a:lnTo>
                <a:lnTo>
                  <a:pt x="6193" y="7413"/>
                </a:lnTo>
                <a:lnTo>
                  <a:pt x="6140" y="7438"/>
                </a:lnTo>
                <a:lnTo>
                  <a:pt x="6087" y="7463"/>
                </a:lnTo>
                <a:lnTo>
                  <a:pt x="6035" y="7484"/>
                </a:lnTo>
                <a:lnTo>
                  <a:pt x="5984" y="7503"/>
                </a:lnTo>
                <a:lnTo>
                  <a:pt x="5932" y="7519"/>
                </a:lnTo>
                <a:lnTo>
                  <a:pt x="5966" y="7526"/>
                </a:lnTo>
                <a:lnTo>
                  <a:pt x="6001" y="7534"/>
                </a:lnTo>
                <a:lnTo>
                  <a:pt x="6037" y="7541"/>
                </a:lnTo>
                <a:lnTo>
                  <a:pt x="6074" y="7546"/>
                </a:lnTo>
                <a:lnTo>
                  <a:pt x="6112" y="7552"/>
                </a:lnTo>
                <a:lnTo>
                  <a:pt x="6151" y="7556"/>
                </a:lnTo>
                <a:lnTo>
                  <a:pt x="6190" y="7559"/>
                </a:lnTo>
                <a:lnTo>
                  <a:pt x="6231" y="7563"/>
                </a:lnTo>
                <a:lnTo>
                  <a:pt x="6272" y="7565"/>
                </a:lnTo>
                <a:lnTo>
                  <a:pt x="6312" y="7567"/>
                </a:lnTo>
                <a:lnTo>
                  <a:pt x="6354" y="7568"/>
                </a:lnTo>
                <a:lnTo>
                  <a:pt x="6396" y="7568"/>
                </a:lnTo>
                <a:lnTo>
                  <a:pt x="6438" y="7567"/>
                </a:lnTo>
                <a:lnTo>
                  <a:pt x="6480" y="7565"/>
                </a:lnTo>
                <a:lnTo>
                  <a:pt x="6521" y="7563"/>
                </a:lnTo>
                <a:lnTo>
                  <a:pt x="6563" y="7561"/>
                </a:lnTo>
                <a:lnTo>
                  <a:pt x="6605" y="7557"/>
                </a:lnTo>
                <a:lnTo>
                  <a:pt x="6646" y="7552"/>
                </a:lnTo>
                <a:lnTo>
                  <a:pt x="6688" y="7547"/>
                </a:lnTo>
                <a:lnTo>
                  <a:pt x="6728" y="7541"/>
                </a:lnTo>
                <a:lnTo>
                  <a:pt x="6767" y="7534"/>
                </a:lnTo>
                <a:lnTo>
                  <a:pt x="6806" y="7525"/>
                </a:lnTo>
                <a:lnTo>
                  <a:pt x="6844" y="7517"/>
                </a:lnTo>
                <a:lnTo>
                  <a:pt x="6882" y="7508"/>
                </a:lnTo>
                <a:lnTo>
                  <a:pt x="6919" y="7497"/>
                </a:lnTo>
                <a:lnTo>
                  <a:pt x="6953" y="7486"/>
                </a:lnTo>
                <a:lnTo>
                  <a:pt x="6987" y="7474"/>
                </a:lnTo>
                <a:lnTo>
                  <a:pt x="7020" y="7462"/>
                </a:lnTo>
                <a:lnTo>
                  <a:pt x="7052" y="7448"/>
                </a:lnTo>
                <a:lnTo>
                  <a:pt x="7081" y="7433"/>
                </a:lnTo>
                <a:lnTo>
                  <a:pt x="7110" y="7418"/>
                </a:lnTo>
                <a:lnTo>
                  <a:pt x="7136" y="7402"/>
                </a:lnTo>
                <a:lnTo>
                  <a:pt x="7123" y="7347"/>
                </a:lnTo>
                <a:lnTo>
                  <a:pt x="7110" y="7292"/>
                </a:lnTo>
                <a:lnTo>
                  <a:pt x="7099" y="7237"/>
                </a:lnTo>
                <a:lnTo>
                  <a:pt x="7090" y="7183"/>
                </a:lnTo>
                <a:lnTo>
                  <a:pt x="7083" y="7128"/>
                </a:lnTo>
                <a:lnTo>
                  <a:pt x="7077" y="7073"/>
                </a:lnTo>
                <a:lnTo>
                  <a:pt x="7073" y="7019"/>
                </a:lnTo>
                <a:lnTo>
                  <a:pt x="7070" y="6964"/>
                </a:lnTo>
                <a:lnTo>
                  <a:pt x="7069" y="6910"/>
                </a:lnTo>
                <a:lnTo>
                  <a:pt x="7070" y="6855"/>
                </a:lnTo>
                <a:lnTo>
                  <a:pt x="7073" y="6801"/>
                </a:lnTo>
                <a:lnTo>
                  <a:pt x="7078" y="6749"/>
                </a:lnTo>
                <a:lnTo>
                  <a:pt x="7085" y="6695"/>
                </a:lnTo>
                <a:lnTo>
                  <a:pt x="7094" y="6643"/>
                </a:lnTo>
                <a:lnTo>
                  <a:pt x="7103" y="6590"/>
                </a:lnTo>
                <a:lnTo>
                  <a:pt x="7116" y="6537"/>
                </a:lnTo>
                <a:lnTo>
                  <a:pt x="7129" y="6486"/>
                </a:lnTo>
                <a:lnTo>
                  <a:pt x="7145" y="6435"/>
                </a:lnTo>
                <a:lnTo>
                  <a:pt x="7162" y="6383"/>
                </a:lnTo>
                <a:lnTo>
                  <a:pt x="7182" y="6333"/>
                </a:lnTo>
                <a:lnTo>
                  <a:pt x="7204" y="6283"/>
                </a:lnTo>
                <a:lnTo>
                  <a:pt x="7227" y="6234"/>
                </a:lnTo>
                <a:lnTo>
                  <a:pt x="7253" y="6187"/>
                </a:lnTo>
                <a:lnTo>
                  <a:pt x="7279" y="6139"/>
                </a:lnTo>
                <a:lnTo>
                  <a:pt x="7309" y="6091"/>
                </a:lnTo>
                <a:lnTo>
                  <a:pt x="7341" y="6045"/>
                </a:lnTo>
                <a:lnTo>
                  <a:pt x="7374" y="6000"/>
                </a:lnTo>
                <a:lnTo>
                  <a:pt x="7409" y="5956"/>
                </a:lnTo>
                <a:lnTo>
                  <a:pt x="7446" y="5912"/>
                </a:lnTo>
                <a:lnTo>
                  <a:pt x="7485" y="5869"/>
                </a:lnTo>
                <a:lnTo>
                  <a:pt x="7526" y="5826"/>
                </a:lnTo>
                <a:lnTo>
                  <a:pt x="7569" y="5786"/>
                </a:lnTo>
                <a:lnTo>
                  <a:pt x="7644" y="5717"/>
                </a:lnTo>
                <a:lnTo>
                  <a:pt x="7718" y="5654"/>
                </a:lnTo>
                <a:lnTo>
                  <a:pt x="7755" y="5622"/>
                </a:lnTo>
                <a:lnTo>
                  <a:pt x="7793" y="5592"/>
                </a:lnTo>
                <a:lnTo>
                  <a:pt x="7831" y="5563"/>
                </a:lnTo>
                <a:lnTo>
                  <a:pt x="7869" y="5534"/>
                </a:lnTo>
                <a:lnTo>
                  <a:pt x="7908" y="5507"/>
                </a:lnTo>
                <a:lnTo>
                  <a:pt x="7947" y="5480"/>
                </a:lnTo>
                <a:lnTo>
                  <a:pt x="7986" y="5454"/>
                </a:lnTo>
                <a:lnTo>
                  <a:pt x="8028" y="5430"/>
                </a:lnTo>
                <a:lnTo>
                  <a:pt x="8069" y="5405"/>
                </a:lnTo>
                <a:lnTo>
                  <a:pt x="8112" y="5383"/>
                </a:lnTo>
                <a:lnTo>
                  <a:pt x="8156" y="5361"/>
                </a:lnTo>
                <a:lnTo>
                  <a:pt x="8201" y="5341"/>
                </a:lnTo>
                <a:lnTo>
                  <a:pt x="8303" y="5295"/>
                </a:lnTo>
                <a:lnTo>
                  <a:pt x="8403" y="5251"/>
                </a:lnTo>
                <a:lnTo>
                  <a:pt x="8603" y="5165"/>
                </a:lnTo>
                <a:lnTo>
                  <a:pt x="8704" y="5122"/>
                </a:lnTo>
                <a:lnTo>
                  <a:pt x="8803" y="5077"/>
                </a:lnTo>
                <a:lnTo>
                  <a:pt x="8852" y="5053"/>
                </a:lnTo>
                <a:lnTo>
                  <a:pt x="8901" y="5029"/>
                </a:lnTo>
                <a:lnTo>
                  <a:pt x="8948" y="5003"/>
                </a:lnTo>
                <a:lnTo>
                  <a:pt x="8997" y="4978"/>
                </a:lnTo>
                <a:lnTo>
                  <a:pt x="9012" y="4969"/>
                </a:lnTo>
                <a:lnTo>
                  <a:pt x="9029" y="4962"/>
                </a:lnTo>
                <a:lnTo>
                  <a:pt x="9068" y="4946"/>
                </a:lnTo>
                <a:lnTo>
                  <a:pt x="9111" y="4931"/>
                </a:lnTo>
                <a:lnTo>
                  <a:pt x="9158" y="4916"/>
                </a:lnTo>
                <a:lnTo>
                  <a:pt x="9210" y="4903"/>
                </a:lnTo>
                <a:lnTo>
                  <a:pt x="9264" y="4891"/>
                </a:lnTo>
                <a:lnTo>
                  <a:pt x="9320" y="4879"/>
                </a:lnTo>
                <a:lnTo>
                  <a:pt x="9376" y="4868"/>
                </a:lnTo>
                <a:lnTo>
                  <a:pt x="9434" y="4857"/>
                </a:lnTo>
                <a:lnTo>
                  <a:pt x="9490" y="4847"/>
                </a:lnTo>
                <a:lnTo>
                  <a:pt x="9599" y="4830"/>
                </a:lnTo>
                <a:lnTo>
                  <a:pt x="9696" y="4817"/>
                </a:lnTo>
                <a:lnTo>
                  <a:pt x="9777" y="4808"/>
                </a:lnTo>
                <a:lnTo>
                  <a:pt x="9806" y="4804"/>
                </a:lnTo>
                <a:lnTo>
                  <a:pt x="9837" y="4803"/>
                </a:lnTo>
                <a:lnTo>
                  <a:pt x="9897" y="4800"/>
                </a:lnTo>
                <a:lnTo>
                  <a:pt x="9959" y="4800"/>
                </a:lnTo>
                <a:lnTo>
                  <a:pt x="10022" y="4802"/>
                </a:lnTo>
                <a:lnTo>
                  <a:pt x="10085" y="4805"/>
                </a:lnTo>
                <a:lnTo>
                  <a:pt x="10149" y="4810"/>
                </a:lnTo>
                <a:lnTo>
                  <a:pt x="10278" y="4822"/>
                </a:lnTo>
                <a:lnTo>
                  <a:pt x="10407" y="4833"/>
                </a:lnTo>
                <a:lnTo>
                  <a:pt x="10472" y="4837"/>
                </a:lnTo>
                <a:lnTo>
                  <a:pt x="10535" y="4841"/>
                </a:lnTo>
                <a:lnTo>
                  <a:pt x="10599" y="4842"/>
                </a:lnTo>
                <a:lnTo>
                  <a:pt x="10661" y="4841"/>
                </a:lnTo>
                <a:lnTo>
                  <a:pt x="10693" y="4839"/>
                </a:lnTo>
                <a:lnTo>
                  <a:pt x="10723" y="4837"/>
                </a:lnTo>
                <a:lnTo>
                  <a:pt x="10754" y="4833"/>
                </a:lnTo>
                <a:lnTo>
                  <a:pt x="10783" y="4830"/>
                </a:lnTo>
                <a:lnTo>
                  <a:pt x="10799" y="4828"/>
                </a:lnTo>
                <a:lnTo>
                  <a:pt x="10813" y="4826"/>
                </a:lnTo>
                <a:lnTo>
                  <a:pt x="10841" y="4819"/>
                </a:lnTo>
                <a:lnTo>
                  <a:pt x="10868" y="4810"/>
                </a:lnTo>
                <a:lnTo>
                  <a:pt x="10892" y="4800"/>
                </a:lnTo>
                <a:lnTo>
                  <a:pt x="10917" y="4789"/>
                </a:lnTo>
                <a:lnTo>
                  <a:pt x="10941" y="4777"/>
                </a:lnTo>
                <a:lnTo>
                  <a:pt x="10987" y="4754"/>
                </a:lnTo>
                <a:lnTo>
                  <a:pt x="11012" y="4743"/>
                </a:lnTo>
                <a:lnTo>
                  <a:pt x="11035" y="4733"/>
                </a:lnTo>
                <a:lnTo>
                  <a:pt x="11060" y="4726"/>
                </a:lnTo>
                <a:lnTo>
                  <a:pt x="11085" y="4720"/>
                </a:lnTo>
                <a:lnTo>
                  <a:pt x="11099" y="4717"/>
                </a:lnTo>
                <a:lnTo>
                  <a:pt x="11112" y="4716"/>
                </a:lnTo>
                <a:lnTo>
                  <a:pt x="11126" y="4716"/>
                </a:lnTo>
                <a:lnTo>
                  <a:pt x="11140" y="4716"/>
                </a:lnTo>
                <a:lnTo>
                  <a:pt x="11155" y="4717"/>
                </a:lnTo>
                <a:lnTo>
                  <a:pt x="11170" y="4720"/>
                </a:lnTo>
                <a:lnTo>
                  <a:pt x="11185" y="4722"/>
                </a:lnTo>
                <a:lnTo>
                  <a:pt x="11201" y="4727"/>
                </a:lnTo>
                <a:lnTo>
                  <a:pt x="11227" y="4733"/>
                </a:lnTo>
                <a:lnTo>
                  <a:pt x="11253" y="4738"/>
                </a:lnTo>
                <a:lnTo>
                  <a:pt x="11277" y="4742"/>
                </a:lnTo>
                <a:lnTo>
                  <a:pt x="11300" y="4742"/>
                </a:lnTo>
                <a:lnTo>
                  <a:pt x="11322" y="4742"/>
                </a:lnTo>
                <a:lnTo>
                  <a:pt x="11344" y="4739"/>
                </a:lnTo>
                <a:lnTo>
                  <a:pt x="11365" y="4734"/>
                </a:lnTo>
                <a:lnTo>
                  <a:pt x="11386" y="4729"/>
                </a:lnTo>
                <a:lnTo>
                  <a:pt x="11408" y="4723"/>
                </a:lnTo>
                <a:lnTo>
                  <a:pt x="11429" y="4716"/>
                </a:lnTo>
                <a:lnTo>
                  <a:pt x="11470" y="4699"/>
                </a:lnTo>
                <a:lnTo>
                  <a:pt x="11561" y="4657"/>
                </a:lnTo>
                <a:lnTo>
                  <a:pt x="11588" y="4648"/>
                </a:lnTo>
                <a:lnTo>
                  <a:pt x="11615" y="4639"/>
                </a:lnTo>
                <a:lnTo>
                  <a:pt x="11643" y="4633"/>
                </a:lnTo>
                <a:lnTo>
                  <a:pt x="11670" y="4629"/>
                </a:lnTo>
                <a:lnTo>
                  <a:pt x="11696" y="4626"/>
                </a:lnTo>
                <a:lnTo>
                  <a:pt x="11723" y="4624"/>
                </a:lnTo>
                <a:lnTo>
                  <a:pt x="11778" y="4623"/>
                </a:lnTo>
                <a:lnTo>
                  <a:pt x="11833" y="4623"/>
                </a:lnTo>
                <a:lnTo>
                  <a:pt x="11862" y="4623"/>
                </a:lnTo>
                <a:lnTo>
                  <a:pt x="11888" y="4622"/>
                </a:lnTo>
                <a:lnTo>
                  <a:pt x="11917" y="4619"/>
                </a:lnTo>
                <a:lnTo>
                  <a:pt x="11943" y="4616"/>
                </a:lnTo>
                <a:lnTo>
                  <a:pt x="11972" y="4611"/>
                </a:lnTo>
                <a:lnTo>
                  <a:pt x="11998" y="4605"/>
                </a:lnTo>
                <a:lnTo>
                  <a:pt x="12034" y="4591"/>
                </a:lnTo>
                <a:lnTo>
                  <a:pt x="12069" y="4577"/>
                </a:lnTo>
                <a:lnTo>
                  <a:pt x="12140" y="4545"/>
                </a:lnTo>
                <a:lnTo>
                  <a:pt x="12212" y="4513"/>
                </a:lnTo>
                <a:lnTo>
                  <a:pt x="12285" y="4480"/>
                </a:lnTo>
                <a:lnTo>
                  <a:pt x="12321" y="4464"/>
                </a:lnTo>
                <a:lnTo>
                  <a:pt x="12358" y="4450"/>
                </a:lnTo>
                <a:lnTo>
                  <a:pt x="12396" y="4435"/>
                </a:lnTo>
                <a:lnTo>
                  <a:pt x="12432" y="4423"/>
                </a:lnTo>
                <a:lnTo>
                  <a:pt x="12469" y="4412"/>
                </a:lnTo>
                <a:lnTo>
                  <a:pt x="12506" y="4401"/>
                </a:lnTo>
                <a:lnTo>
                  <a:pt x="12544" y="4393"/>
                </a:lnTo>
                <a:lnTo>
                  <a:pt x="12580" y="4387"/>
                </a:lnTo>
                <a:lnTo>
                  <a:pt x="12587" y="4390"/>
                </a:lnTo>
                <a:lnTo>
                  <a:pt x="12590" y="4395"/>
                </a:lnTo>
                <a:lnTo>
                  <a:pt x="12594" y="4399"/>
                </a:lnTo>
                <a:lnTo>
                  <a:pt x="12596" y="4406"/>
                </a:lnTo>
                <a:lnTo>
                  <a:pt x="12599" y="4412"/>
                </a:lnTo>
                <a:lnTo>
                  <a:pt x="12600" y="4419"/>
                </a:lnTo>
                <a:lnTo>
                  <a:pt x="12600" y="4428"/>
                </a:lnTo>
                <a:lnTo>
                  <a:pt x="12600" y="4436"/>
                </a:lnTo>
                <a:lnTo>
                  <a:pt x="12596" y="4456"/>
                </a:lnTo>
                <a:lnTo>
                  <a:pt x="12591" y="4479"/>
                </a:lnTo>
                <a:lnTo>
                  <a:pt x="12583" y="4505"/>
                </a:lnTo>
                <a:lnTo>
                  <a:pt x="12572" y="4534"/>
                </a:lnTo>
                <a:lnTo>
                  <a:pt x="12558" y="4564"/>
                </a:lnTo>
                <a:lnTo>
                  <a:pt x="12542" y="4599"/>
                </a:lnTo>
                <a:lnTo>
                  <a:pt x="12523" y="4635"/>
                </a:lnTo>
                <a:lnTo>
                  <a:pt x="12502" y="4673"/>
                </a:lnTo>
                <a:lnTo>
                  <a:pt x="12480" y="4714"/>
                </a:lnTo>
                <a:lnTo>
                  <a:pt x="12454" y="4756"/>
                </a:lnTo>
                <a:lnTo>
                  <a:pt x="12398" y="4848"/>
                </a:lnTo>
                <a:lnTo>
                  <a:pt x="12336" y="4947"/>
                </a:lnTo>
                <a:lnTo>
                  <a:pt x="12266" y="5052"/>
                </a:lnTo>
                <a:lnTo>
                  <a:pt x="12190" y="5162"/>
                </a:lnTo>
                <a:lnTo>
                  <a:pt x="12110" y="5278"/>
                </a:lnTo>
                <a:lnTo>
                  <a:pt x="12025" y="5397"/>
                </a:lnTo>
                <a:lnTo>
                  <a:pt x="11937" y="5519"/>
                </a:lnTo>
                <a:lnTo>
                  <a:pt x="11847" y="5643"/>
                </a:lnTo>
                <a:lnTo>
                  <a:pt x="11754" y="5769"/>
                </a:lnTo>
                <a:lnTo>
                  <a:pt x="11566" y="6019"/>
                </a:lnTo>
                <a:lnTo>
                  <a:pt x="11379" y="6266"/>
                </a:lnTo>
                <a:lnTo>
                  <a:pt x="11199" y="6501"/>
                </a:lnTo>
                <a:lnTo>
                  <a:pt x="11031" y="6717"/>
                </a:lnTo>
                <a:lnTo>
                  <a:pt x="10885" y="6909"/>
                </a:lnTo>
                <a:lnTo>
                  <a:pt x="10761" y="7068"/>
                </a:lnTo>
                <a:lnTo>
                  <a:pt x="10671" y="7190"/>
                </a:lnTo>
                <a:lnTo>
                  <a:pt x="10639" y="7234"/>
                </a:lnTo>
                <a:lnTo>
                  <a:pt x="10617" y="7266"/>
                </a:lnTo>
                <a:lnTo>
                  <a:pt x="10602" y="7287"/>
                </a:lnTo>
                <a:lnTo>
                  <a:pt x="10588" y="7306"/>
                </a:lnTo>
                <a:lnTo>
                  <a:pt x="10572" y="7325"/>
                </a:lnTo>
                <a:lnTo>
                  <a:pt x="10556" y="7343"/>
                </a:lnTo>
                <a:lnTo>
                  <a:pt x="10539" y="7360"/>
                </a:lnTo>
                <a:lnTo>
                  <a:pt x="10522" y="7377"/>
                </a:lnTo>
                <a:lnTo>
                  <a:pt x="10503" y="7393"/>
                </a:lnTo>
                <a:lnTo>
                  <a:pt x="10484" y="7409"/>
                </a:lnTo>
                <a:lnTo>
                  <a:pt x="10445" y="7440"/>
                </a:lnTo>
                <a:lnTo>
                  <a:pt x="10404" y="7468"/>
                </a:lnTo>
                <a:lnTo>
                  <a:pt x="10361" y="7496"/>
                </a:lnTo>
                <a:lnTo>
                  <a:pt x="10319" y="7523"/>
                </a:lnTo>
                <a:lnTo>
                  <a:pt x="10232" y="7578"/>
                </a:lnTo>
                <a:lnTo>
                  <a:pt x="10188" y="7605"/>
                </a:lnTo>
                <a:lnTo>
                  <a:pt x="10145" y="7634"/>
                </a:lnTo>
                <a:lnTo>
                  <a:pt x="10105" y="7663"/>
                </a:lnTo>
                <a:lnTo>
                  <a:pt x="10064" y="7696"/>
                </a:lnTo>
                <a:lnTo>
                  <a:pt x="10045" y="7712"/>
                </a:lnTo>
                <a:lnTo>
                  <a:pt x="10027" y="7730"/>
                </a:lnTo>
                <a:lnTo>
                  <a:pt x="10008" y="7748"/>
                </a:lnTo>
                <a:lnTo>
                  <a:pt x="9991" y="7767"/>
                </a:lnTo>
                <a:lnTo>
                  <a:pt x="9969" y="7789"/>
                </a:lnTo>
                <a:lnTo>
                  <a:pt x="9947" y="7809"/>
                </a:lnTo>
                <a:lnTo>
                  <a:pt x="9924" y="7825"/>
                </a:lnTo>
                <a:lnTo>
                  <a:pt x="9902" y="7839"/>
                </a:lnTo>
                <a:lnTo>
                  <a:pt x="9877" y="7851"/>
                </a:lnTo>
                <a:lnTo>
                  <a:pt x="9854" y="7862"/>
                </a:lnTo>
                <a:lnTo>
                  <a:pt x="9830" y="7871"/>
                </a:lnTo>
                <a:lnTo>
                  <a:pt x="9805" y="7880"/>
                </a:lnTo>
                <a:lnTo>
                  <a:pt x="9755" y="7893"/>
                </a:lnTo>
                <a:lnTo>
                  <a:pt x="9703" y="7906"/>
                </a:lnTo>
                <a:lnTo>
                  <a:pt x="9676" y="7915"/>
                </a:lnTo>
                <a:lnTo>
                  <a:pt x="9649" y="7924"/>
                </a:lnTo>
                <a:lnTo>
                  <a:pt x="9622" y="7933"/>
                </a:lnTo>
                <a:lnTo>
                  <a:pt x="9595" y="7944"/>
                </a:lnTo>
                <a:lnTo>
                  <a:pt x="9556" y="7964"/>
                </a:lnTo>
                <a:lnTo>
                  <a:pt x="9520" y="7985"/>
                </a:lnTo>
                <a:lnTo>
                  <a:pt x="9485" y="8007"/>
                </a:lnTo>
                <a:lnTo>
                  <a:pt x="9451" y="8029"/>
                </a:lnTo>
                <a:lnTo>
                  <a:pt x="9385" y="8073"/>
                </a:lnTo>
                <a:lnTo>
                  <a:pt x="9352" y="8095"/>
                </a:lnTo>
                <a:lnTo>
                  <a:pt x="9320" y="8114"/>
                </a:lnTo>
                <a:lnTo>
                  <a:pt x="9287" y="8134"/>
                </a:lnTo>
                <a:lnTo>
                  <a:pt x="9253" y="8151"/>
                </a:lnTo>
                <a:lnTo>
                  <a:pt x="9217" y="8166"/>
                </a:lnTo>
                <a:lnTo>
                  <a:pt x="9199" y="8173"/>
                </a:lnTo>
                <a:lnTo>
                  <a:pt x="9181" y="8178"/>
                </a:lnTo>
                <a:lnTo>
                  <a:pt x="9161" y="8184"/>
                </a:lnTo>
                <a:lnTo>
                  <a:pt x="9141" y="8189"/>
                </a:lnTo>
                <a:lnTo>
                  <a:pt x="9122" y="8193"/>
                </a:lnTo>
                <a:lnTo>
                  <a:pt x="9101" y="8195"/>
                </a:lnTo>
                <a:lnTo>
                  <a:pt x="9080" y="8197"/>
                </a:lnTo>
                <a:lnTo>
                  <a:pt x="9058" y="8199"/>
                </a:lnTo>
                <a:lnTo>
                  <a:pt x="9035" y="8199"/>
                </a:lnTo>
                <a:lnTo>
                  <a:pt x="9012" y="8197"/>
                </a:lnTo>
                <a:lnTo>
                  <a:pt x="8995" y="8197"/>
                </a:lnTo>
                <a:lnTo>
                  <a:pt x="8978" y="8197"/>
                </a:lnTo>
                <a:lnTo>
                  <a:pt x="8945" y="8200"/>
                </a:lnTo>
                <a:lnTo>
                  <a:pt x="8913" y="8205"/>
                </a:lnTo>
                <a:lnTo>
                  <a:pt x="8880" y="8211"/>
                </a:lnTo>
                <a:lnTo>
                  <a:pt x="8848" y="8219"/>
                </a:lnTo>
                <a:lnTo>
                  <a:pt x="8817" y="8229"/>
                </a:lnTo>
                <a:lnTo>
                  <a:pt x="8755" y="8251"/>
                </a:lnTo>
                <a:lnTo>
                  <a:pt x="8693" y="8272"/>
                </a:lnTo>
                <a:lnTo>
                  <a:pt x="8662" y="8281"/>
                </a:lnTo>
                <a:lnTo>
                  <a:pt x="8630" y="8289"/>
                </a:lnTo>
                <a:lnTo>
                  <a:pt x="8599" y="8294"/>
                </a:lnTo>
                <a:lnTo>
                  <a:pt x="8566" y="8298"/>
                </a:lnTo>
                <a:lnTo>
                  <a:pt x="8548" y="8299"/>
                </a:lnTo>
                <a:lnTo>
                  <a:pt x="8533" y="8299"/>
                </a:lnTo>
                <a:lnTo>
                  <a:pt x="8515" y="8299"/>
                </a:lnTo>
                <a:lnTo>
                  <a:pt x="8498" y="8296"/>
                </a:lnTo>
                <a:lnTo>
                  <a:pt x="8425" y="8288"/>
                </a:lnTo>
                <a:lnTo>
                  <a:pt x="8348" y="8277"/>
                </a:lnTo>
                <a:lnTo>
                  <a:pt x="8267" y="8263"/>
                </a:lnTo>
                <a:lnTo>
                  <a:pt x="8185" y="8249"/>
                </a:lnTo>
                <a:lnTo>
                  <a:pt x="8103" y="8232"/>
                </a:lnTo>
                <a:lnTo>
                  <a:pt x="8024" y="8215"/>
                </a:lnTo>
                <a:lnTo>
                  <a:pt x="7948" y="8196"/>
                </a:lnTo>
                <a:lnTo>
                  <a:pt x="7877" y="8177"/>
                </a:lnTo>
                <a:lnTo>
                  <a:pt x="7841" y="8164"/>
                </a:lnTo>
                <a:lnTo>
                  <a:pt x="7806" y="8151"/>
                </a:lnTo>
                <a:lnTo>
                  <a:pt x="7776" y="8136"/>
                </a:lnTo>
                <a:lnTo>
                  <a:pt x="7746" y="8120"/>
                </a:lnTo>
                <a:lnTo>
                  <a:pt x="7718" y="8103"/>
                </a:lnTo>
                <a:lnTo>
                  <a:pt x="7693" y="8086"/>
                </a:lnTo>
                <a:lnTo>
                  <a:pt x="7643" y="8051"/>
                </a:lnTo>
                <a:lnTo>
                  <a:pt x="7618" y="8034"/>
                </a:lnTo>
                <a:lnTo>
                  <a:pt x="7592" y="8018"/>
                </a:lnTo>
                <a:lnTo>
                  <a:pt x="7567" y="8002"/>
                </a:lnTo>
                <a:lnTo>
                  <a:pt x="7539" y="7988"/>
                </a:lnTo>
                <a:lnTo>
                  <a:pt x="7509" y="7976"/>
                </a:lnTo>
                <a:lnTo>
                  <a:pt x="7479" y="7965"/>
                </a:lnTo>
                <a:lnTo>
                  <a:pt x="7462" y="7961"/>
                </a:lnTo>
                <a:lnTo>
                  <a:pt x="7444" y="7957"/>
                </a:lnTo>
                <a:lnTo>
                  <a:pt x="7426" y="7954"/>
                </a:lnTo>
                <a:lnTo>
                  <a:pt x="7407" y="7952"/>
                </a:lnTo>
                <a:lnTo>
                  <a:pt x="7391" y="7949"/>
                </a:lnTo>
                <a:lnTo>
                  <a:pt x="7376" y="7947"/>
                </a:lnTo>
                <a:lnTo>
                  <a:pt x="7361" y="7942"/>
                </a:lnTo>
                <a:lnTo>
                  <a:pt x="7347" y="7938"/>
                </a:lnTo>
                <a:lnTo>
                  <a:pt x="7333" y="7932"/>
                </a:lnTo>
                <a:lnTo>
                  <a:pt x="7320" y="7927"/>
                </a:lnTo>
                <a:lnTo>
                  <a:pt x="7308" y="7920"/>
                </a:lnTo>
                <a:lnTo>
                  <a:pt x="7297" y="7913"/>
                </a:lnTo>
                <a:lnTo>
                  <a:pt x="7284" y="7905"/>
                </a:lnTo>
                <a:lnTo>
                  <a:pt x="7275" y="7897"/>
                </a:lnTo>
                <a:lnTo>
                  <a:pt x="7264" y="7887"/>
                </a:lnTo>
                <a:lnTo>
                  <a:pt x="7254" y="7877"/>
                </a:lnTo>
                <a:lnTo>
                  <a:pt x="7235" y="7856"/>
                </a:lnTo>
                <a:lnTo>
                  <a:pt x="7220" y="7834"/>
                </a:lnTo>
                <a:lnTo>
                  <a:pt x="7206" y="7810"/>
                </a:lnTo>
                <a:lnTo>
                  <a:pt x="7194" y="7784"/>
                </a:lnTo>
                <a:lnTo>
                  <a:pt x="7183" y="7759"/>
                </a:lnTo>
                <a:lnTo>
                  <a:pt x="7174" y="7730"/>
                </a:lnTo>
                <a:lnTo>
                  <a:pt x="7167" y="7702"/>
                </a:lnTo>
                <a:lnTo>
                  <a:pt x="7161" y="7674"/>
                </a:lnTo>
                <a:lnTo>
                  <a:pt x="7157" y="7645"/>
                </a:lnTo>
                <a:lnTo>
                  <a:pt x="7155" y="7617"/>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8" name="TextBox 18"/>
          <p:cNvSpPr txBox="1"/>
          <p:nvPr/>
        </p:nvSpPr>
        <p:spPr>
          <a:xfrm>
            <a:off x="1453421" y="1856175"/>
            <a:ext cx="7536476" cy="1289071"/>
          </a:xfrm>
          <a:prstGeom prst="rect">
            <a:avLst/>
          </a:prstGeom>
          <a:noFill/>
        </p:spPr>
        <p:txBody>
          <a:bodyPr wrap="square" rtlCol="0">
            <a:spAutoFit/>
          </a:bodyPr>
          <a:lstStyle/>
          <a:p>
            <a:pPr algn="just">
              <a:lnSpc>
                <a:spcPct val="150000"/>
              </a:lnSpc>
            </a:pPr>
            <a:r>
              <a:rPr lang="en-US" altLang="zh-CN" dirty="0">
                <a:latin typeface="Times New Roman" panose="02020603050405020304" pitchFamily="18" charset="0"/>
                <a:cs typeface="Times New Roman" panose="02020603050405020304" pitchFamily="18" charset="0"/>
              </a:rPr>
              <a:t>Various deep learning techniques have been applied on ECG, including LSTM, 1-D CNN, attention mechanism, ResNet… But there are still two aspects where more attention is need:</a:t>
            </a:r>
          </a:p>
        </p:txBody>
      </p:sp>
      <p:sp>
        <p:nvSpPr>
          <p:cNvPr id="39" name="TextBox 18"/>
          <p:cNvSpPr txBox="1"/>
          <p:nvPr/>
        </p:nvSpPr>
        <p:spPr>
          <a:xfrm>
            <a:off x="1810363" y="4771300"/>
            <a:ext cx="7285415" cy="458074"/>
          </a:xfrm>
          <a:prstGeom prst="rect">
            <a:avLst/>
          </a:prstGeom>
          <a:noFill/>
        </p:spPr>
        <p:txBody>
          <a:bodyPr wrap="square" rtlCol="0">
            <a:spAutoFit/>
          </a:bodyPr>
          <a:lstStyle/>
          <a:p>
            <a:pPr algn="just">
              <a:lnSpc>
                <a:spcPct val="150000"/>
              </a:lnSpc>
            </a:pPr>
            <a:r>
              <a:rPr lang="en-US" altLang="zh-CN" dirty="0">
                <a:latin typeface="Times New Roman" panose="02020603050405020304" pitchFamily="18" charset="0"/>
                <a:cs typeface="Times New Roman" panose="02020603050405020304" pitchFamily="18" charset="0"/>
              </a:rPr>
              <a:t>The very </a:t>
            </a:r>
            <a:r>
              <a:rPr lang="en-US" altLang="zh-CN" dirty="0">
                <a:solidFill>
                  <a:schemeClr val="accent5"/>
                </a:solidFill>
                <a:latin typeface="Times New Roman" panose="02020603050405020304" pitchFamily="18" charset="0"/>
                <a:cs typeface="Times New Roman" panose="02020603050405020304" pitchFamily="18" charset="0"/>
              </a:rPr>
              <a:t>limited amount of valuable data</a:t>
            </a:r>
            <a:r>
              <a:rPr lang="en-US" altLang="zh-CN" dirty="0">
                <a:latin typeface="Times New Roman" panose="02020603050405020304" pitchFamily="18" charset="0"/>
                <a:cs typeface="Times New Roman" panose="02020603050405020304" pitchFamily="18" charset="0"/>
              </a:rPr>
              <a:t>, due to the individual variation.</a:t>
            </a:r>
          </a:p>
        </p:txBody>
      </p:sp>
      <p:grpSp>
        <p:nvGrpSpPr>
          <p:cNvPr id="33" name="组合 32"/>
          <p:cNvGrpSpPr/>
          <p:nvPr/>
        </p:nvGrpSpPr>
        <p:grpSpPr>
          <a:xfrm>
            <a:off x="982698" y="3483539"/>
            <a:ext cx="827665" cy="231236"/>
            <a:chOff x="1036848" y="2888061"/>
            <a:chExt cx="827665" cy="231236"/>
          </a:xfrm>
        </p:grpSpPr>
        <p:sp>
          <p:nvSpPr>
            <p:cNvPr id="34" name="椭圆 33"/>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a:endCxn id="34"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036848" y="2959153"/>
              <a:ext cx="197808" cy="160144"/>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37" name="TextBox 18"/>
          <p:cNvSpPr txBox="1"/>
          <p:nvPr/>
        </p:nvSpPr>
        <p:spPr>
          <a:xfrm>
            <a:off x="1858587" y="3325594"/>
            <a:ext cx="7285413" cy="1289071"/>
          </a:xfrm>
          <a:prstGeom prst="rect">
            <a:avLst/>
          </a:prstGeom>
          <a:noFill/>
        </p:spPr>
        <p:txBody>
          <a:bodyPr wrap="square" rtlCol="0">
            <a:spAutoFit/>
          </a:bodyPr>
          <a:lstStyle/>
          <a:p>
            <a:pPr algn="just">
              <a:lnSpc>
                <a:spcPct val="150000"/>
              </a:lnSpc>
            </a:pPr>
            <a:r>
              <a:rPr lang="en-US" altLang="zh-CN" dirty="0">
                <a:latin typeface="Times New Roman" panose="02020603050405020304" pitchFamily="18" charset="0"/>
                <a:cs typeface="Times New Roman" panose="02020603050405020304" pitchFamily="18" charset="0"/>
              </a:rPr>
              <a:t>The </a:t>
            </a:r>
            <a:r>
              <a:rPr lang="en-US" altLang="zh-CN" dirty="0">
                <a:solidFill>
                  <a:schemeClr val="accent5"/>
                </a:solidFill>
                <a:latin typeface="Times New Roman" panose="02020603050405020304" pitchFamily="18" charset="0"/>
                <a:cs typeface="Times New Roman" panose="02020603050405020304" pitchFamily="18" charset="0"/>
              </a:rPr>
              <a:t>cyclicity modeling of the variable-length beats</a:t>
            </a:r>
            <a:r>
              <a:rPr lang="en-US" altLang="zh-CN" dirty="0">
                <a:latin typeface="Times New Roman" panose="02020603050405020304" pitchFamily="18" charset="0"/>
                <a:cs typeface="Times New Roman" panose="02020603050405020304" pitchFamily="18" charset="0"/>
              </a:rPr>
              <a:t>, since cyclicity is a significant nature of ECG according to domain knowledge but almost ignored in previous work.</a:t>
            </a:r>
          </a:p>
        </p:txBody>
      </p:sp>
      <p:cxnSp>
        <p:nvCxnSpPr>
          <p:cNvPr id="3" name="直接箭头连接符 2">
            <a:extLst>
              <a:ext uri="{FF2B5EF4-FFF2-40B4-BE49-F238E27FC236}">
                <a16:creationId xmlns:a16="http://schemas.microsoft.com/office/drawing/2014/main" id="{FB50BD23-E9F2-4FB7-ACF1-BFFAF90670F3}"/>
              </a:ext>
            </a:extLst>
          </p:cNvPr>
          <p:cNvCxnSpPr/>
          <p:nvPr/>
        </p:nvCxnSpPr>
        <p:spPr>
          <a:xfrm>
            <a:off x="5399062" y="4529847"/>
            <a:ext cx="477078"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 name="文本框 3">
            <a:extLst>
              <a:ext uri="{FF2B5EF4-FFF2-40B4-BE49-F238E27FC236}">
                <a16:creationId xmlns:a16="http://schemas.microsoft.com/office/drawing/2014/main" id="{778E4518-4E18-4E3C-8236-7D1E21A20744}"/>
              </a:ext>
            </a:extLst>
          </p:cNvPr>
          <p:cNvSpPr txBox="1"/>
          <p:nvPr/>
        </p:nvSpPr>
        <p:spPr>
          <a:xfrm>
            <a:off x="5972064" y="4345181"/>
            <a:ext cx="2910650" cy="369332"/>
          </a:xfrm>
          <a:prstGeom prst="rect">
            <a:avLst/>
          </a:prstGeom>
          <a:noFill/>
        </p:spPr>
        <p:txBody>
          <a:bodyPr wrap="square" rtlCol="0">
            <a:spAutoFit/>
          </a:bodyPr>
          <a:lstStyle/>
          <a:p>
            <a:r>
              <a:rPr lang="en-US" altLang="zh-CN" dirty="0">
                <a:solidFill>
                  <a:schemeClr val="accent5"/>
                </a:solidFill>
                <a:latin typeface="Times New Roman" panose="02020603050405020304" pitchFamily="18" charset="0"/>
                <a:cs typeface="Times New Roman" panose="02020603050405020304" pitchFamily="18" charset="0"/>
              </a:rPr>
              <a:t>Treat ECG beat by beat</a:t>
            </a:r>
            <a:endParaRPr lang="zh-CN" altLang="en-US" dirty="0">
              <a:solidFill>
                <a:schemeClr val="accent5"/>
              </a:solidFill>
              <a:latin typeface="Times New Roman" panose="02020603050405020304" pitchFamily="18" charset="0"/>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C4A50E0A-F10B-447C-A779-57B5F1706443}"/>
              </a:ext>
            </a:extLst>
          </p:cNvPr>
          <p:cNvCxnSpPr/>
          <p:nvPr/>
        </p:nvCxnSpPr>
        <p:spPr>
          <a:xfrm>
            <a:off x="5399062" y="5397530"/>
            <a:ext cx="477078"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1" name="文本框 40">
            <a:extLst>
              <a:ext uri="{FF2B5EF4-FFF2-40B4-BE49-F238E27FC236}">
                <a16:creationId xmlns:a16="http://schemas.microsoft.com/office/drawing/2014/main" id="{197CC1A0-7717-47A3-BD6F-4C41241ADF46}"/>
              </a:ext>
            </a:extLst>
          </p:cNvPr>
          <p:cNvSpPr txBox="1"/>
          <p:nvPr/>
        </p:nvSpPr>
        <p:spPr>
          <a:xfrm>
            <a:off x="5972064" y="5212864"/>
            <a:ext cx="2910650" cy="369332"/>
          </a:xfrm>
          <a:prstGeom prst="rect">
            <a:avLst/>
          </a:prstGeom>
          <a:noFill/>
        </p:spPr>
        <p:txBody>
          <a:bodyPr wrap="square" rtlCol="0">
            <a:spAutoFit/>
          </a:bodyPr>
          <a:lstStyle/>
          <a:p>
            <a:r>
              <a:rPr lang="en-US" altLang="zh-CN" dirty="0">
                <a:solidFill>
                  <a:schemeClr val="accent5"/>
                </a:solidFill>
                <a:latin typeface="Times New Roman" panose="02020603050405020304" pitchFamily="18" charset="0"/>
                <a:cs typeface="Times New Roman" panose="02020603050405020304" pitchFamily="18" charset="0"/>
              </a:rPr>
              <a:t>Unsupervised learning</a:t>
            </a:r>
            <a:endParaRPr lang="zh-CN" altLang="en-US" dirty="0">
              <a:solidFill>
                <a:schemeClr val="accent5"/>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A80C1FE7-39CE-4D35-B1DE-AED77C2D7B92}"/>
              </a:ext>
            </a:extLst>
          </p:cNvPr>
          <p:cNvSpPr/>
          <p:nvPr/>
        </p:nvSpPr>
        <p:spPr>
          <a:xfrm>
            <a:off x="2081303" y="5995119"/>
            <a:ext cx="7112596" cy="369332"/>
          </a:xfrm>
          <a:prstGeom prst="rect">
            <a:avLst/>
          </a:prstGeom>
        </p:spPr>
        <p:txBody>
          <a:bodyPr wrap="square">
            <a:spAutoFit/>
          </a:bodyPr>
          <a:lstStyle/>
          <a:p>
            <a:pPr algn="ctr"/>
            <a:r>
              <a:rPr lang="en-US" altLang="zh-CN" dirty="0">
                <a:solidFill>
                  <a:schemeClr val="accent5"/>
                </a:solidFill>
                <a:latin typeface="Times New Roman" charset="0"/>
              </a:rPr>
              <a:t>To Model ECG Cyclicity with Interpretable Beat Representation Learning</a:t>
            </a:r>
            <a:endParaRPr lang="zh-CN" altLang="en-US" b="1" dirty="0">
              <a:solidFill>
                <a:schemeClr val="accent5"/>
              </a:solidFill>
              <a:latin typeface="Times New Roman" panose="02020603050405020304" pitchFamily="18" charset="0"/>
              <a:cs typeface="Times New Roman" panose="02020603050405020304" pitchFamily="18" charset="0"/>
            </a:endParaRPr>
          </a:p>
        </p:txBody>
      </p:sp>
      <p:cxnSp>
        <p:nvCxnSpPr>
          <p:cNvPr id="42" name="直接箭头连接符 41">
            <a:extLst>
              <a:ext uri="{FF2B5EF4-FFF2-40B4-BE49-F238E27FC236}">
                <a16:creationId xmlns:a16="http://schemas.microsoft.com/office/drawing/2014/main" id="{4AA7BE37-A3AE-40F8-A1DB-252E58A6EBD8}"/>
              </a:ext>
            </a:extLst>
          </p:cNvPr>
          <p:cNvCxnSpPr/>
          <p:nvPr/>
        </p:nvCxnSpPr>
        <p:spPr>
          <a:xfrm>
            <a:off x="1666363" y="6188039"/>
            <a:ext cx="477078"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22679434"/>
      </p:ext>
    </p:extLst>
  </p:cSld>
  <p:clrMapOvr>
    <a:masterClrMapping/>
  </p:clrMapOvr>
  <mc:AlternateContent xmlns:mc="http://schemas.openxmlformats.org/markup-compatibility/2006" xmlns:p14="http://schemas.microsoft.com/office/powerpoint/2010/main">
    <mc:Choice Requires="p14">
      <p:transition spd="slow" p14:dur="2000" advTm="85151"/>
    </mc:Choice>
    <mc:Fallback xmlns="">
      <p:transition spd="slow" advTm="8515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标题 1"/>
          <p:cNvSpPr txBox="1"/>
          <p:nvPr/>
        </p:nvSpPr>
        <p:spPr>
          <a:xfrm>
            <a:off x="2584269" y="225638"/>
            <a:ext cx="4274646"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200" dirty="0">
                <a:solidFill>
                  <a:schemeClr val="bg1"/>
                </a:solidFill>
                <a:latin typeface="Times New Roman" panose="02020603050405020304" pitchFamily="18" charset="0"/>
                <a:ea typeface="隶书" pitchFamily="49" charset="-122"/>
                <a:cs typeface="Times New Roman" panose="02020603050405020304" pitchFamily="18" charset="0"/>
                <a:sym typeface="+mn-ea"/>
              </a:rPr>
              <a:t>Model</a:t>
            </a:r>
            <a:endParaRPr lang="zh-CN" altLang="en-US" sz="3200" dirty="0">
              <a:solidFill>
                <a:schemeClr val="bg1"/>
              </a:solidFill>
              <a:latin typeface="Times New Roman" panose="02020603050405020304" pitchFamily="18" charset="0"/>
              <a:ea typeface="隶书" pitchFamily="49" charset="-122"/>
              <a:cs typeface="Times New Roman" panose="02020603050405020304" pitchFamily="18" charset="0"/>
            </a:endParaRPr>
          </a:p>
        </p:txBody>
      </p:sp>
      <p:cxnSp>
        <p:nvCxnSpPr>
          <p:cNvPr id="40" name="直接连接符 39"/>
          <p:cNvCxnSpPr>
            <a:endCxn id="39" idx="1"/>
          </p:cNvCxnSpPr>
          <p:nvPr/>
        </p:nvCxnSpPr>
        <p:spPr>
          <a:xfrm>
            <a:off x="0" y="472335"/>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9" idx="3"/>
          </p:cNvCxnSpPr>
          <p:nvPr/>
        </p:nvCxnSpPr>
        <p:spPr>
          <a:xfrm>
            <a:off x="6858915" y="472335"/>
            <a:ext cx="2285085"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10" name="Freeform 8">
            <a:extLst>
              <a:ext uri="{FF2B5EF4-FFF2-40B4-BE49-F238E27FC236}">
                <a16:creationId xmlns:a16="http://schemas.microsoft.com/office/drawing/2014/main" id="{787DD6D3-4937-45CD-850A-3AE29BEF901E}"/>
              </a:ext>
            </a:extLst>
          </p:cNvPr>
          <p:cNvSpPr/>
          <p:nvPr/>
        </p:nvSpPr>
        <p:spPr>
          <a:xfrm>
            <a:off x="399923" y="4236100"/>
            <a:ext cx="2115570" cy="1098852"/>
          </a:xfrm>
          <a:custGeom>
            <a:avLst/>
            <a:gdLst>
              <a:gd name="connisteX0" fmla="*/ 0 w 2752090"/>
              <a:gd name="connsiteY0" fmla="*/ 1075055 h 1315621"/>
              <a:gd name="connisteX1" fmla="*/ 68580 w 2752090"/>
              <a:gd name="connsiteY1" fmla="*/ 1075055 h 1315621"/>
              <a:gd name="connisteX2" fmla="*/ 137795 w 2752090"/>
              <a:gd name="connsiteY2" fmla="*/ 1065530 h 1315621"/>
              <a:gd name="connisteX3" fmla="*/ 207010 w 2752090"/>
              <a:gd name="connsiteY3" fmla="*/ 1065530 h 1315621"/>
              <a:gd name="connisteX4" fmla="*/ 276225 w 2752090"/>
              <a:gd name="connsiteY4" fmla="*/ 1065530 h 1315621"/>
              <a:gd name="connisteX5" fmla="*/ 344805 w 2752090"/>
              <a:gd name="connsiteY5" fmla="*/ 1065530 h 1315621"/>
              <a:gd name="connisteX6" fmla="*/ 414020 w 2752090"/>
              <a:gd name="connsiteY6" fmla="*/ 1035685 h 1315621"/>
              <a:gd name="connisteX7" fmla="*/ 483235 w 2752090"/>
              <a:gd name="connsiteY7" fmla="*/ 986155 h 1315621"/>
              <a:gd name="connisteX8" fmla="*/ 552450 w 2752090"/>
              <a:gd name="connsiteY8" fmla="*/ 966470 h 1315621"/>
              <a:gd name="connisteX9" fmla="*/ 621030 w 2752090"/>
              <a:gd name="connsiteY9" fmla="*/ 956945 h 1315621"/>
              <a:gd name="connisteX10" fmla="*/ 690245 w 2752090"/>
              <a:gd name="connsiteY10" fmla="*/ 966470 h 1315621"/>
              <a:gd name="connisteX11" fmla="*/ 759460 w 2752090"/>
              <a:gd name="connsiteY11" fmla="*/ 986155 h 1315621"/>
              <a:gd name="connisteX12" fmla="*/ 828675 w 2752090"/>
              <a:gd name="connsiteY12" fmla="*/ 1025525 h 1315621"/>
              <a:gd name="connisteX13" fmla="*/ 897255 w 2752090"/>
              <a:gd name="connsiteY13" fmla="*/ 1065530 h 1315621"/>
              <a:gd name="connisteX14" fmla="*/ 966470 w 2752090"/>
              <a:gd name="connsiteY14" fmla="*/ 1075055 h 1315621"/>
              <a:gd name="connisteX15" fmla="*/ 1035685 w 2752090"/>
              <a:gd name="connsiteY15" fmla="*/ 1075055 h 1315621"/>
              <a:gd name="connisteX16" fmla="*/ 1104900 w 2752090"/>
              <a:gd name="connsiteY16" fmla="*/ 1035685 h 1315621"/>
              <a:gd name="connisteX17" fmla="*/ 1144270 w 2752090"/>
              <a:gd name="connsiteY17" fmla="*/ 966470 h 1315621"/>
              <a:gd name="connisteX18" fmla="*/ 1153795 w 2752090"/>
              <a:gd name="connsiteY18" fmla="*/ 897255 h 1315621"/>
              <a:gd name="connisteX19" fmla="*/ 1163955 w 2752090"/>
              <a:gd name="connsiteY19" fmla="*/ 828675 h 1315621"/>
              <a:gd name="connisteX20" fmla="*/ 1173480 w 2752090"/>
              <a:gd name="connsiteY20" fmla="*/ 759460 h 1315621"/>
              <a:gd name="connisteX21" fmla="*/ 1183640 w 2752090"/>
              <a:gd name="connsiteY21" fmla="*/ 690245 h 1315621"/>
              <a:gd name="connisteX22" fmla="*/ 1203325 w 2752090"/>
              <a:gd name="connsiteY22" fmla="*/ 621030 h 1315621"/>
              <a:gd name="connisteX23" fmla="*/ 1212850 w 2752090"/>
              <a:gd name="connsiteY23" fmla="*/ 552450 h 1315621"/>
              <a:gd name="connisteX24" fmla="*/ 1212850 w 2752090"/>
              <a:gd name="connsiteY24" fmla="*/ 483235 h 1315621"/>
              <a:gd name="connisteX25" fmla="*/ 1212850 w 2752090"/>
              <a:gd name="connsiteY25" fmla="*/ 414020 h 1315621"/>
              <a:gd name="connisteX26" fmla="*/ 1212850 w 2752090"/>
              <a:gd name="connsiteY26" fmla="*/ 345440 h 1315621"/>
              <a:gd name="connisteX27" fmla="*/ 1212850 w 2752090"/>
              <a:gd name="connsiteY27" fmla="*/ 276225 h 1315621"/>
              <a:gd name="connisteX28" fmla="*/ 1212850 w 2752090"/>
              <a:gd name="connsiteY28" fmla="*/ 207010 h 1315621"/>
              <a:gd name="connisteX29" fmla="*/ 1223010 w 2752090"/>
              <a:gd name="connsiteY29" fmla="*/ 137795 h 1315621"/>
              <a:gd name="connisteX30" fmla="*/ 1232535 w 2752090"/>
              <a:gd name="connsiteY30" fmla="*/ 69215 h 1315621"/>
              <a:gd name="connisteX31" fmla="*/ 1242695 w 2752090"/>
              <a:gd name="connsiteY31" fmla="*/ 0 h 1315621"/>
              <a:gd name="connisteX32" fmla="*/ 1292225 w 2752090"/>
              <a:gd name="connsiteY32" fmla="*/ 69215 h 1315621"/>
              <a:gd name="connisteX33" fmla="*/ 1301750 w 2752090"/>
              <a:gd name="connsiteY33" fmla="*/ 137795 h 1315621"/>
              <a:gd name="connisteX34" fmla="*/ 1311910 w 2752090"/>
              <a:gd name="connsiteY34" fmla="*/ 207010 h 1315621"/>
              <a:gd name="connisteX35" fmla="*/ 1321435 w 2752090"/>
              <a:gd name="connsiteY35" fmla="*/ 276225 h 1315621"/>
              <a:gd name="connisteX36" fmla="*/ 1331595 w 2752090"/>
              <a:gd name="connsiteY36" fmla="*/ 345440 h 1315621"/>
              <a:gd name="connisteX37" fmla="*/ 1341120 w 2752090"/>
              <a:gd name="connsiteY37" fmla="*/ 414020 h 1315621"/>
              <a:gd name="connisteX38" fmla="*/ 1341120 w 2752090"/>
              <a:gd name="connsiteY38" fmla="*/ 483235 h 1315621"/>
              <a:gd name="connisteX39" fmla="*/ 1341120 w 2752090"/>
              <a:gd name="connsiteY39" fmla="*/ 552450 h 1315621"/>
              <a:gd name="connisteX40" fmla="*/ 1351280 w 2752090"/>
              <a:gd name="connsiteY40" fmla="*/ 621030 h 1315621"/>
              <a:gd name="connisteX41" fmla="*/ 1360805 w 2752090"/>
              <a:gd name="connsiteY41" fmla="*/ 690245 h 1315621"/>
              <a:gd name="connisteX42" fmla="*/ 1370965 w 2752090"/>
              <a:gd name="connsiteY42" fmla="*/ 759460 h 1315621"/>
              <a:gd name="connisteX43" fmla="*/ 1370965 w 2752090"/>
              <a:gd name="connsiteY43" fmla="*/ 828675 h 1315621"/>
              <a:gd name="connisteX44" fmla="*/ 1370965 w 2752090"/>
              <a:gd name="connsiteY44" fmla="*/ 897255 h 1315621"/>
              <a:gd name="connisteX45" fmla="*/ 1390650 w 2752090"/>
              <a:gd name="connsiteY45" fmla="*/ 966470 h 1315621"/>
              <a:gd name="connisteX46" fmla="*/ 1400810 w 2752090"/>
              <a:gd name="connsiteY46" fmla="*/ 1035685 h 1315621"/>
              <a:gd name="connisteX47" fmla="*/ 1420495 w 2752090"/>
              <a:gd name="connsiteY47" fmla="*/ 1104900 h 1315621"/>
              <a:gd name="connisteX48" fmla="*/ 1440180 w 2752090"/>
              <a:gd name="connsiteY48" fmla="*/ 1173480 h 1315621"/>
              <a:gd name="connisteX49" fmla="*/ 1449705 w 2752090"/>
              <a:gd name="connsiteY49" fmla="*/ 1242695 h 1315621"/>
              <a:gd name="connisteX50" fmla="*/ 1479550 w 2752090"/>
              <a:gd name="connsiteY50" fmla="*/ 1311910 h 1315621"/>
              <a:gd name="connisteX51" fmla="*/ 1548765 w 2752090"/>
              <a:gd name="connsiteY51" fmla="*/ 1292225 h 1315621"/>
              <a:gd name="connisteX52" fmla="*/ 1588135 w 2752090"/>
              <a:gd name="connsiteY52" fmla="*/ 1223010 h 1315621"/>
              <a:gd name="connisteX53" fmla="*/ 1607820 w 2752090"/>
              <a:gd name="connsiteY53" fmla="*/ 1153795 h 1315621"/>
              <a:gd name="connisteX54" fmla="*/ 1647190 w 2752090"/>
              <a:gd name="connsiteY54" fmla="*/ 1085215 h 1315621"/>
              <a:gd name="connisteX55" fmla="*/ 1716405 w 2752090"/>
              <a:gd name="connsiteY55" fmla="*/ 1075055 h 1315621"/>
              <a:gd name="connisteX56" fmla="*/ 1784985 w 2752090"/>
              <a:gd name="connsiteY56" fmla="*/ 1065530 h 1315621"/>
              <a:gd name="connisteX57" fmla="*/ 1854200 w 2752090"/>
              <a:gd name="connsiteY57" fmla="*/ 1055370 h 1315621"/>
              <a:gd name="connisteX58" fmla="*/ 1923415 w 2752090"/>
              <a:gd name="connsiteY58" fmla="*/ 1005840 h 1315621"/>
              <a:gd name="connisteX59" fmla="*/ 1992630 w 2752090"/>
              <a:gd name="connsiteY59" fmla="*/ 946785 h 1315621"/>
              <a:gd name="connisteX60" fmla="*/ 2061210 w 2752090"/>
              <a:gd name="connsiteY60" fmla="*/ 897255 h 1315621"/>
              <a:gd name="connisteX61" fmla="*/ 2130425 w 2752090"/>
              <a:gd name="connsiteY61" fmla="*/ 907415 h 1315621"/>
              <a:gd name="connisteX62" fmla="*/ 2199640 w 2752090"/>
              <a:gd name="connsiteY62" fmla="*/ 927100 h 1315621"/>
              <a:gd name="connisteX63" fmla="*/ 2268855 w 2752090"/>
              <a:gd name="connsiteY63" fmla="*/ 956945 h 1315621"/>
              <a:gd name="connisteX64" fmla="*/ 2337435 w 2752090"/>
              <a:gd name="connsiteY64" fmla="*/ 996315 h 1315621"/>
              <a:gd name="connisteX65" fmla="*/ 2406650 w 2752090"/>
              <a:gd name="connsiteY65" fmla="*/ 1035685 h 1315621"/>
              <a:gd name="connisteX66" fmla="*/ 2475865 w 2752090"/>
              <a:gd name="connsiteY66" fmla="*/ 1055370 h 1315621"/>
              <a:gd name="connisteX67" fmla="*/ 2544445 w 2752090"/>
              <a:gd name="connsiteY67" fmla="*/ 1065530 h 1315621"/>
              <a:gd name="connisteX68" fmla="*/ 2613660 w 2752090"/>
              <a:gd name="connsiteY68" fmla="*/ 1075055 h 1315621"/>
              <a:gd name="connisteX69" fmla="*/ 2682875 w 2752090"/>
              <a:gd name="connsiteY69" fmla="*/ 1085215 h 1315621"/>
              <a:gd name="connisteX70" fmla="*/ 2752090 w 2752090"/>
              <a:gd name="connsiteY70" fmla="*/ 1085215 h 131562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Lst>
            <a:rect l="l" t="t" r="r" b="b"/>
            <a:pathLst>
              <a:path w="2752090" h="1315621">
                <a:moveTo>
                  <a:pt x="0" y="1075055"/>
                </a:moveTo>
                <a:cubicBezTo>
                  <a:pt x="12065" y="1075055"/>
                  <a:pt x="41275" y="1076960"/>
                  <a:pt x="68580" y="1075055"/>
                </a:cubicBezTo>
                <a:cubicBezTo>
                  <a:pt x="95885" y="1073150"/>
                  <a:pt x="109855" y="1067435"/>
                  <a:pt x="137795" y="1065530"/>
                </a:cubicBezTo>
                <a:cubicBezTo>
                  <a:pt x="165735" y="1063625"/>
                  <a:pt x="179070" y="1065530"/>
                  <a:pt x="207010" y="1065530"/>
                </a:cubicBezTo>
                <a:cubicBezTo>
                  <a:pt x="234950" y="1065530"/>
                  <a:pt x="248920" y="1065530"/>
                  <a:pt x="276225" y="1065530"/>
                </a:cubicBezTo>
                <a:cubicBezTo>
                  <a:pt x="303530" y="1065530"/>
                  <a:pt x="317500" y="1071245"/>
                  <a:pt x="344805" y="1065530"/>
                </a:cubicBezTo>
                <a:cubicBezTo>
                  <a:pt x="372110" y="1059815"/>
                  <a:pt x="386080" y="1051560"/>
                  <a:pt x="414020" y="1035685"/>
                </a:cubicBezTo>
                <a:cubicBezTo>
                  <a:pt x="441960" y="1019810"/>
                  <a:pt x="455295" y="1000125"/>
                  <a:pt x="483235" y="986155"/>
                </a:cubicBezTo>
                <a:cubicBezTo>
                  <a:pt x="511175" y="972185"/>
                  <a:pt x="525145" y="972185"/>
                  <a:pt x="552450" y="966470"/>
                </a:cubicBezTo>
                <a:cubicBezTo>
                  <a:pt x="579755" y="960755"/>
                  <a:pt x="593725" y="956945"/>
                  <a:pt x="621030" y="956945"/>
                </a:cubicBezTo>
                <a:cubicBezTo>
                  <a:pt x="648335" y="956945"/>
                  <a:pt x="662305" y="960755"/>
                  <a:pt x="690245" y="966470"/>
                </a:cubicBezTo>
                <a:cubicBezTo>
                  <a:pt x="718185" y="972185"/>
                  <a:pt x="731520" y="974090"/>
                  <a:pt x="759460" y="986155"/>
                </a:cubicBezTo>
                <a:cubicBezTo>
                  <a:pt x="787400" y="998220"/>
                  <a:pt x="801370" y="1009650"/>
                  <a:pt x="828675" y="1025525"/>
                </a:cubicBezTo>
                <a:cubicBezTo>
                  <a:pt x="855980" y="1041400"/>
                  <a:pt x="869950" y="1055370"/>
                  <a:pt x="897255" y="1065530"/>
                </a:cubicBezTo>
                <a:cubicBezTo>
                  <a:pt x="924560" y="1075690"/>
                  <a:pt x="938530" y="1073150"/>
                  <a:pt x="966470" y="1075055"/>
                </a:cubicBezTo>
                <a:cubicBezTo>
                  <a:pt x="994410" y="1076960"/>
                  <a:pt x="1007745" y="1082675"/>
                  <a:pt x="1035685" y="1075055"/>
                </a:cubicBezTo>
                <a:cubicBezTo>
                  <a:pt x="1063625" y="1067435"/>
                  <a:pt x="1083310" y="1057275"/>
                  <a:pt x="1104900" y="1035685"/>
                </a:cubicBezTo>
                <a:cubicBezTo>
                  <a:pt x="1126490" y="1014095"/>
                  <a:pt x="1134745" y="994410"/>
                  <a:pt x="1144270" y="966470"/>
                </a:cubicBezTo>
                <a:cubicBezTo>
                  <a:pt x="1153795" y="938530"/>
                  <a:pt x="1149985" y="924560"/>
                  <a:pt x="1153795" y="897255"/>
                </a:cubicBezTo>
                <a:cubicBezTo>
                  <a:pt x="1157605" y="869950"/>
                  <a:pt x="1160145" y="855980"/>
                  <a:pt x="1163955" y="828675"/>
                </a:cubicBezTo>
                <a:cubicBezTo>
                  <a:pt x="1167765" y="801370"/>
                  <a:pt x="1169670" y="787400"/>
                  <a:pt x="1173480" y="759460"/>
                </a:cubicBezTo>
                <a:cubicBezTo>
                  <a:pt x="1177290" y="731520"/>
                  <a:pt x="1177925" y="718185"/>
                  <a:pt x="1183640" y="690245"/>
                </a:cubicBezTo>
                <a:cubicBezTo>
                  <a:pt x="1189355" y="662305"/>
                  <a:pt x="1197610" y="648335"/>
                  <a:pt x="1203325" y="621030"/>
                </a:cubicBezTo>
                <a:cubicBezTo>
                  <a:pt x="1209040" y="593725"/>
                  <a:pt x="1210945" y="579755"/>
                  <a:pt x="1212850" y="552450"/>
                </a:cubicBezTo>
                <a:cubicBezTo>
                  <a:pt x="1214755" y="525145"/>
                  <a:pt x="1212850" y="511175"/>
                  <a:pt x="1212850" y="483235"/>
                </a:cubicBezTo>
                <a:cubicBezTo>
                  <a:pt x="1212850" y="455295"/>
                  <a:pt x="1212850" y="441325"/>
                  <a:pt x="1212850" y="414020"/>
                </a:cubicBezTo>
                <a:cubicBezTo>
                  <a:pt x="1212850" y="386715"/>
                  <a:pt x="1212850" y="372745"/>
                  <a:pt x="1212850" y="345440"/>
                </a:cubicBezTo>
                <a:cubicBezTo>
                  <a:pt x="1212850" y="318135"/>
                  <a:pt x="1212850" y="304165"/>
                  <a:pt x="1212850" y="276225"/>
                </a:cubicBezTo>
                <a:cubicBezTo>
                  <a:pt x="1212850" y="248285"/>
                  <a:pt x="1210945" y="234950"/>
                  <a:pt x="1212850" y="207010"/>
                </a:cubicBezTo>
                <a:cubicBezTo>
                  <a:pt x="1214755" y="179070"/>
                  <a:pt x="1219200" y="165100"/>
                  <a:pt x="1223010" y="137795"/>
                </a:cubicBezTo>
                <a:cubicBezTo>
                  <a:pt x="1226820" y="110490"/>
                  <a:pt x="1228725" y="96520"/>
                  <a:pt x="1232535" y="69215"/>
                </a:cubicBezTo>
                <a:cubicBezTo>
                  <a:pt x="1236345" y="41910"/>
                  <a:pt x="1230630" y="0"/>
                  <a:pt x="1242695" y="0"/>
                </a:cubicBezTo>
                <a:cubicBezTo>
                  <a:pt x="1254760" y="0"/>
                  <a:pt x="1280160" y="41910"/>
                  <a:pt x="1292225" y="69215"/>
                </a:cubicBezTo>
                <a:cubicBezTo>
                  <a:pt x="1304290" y="96520"/>
                  <a:pt x="1297940" y="110490"/>
                  <a:pt x="1301750" y="137795"/>
                </a:cubicBezTo>
                <a:cubicBezTo>
                  <a:pt x="1305560" y="165100"/>
                  <a:pt x="1308100" y="179070"/>
                  <a:pt x="1311910" y="207010"/>
                </a:cubicBezTo>
                <a:cubicBezTo>
                  <a:pt x="1315720" y="234950"/>
                  <a:pt x="1317625" y="248285"/>
                  <a:pt x="1321435" y="276225"/>
                </a:cubicBezTo>
                <a:cubicBezTo>
                  <a:pt x="1325245" y="304165"/>
                  <a:pt x="1327785" y="318135"/>
                  <a:pt x="1331595" y="345440"/>
                </a:cubicBezTo>
                <a:cubicBezTo>
                  <a:pt x="1335405" y="372745"/>
                  <a:pt x="1339215" y="386715"/>
                  <a:pt x="1341120" y="414020"/>
                </a:cubicBezTo>
                <a:cubicBezTo>
                  <a:pt x="1343025" y="441325"/>
                  <a:pt x="1341120" y="455295"/>
                  <a:pt x="1341120" y="483235"/>
                </a:cubicBezTo>
                <a:cubicBezTo>
                  <a:pt x="1341120" y="511175"/>
                  <a:pt x="1339215" y="525145"/>
                  <a:pt x="1341120" y="552450"/>
                </a:cubicBezTo>
                <a:cubicBezTo>
                  <a:pt x="1343025" y="579755"/>
                  <a:pt x="1347470" y="593725"/>
                  <a:pt x="1351280" y="621030"/>
                </a:cubicBezTo>
                <a:cubicBezTo>
                  <a:pt x="1355090" y="648335"/>
                  <a:pt x="1356995" y="662305"/>
                  <a:pt x="1360805" y="690245"/>
                </a:cubicBezTo>
                <a:cubicBezTo>
                  <a:pt x="1364615" y="718185"/>
                  <a:pt x="1369060" y="731520"/>
                  <a:pt x="1370965" y="759460"/>
                </a:cubicBezTo>
                <a:cubicBezTo>
                  <a:pt x="1372870" y="787400"/>
                  <a:pt x="1370965" y="801370"/>
                  <a:pt x="1370965" y="828675"/>
                </a:cubicBezTo>
                <a:cubicBezTo>
                  <a:pt x="1370965" y="855980"/>
                  <a:pt x="1367155" y="869950"/>
                  <a:pt x="1370965" y="897255"/>
                </a:cubicBezTo>
                <a:cubicBezTo>
                  <a:pt x="1374775" y="924560"/>
                  <a:pt x="1384935" y="938530"/>
                  <a:pt x="1390650" y="966470"/>
                </a:cubicBezTo>
                <a:cubicBezTo>
                  <a:pt x="1396365" y="994410"/>
                  <a:pt x="1395095" y="1007745"/>
                  <a:pt x="1400810" y="1035685"/>
                </a:cubicBezTo>
                <a:cubicBezTo>
                  <a:pt x="1406525" y="1063625"/>
                  <a:pt x="1412875" y="1077595"/>
                  <a:pt x="1420495" y="1104900"/>
                </a:cubicBezTo>
                <a:cubicBezTo>
                  <a:pt x="1428115" y="1132205"/>
                  <a:pt x="1434465" y="1146175"/>
                  <a:pt x="1440180" y="1173480"/>
                </a:cubicBezTo>
                <a:cubicBezTo>
                  <a:pt x="1445895" y="1200785"/>
                  <a:pt x="1442085" y="1214755"/>
                  <a:pt x="1449705" y="1242695"/>
                </a:cubicBezTo>
                <a:cubicBezTo>
                  <a:pt x="1457325" y="1270635"/>
                  <a:pt x="1459865" y="1301750"/>
                  <a:pt x="1479550" y="1311910"/>
                </a:cubicBezTo>
                <a:cubicBezTo>
                  <a:pt x="1499235" y="1322070"/>
                  <a:pt x="1527175" y="1310005"/>
                  <a:pt x="1548765" y="1292225"/>
                </a:cubicBezTo>
                <a:cubicBezTo>
                  <a:pt x="1570355" y="1274445"/>
                  <a:pt x="1576070" y="1250950"/>
                  <a:pt x="1588135" y="1223010"/>
                </a:cubicBezTo>
                <a:cubicBezTo>
                  <a:pt x="1600200" y="1195070"/>
                  <a:pt x="1595755" y="1181100"/>
                  <a:pt x="1607820" y="1153795"/>
                </a:cubicBezTo>
                <a:cubicBezTo>
                  <a:pt x="1619885" y="1126490"/>
                  <a:pt x="1625600" y="1101090"/>
                  <a:pt x="1647190" y="1085215"/>
                </a:cubicBezTo>
                <a:cubicBezTo>
                  <a:pt x="1668780" y="1069340"/>
                  <a:pt x="1689100" y="1078865"/>
                  <a:pt x="1716405" y="1075055"/>
                </a:cubicBezTo>
                <a:cubicBezTo>
                  <a:pt x="1743710" y="1071245"/>
                  <a:pt x="1757680" y="1069340"/>
                  <a:pt x="1784985" y="1065530"/>
                </a:cubicBezTo>
                <a:cubicBezTo>
                  <a:pt x="1812290" y="1061720"/>
                  <a:pt x="1826260" y="1067435"/>
                  <a:pt x="1854200" y="1055370"/>
                </a:cubicBezTo>
                <a:cubicBezTo>
                  <a:pt x="1882140" y="1043305"/>
                  <a:pt x="1895475" y="1027430"/>
                  <a:pt x="1923415" y="1005840"/>
                </a:cubicBezTo>
                <a:cubicBezTo>
                  <a:pt x="1951355" y="984250"/>
                  <a:pt x="1965325" y="968375"/>
                  <a:pt x="1992630" y="946785"/>
                </a:cubicBezTo>
                <a:cubicBezTo>
                  <a:pt x="2019935" y="925195"/>
                  <a:pt x="2033905" y="904875"/>
                  <a:pt x="2061210" y="897255"/>
                </a:cubicBezTo>
                <a:cubicBezTo>
                  <a:pt x="2088515" y="889635"/>
                  <a:pt x="2102485" y="901700"/>
                  <a:pt x="2130425" y="907415"/>
                </a:cubicBezTo>
                <a:cubicBezTo>
                  <a:pt x="2158365" y="913130"/>
                  <a:pt x="2171700" y="916940"/>
                  <a:pt x="2199640" y="927100"/>
                </a:cubicBezTo>
                <a:cubicBezTo>
                  <a:pt x="2227580" y="937260"/>
                  <a:pt x="2241550" y="942975"/>
                  <a:pt x="2268855" y="956945"/>
                </a:cubicBezTo>
                <a:cubicBezTo>
                  <a:pt x="2296160" y="970915"/>
                  <a:pt x="2310130" y="980440"/>
                  <a:pt x="2337435" y="996315"/>
                </a:cubicBezTo>
                <a:cubicBezTo>
                  <a:pt x="2364740" y="1012190"/>
                  <a:pt x="2378710" y="1023620"/>
                  <a:pt x="2406650" y="1035685"/>
                </a:cubicBezTo>
                <a:cubicBezTo>
                  <a:pt x="2434590" y="1047750"/>
                  <a:pt x="2448560" y="1049655"/>
                  <a:pt x="2475865" y="1055370"/>
                </a:cubicBezTo>
                <a:cubicBezTo>
                  <a:pt x="2503170" y="1061085"/>
                  <a:pt x="2517140" y="1061720"/>
                  <a:pt x="2544445" y="1065530"/>
                </a:cubicBezTo>
                <a:cubicBezTo>
                  <a:pt x="2571750" y="1069340"/>
                  <a:pt x="2585720" y="1071245"/>
                  <a:pt x="2613660" y="1075055"/>
                </a:cubicBezTo>
                <a:cubicBezTo>
                  <a:pt x="2641600" y="1078865"/>
                  <a:pt x="2654935" y="1083310"/>
                  <a:pt x="2682875" y="1085215"/>
                </a:cubicBezTo>
                <a:cubicBezTo>
                  <a:pt x="2710815" y="1087120"/>
                  <a:pt x="2739390" y="1085215"/>
                  <a:pt x="2752090" y="1085215"/>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2">
            <a:extLst>
              <a:ext uri="{FF2B5EF4-FFF2-40B4-BE49-F238E27FC236}">
                <a16:creationId xmlns:a16="http://schemas.microsoft.com/office/drawing/2014/main" id="{BE6487A5-39F6-4472-B4E9-FBE1954FF63F}"/>
              </a:ext>
            </a:extLst>
          </p:cNvPr>
          <p:cNvSpPr/>
          <p:nvPr/>
        </p:nvSpPr>
        <p:spPr>
          <a:xfrm>
            <a:off x="2514517" y="4242995"/>
            <a:ext cx="2115570" cy="1098852"/>
          </a:xfrm>
          <a:custGeom>
            <a:avLst/>
            <a:gdLst>
              <a:gd name="connisteX0" fmla="*/ 0 w 2752090"/>
              <a:gd name="connsiteY0" fmla="*/ 1075055 h 1315621"/>
              <a:gd name="connisteX1" fmla="*/ 68580 w 2752090"/>
              <a:gd name="connsiteY1" fmla="*/ 1075055 h 1315621"/>
              <a:gd name="connisteX2" fmla="*/ 137795 w 2752090"/>
              <a:gd name="connsiteY2" fmla="*/ 1065530 h 1315621"/>
              <a:gd name="connisteX3" fmla="*/ 207010 w 2752090"/>
              <a:gd name="connsiteY3" fmla="*/ 1065530 h 1315621"/>
              <a:gd name="connisteX4" fmla="*/ 276225 w 2752090"/>
              <a:gd name="connsiteY4" fmla="*/ 1065530 h 1315621"/>
              <a:gd name="connisteX5" fmla="*/ 344805 w 2752090"/>
              <a:gd name="connsiteY5" fmla="*/ 1065530 h 1315621"/>
              <a:gd name="connisteX6" fmla="*/ 414020 w 2752090"/>
              <a:gd name="connsiteY6" fmla="*/ 1035685 h 1315621"/>
              <a:gd name="connisteX7" fmla="*/ 483235 w 2752090"/>
              <a:gd name="connsiteY7" fmla="*/ 986155 h 1315621"/>
              <a:gd name="connisteX8" fmla="*/ 552450 w 2752090"/>
              <a:gd name="connsiteY8" fmla="*/ 966470 h 1315621"/>
              <a:gd name="connisteX9" fmla="*/ 621030 w 2752090"/>
              <a:gd name="connsiteY9" fmla="*/ 956945 h 1315621"/>
              <a:gd name="connisteX10" fmla="*/ 690245 w 2752090"/>
              <a:gd name="connsiteY10" fmla="*/ 966470 h 1315621"/>
              <a:gd name="connisteX11" fmla="*/ 759460 w 2752090"/>
              <a:gd name="connsiteY11" fmla="*/ 986155 h 1315621"/>
              <a:gd name="connisteX12" fmla="*/ 828675 w 2752090"/>
              <a:gd name="connsiteY12" fmla="*/ 1025525 h 1315621"/>
              <a:gd name="connisteX13" fmla="*/ 897255 w 2752090"/>
              <a:gd name="connsiteY13" fmla="*/ 1065530 h 1315621"/>
              <a:gd name="connisteX14" fmla="*/ 966470 w 2752090"/>
              <a:gd name="connsiteY14" fmla="*/ 1075055 h 1315621"/>
              <a:gd name="connisteX15" fmla="*/ 1035685 w 2752090"/>
              <a:gd name="connsiteY15" fmla="*/ 1075055 h 1315621"/>
              <a:gd name="connisteX16" fmla="*/ 1104900 w 2752090"/>
              <a:gd name="connsiteY16" fmla="*/ 1035685 h 1315621"/>
              <a:gd name="connisteX17" fmla="*/ 1144270 w 2752090"/>
              <a:gd name="connsiteY17" fmla="*/ 966470 h 1315621"/>
              <a:gd name="connisteX18" fmla="*/ 1153795 w 2752090"/>
              <a:gd name="connsiteY18" fmla="*/ 897255 h 1315621"/>
              <a:gd name="connisteX19" fmla="*/ 1163955 w 2752090"/>
              <a:gd name="connsiteY19" fmla="*/ 828675 h 1315621"/>
              <a:gd name="connisteX20" fmla="*/ 1173480 w 2752090"/>
              <a:gd name="connsiteY20" fmla="*/ 759460 h 1315621"/>
              <a:gd name="connisteX21" fmla="*/ 1183640 w 2752090"/>
              <a:gd name="connsiteY21" fmla="*/ 690245 h 1315621"/>
              <a:gd name="connisteX22" fmla="*/ 1203325 w 2752090"/>
              <a:gd name="connsiteY22" fmla="*/ 621030 h 1315621"/>
              <a:gd name="connisteX23" fmla="*/ 1212850 w 2752090"/>
              <a:gd name="connsiteY23" fmla="*/ 552450 h 1315621"/>
              <a:gd name="connisteX24" fmla="*/ 1212850 w 2752090"/>
              <a:gd name="connsiteY24" fmla="*/ 483235 h 1315621"/>
              <a:gd name="connisteX25" fmla="*/ 1212850 w 2752090"/>
              <a:gd name="connsiteY25" fmla="*/ 414020 h 1315621"/>
              <a:gd name="connisteX26" fmla="*/ 1212850 w 2752090"/>
              <a:gd name="connsiteY26" fmla="*/ 345440 h 1315621"/>
              <a:gd name="connisteX27" fmla="*/ 1212850 w 2752090"/>
              <a:gd name="connsiteY27" fmla="*/ 276225 h 1315621"/>
              <a:gd name="connisteX28" fmla="*/ 1212850 w 2752090"/>
              <a:gd name="connsiteY28" fmla="*/ 207010 h 1315621"/>
              <a:gd name="connisteX29" fmla="*/ 1223010 w 2752090"/>
              <a:gd name="connsiteY29" fmla="*/ 137795 h 1315621"/>
              <a:gd name="connisteX30" fmla="*/ 1232535 w 2752090"/>
              <a:gd name="connsiteY30" fmla="*/ 69215 h 1315621"/>
              <a:gd name="connisteX31" fmla="*/ 1242695 w 2752090"/>
              <a:gd name="connsiteY31" fmla="*/ 0 h 1315621"/>
              <a:gd name="connisteX32" fmla="*/ 1292225 w 2752090"/>
              <a:gd name="connsiteY32" fmla="*/ 69215 h 1315621"/>
              <a:gd name="connisteX33" fmla="*/ 1301750 w 2752090"/>
              <a:gd name="connsiteY33" fmla="*/ 137795 h 1315621"/>
              <a:gd name="connisteX34" fmla="*/ 1311910 w 2752090"/>
              <a:gd name="connsiteY34" fmla="*/ 207010 h 1315621"/>
              <a:gd name="connisteX35" fmla="*/ 1321435 w 2752090"/>
              <a:gd name="connsiteY35" fmla="*/ 276225 h 1315621"/>
              <a:gd name="connisteX36" fmla="*/ 1331595 w 2752090"/>
              <a:gd name="connsiteY36" fmla="*/ 345440 h 1315621"/>
              <a:gd name="connisteX37" fmla="*/ 1341120 w 2752090"/>
              <a:gd name="connsiteY37" fmla="*/ 414020 h 1315621"/>
              <a:gd name="connisteX38" fmla="*/ 1341120 w 2752090"/>
              <a:gd name="connsiteY38" fmla="*/ 483235 h 1315621"/>
              <a:gd name="connisteX39" fmla="*/ 1341120 w 2752090"/>
              <a:gd name="connsiteY39" fmla="*/ 552450 h 1315621"/>
              <a:gd name="connisteX40" fmla="*/ 1351280 w 2752090"/>
              <a:gd name="connsiteY40" fmla="*/ 621030 h 1315621"/>
              <a:gd name="connisteX41" fmla="*/ 1360805 w 2752090"/>
              <a:gd name="connsiteY41" fmla="*/ 690245 h 1315621"/>
              <a:gd name="connisteX42" fmla="*/ 1370965 w 2752090"/>
              <a:gd name="connsiteY42" fmla="*/ 759460 h 1315621"/>
              <a:gd name="connisteX43" fmla="*/ 1370965 w 2752090"/>
              <a:gd name="connsiteY43" fmla="*/ 828675 h 1315621"/>
              <a:gd name="connisteX44" fmla="*/ 1370965 w 2752090"/>
              <a:gd name="connsiteY44" fmla="*/ 897255 h 1315621"/>
              <a:gd name="connisteX45" fmla="*/ 1390650 w 2752090"/>
              <a:gd name="connsiteY45" fmla="*/ 966470 h 1315621"/>
              <a:gd name="connisteX46" fmla="*/ 1400810 w 2752090"/>
              <a:gd name="connsiteY46" fmla="*/ 1035685 h 1315621"/>
              <a:gd name="connisteX47" fmla="*/ 1420495 w 2752090"/>
              <a:gd name="connsiteY47" fmla="*/ 1104900 h 1315621"/>
              <a:gd name="connisteX48" fmla="*/ 1440180 w 2752090"/>
              <a:gd name="connsiteY48" fmla="*/ 1173480 h 1315621"/>
              <a:gd name="connisteX49" fmla="*/ 1449705 w 2752090"/>
              <a:gd name="connsiteY49" fmla="*/ 1242695 h 1315621"/>
              <a:gd name="connisteX50" fmla="*/ 1479550 w 2752090"/>
              <a:gd name="connsiteY50" fmla="*/ 1311910 h 1315621"/>
              <a:gd name="connisteX51" fmla="*/ 1548765 w 2752090"/>
              <a:gd name="connsiteY51" fmla="*/ 1292225 h 1315621"/>
              <a:gd name="connisteX52" fmla="*/ 1588135 w 2752090"/>
              <a:gd name="connsiteY52" fmla="*/ 1223010 h 1315621"/>
              <a:gd name="connisteX53" fmla="*/ 1607820 w 2752090"/>
              <a:gd name="connsiteY53" fmla="*/ 1153795 h 1315621"/>
              <a:gd name="connisteX54" fmla="*/ 1647190 w 2752090"/>
              <a:gd name="connsiteY54" fmla="*/ 1085215 h 1315621"/>
              <a:gd name="connisteX55" fmla="*/ 1716405 w 2752090"/>
              <a:gd name="connsiteY55" fmla="*/ 1075055 h 1315621"/>
              <a:gd name="connisteX56" fmla="*/ 1784985 w 2752090"/>
              <a:gd name="connsiteY56" fmla="*/ 1065530 h 1315621"/>
              <a:gd name="connisteX57" fmla="*/ 1854200 w 2752090"/>
              <a:gd name="connsiteY57" fmla="*/ 1055370 h 1315621"/>
              <a:gd name="connisteX58" fmla="*/ 1923415 w 2752090"/>
              <a:gd name="connsiteY58" fmla="*/ 1005840 h 1315621"/>
              <a:gd name="connisteX59" fmla="*/ 1992630 w 2752090"/>
              <a:gd name="connsiteY59" fmla="*/ 946785 h 1315621"/>
              <a:gd name="connisteX60" fmla="*/ 2061210 w 2752090"/>
              <a:gd name="connsiteY60" fmla="*/ 897255 h 1315621"/>
              <a:gd name="connisteX61" fmla="*/ 2130425 w 2752090"/>
              <a:gd name="connsiteY61" fmla="*/ 907415 h 1315621"/>
              <a:gd name="connisteX62" fmla="*/ 2199640 w 2752090"/>
              <a:gd name="connsiteY62" fmla="*/ 927100 h 1315621"/>
              <a:gd name="connisteX63" fmla="*/ 2268855 w 2752090"/>
              <a:gd name="connsiteY63" fmla="*/ 956945 h 1315621"/>
              <a:gd name="connisteX64" fmla="*/ 2337435 w 2752090"/>
              <a:gd name="connsiteY64" fmla="*/ 996315 h 1315621"/>
              <a:gd name="connisteX65" fmla="*/ 2406650 w 2752090"/>
              <a:gd name="connsiteY65" fmla="*/ 1035685 h 1315621"/>
              <a:gd name="connisteX66" fmla="*/ 2475865 w 2752090"/>
              <a:gd name="connsiteY66" fmla="*/ 1055370 h 1315621"/>
              <a:gd name="connisteX67" fmla="*/ 2544445 w 2752090"/>
              <a:gd name="connsiteY67" fmla="*/ 1065530 h 1315621"/>
              <a:gd name="connisteX68" fmla="*/ 2613660 w 2752090"/>
              <a:gd name="connsiteY68" fmla="*/ 1075055 h 1315621"/>
              <a:gd name="connisteX69" fmla="*/ 2682875 w 2752090"/>
              <a:gd name="connsiteY69" fmla="*/ 1085215 h 1315621"/>
              <a:gd name="connisteX70" fmla="*/ 2752090 w 2752090"/>
              <a:gd name="connsiteY70" fmla="*/ 1085215 h 131562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Lst>
            <a:rect l="l" t="t" r="r" b="b"/>
            <a:pathLst>
              <a:path w="2752090" h="1315621">
                <a:moveTo>
                  <a:pt x="0" y="1075055"/>
                </a:moveTo>
                <a:cubicBezTo>
                  <a:pt x="12065" y="1075055"/>
                  <a:pt x="41275" y="1076960"/>
                  <a:pt x="68580" y="1075055"/>
                </a:cubicBezTo>
                <a:cubicBezTo>
                  <a:pt x="95885" y="1073150"/>
                  <a:pt x="109855" y="1067435"/>
                  <a:pt x="137795" y="1065530"/>
                </a:cubicBezTo>
                <a:cubicBezTo>
                  <a:pt x="165735" y="1063625"/>
                  <a:pt x="179070" y="1065530"/>
                  <a:pt x="207010" y="1065530"/>
                </a:cubicBezTo>
                <a:cubicBezTo>
                  <a:pt x="234950" y="1065530"/>
                  <a:pt x="248920" y="1065530"/>
                  <a:pt x="276225" y="1065530"/>
                </a:cubicBezTo>
                <a:cubicBezTo>
                  <a:pt x="303530" y="1065530"/>
                  <a:pt x="317500" y="1071245"/>
                  <a:pt x="344805" y="1065530"/>
                </a:cubicBezTo>
                <a:cubicBezTo>
                  <a:pt x="372110" y="1059815"/>
                  <a:pt x="386080" y="1051560"/>
                  <a:pt x="414020" y="1035685"/>
                </a:cubicBezTo>
                <a:cubicBezTo>
                  <a:pt x="441960" y="1019810"/>
                  <a:pt x="455295" y="1000125"/>
                  <a:pt x="483235" y="986155"/>
                </a:cubicBezTo>
                <a:cubicBezTo>
                  <a:pt x="511175" y="972185"/>
                  <a:pt x="525145" y="972185"/>
                  <a:pt x="552450" y="966470"/>
                </a:cubicBezTo>
                <a:cubicBezTo>
                  <a:pt x="579755" y="960755"/>
                  <a:pt x="593725" y="956945"/>
                  <a:pt x="621030" y="956945"/>
                </a:cubicBezTo>
                <a:cubicBezTo>
                  <a:pt x="648335" y="956945"/>
                  <a:pt x="662305" y="960755"/>
                  <a:pt x="690245" y="966470"/>
                </a:cubicBezTo>
                <a:cubicBezTo>
                  <a:pt x="718185" y="972185"/>
                  <a:pt x="731520" y="974090"/>
                  <a:pt x="759460" y="986155"/>
                </a:cubicBezTo>
                <a:cubicBezTo>
                  <a:pt x="787400" y="998220"/>
                  <a:pt x="801370" y="1009650"/>
                  <a:pt x="828675" y="1025525"/>
                </a:cubicBezTo>
                <a:cubicBezTo>
                  <a:pt x="855980" y="1041400"/>
                  <a:pt x="869950" y="1055370"/>
                  <a:pt x="897255" y="1065530"/>
                </a:cubicBezTo>
                <a:cubicBezTo>
                  <a:pt x="924560" y="1075690"/>
                  <a:pt x="938530" y="1073150"/>
                  <a:pt x="966470" y="1075055"/>
                </a:cubicBezTo>
                <a:cubicBezTo>
                  <a:pt x="994410" y="1076960"/>
                  <a:pt x="1007745" y="1082675"/>
                  <a:pt x="1035685" y="1075055"/>
                </a:cubicBezTo>
                <a:cubicBezTo>
                  <a:pt x="1063625" y="1067435"/>
                  <a:pt x="1083310" y="1057275"/>
                  <a:pt x="1104900" y="1035685"/>
                </a:cubicBezTo>
                <a:cubicBezTo>
                  <a:pt x="1126490" y="1014095"/>
                  <a:pt x="1134745" y="994410"/>
                  <a:pt x="1144270" y="966470"/>
                </a:cubicBezTo>
                <a:cubicBezTo>
                  <a:pt x="1153795" y="938530"/>
                  <a:pt x="1149985" y="924560"/>
                  <a:pt x="1153795" y="897255"/>
                </a:cubicBezTo>
                <a:cubicBezTo>
                  <a:pt x="1157605" y="869950"/>
                  <a:pt x="1160145" y="855980"/>
                  <a:pt x="1163955" y="828675"/>
                </a:cubicBezTo>
                <a:cubicBezTo>
                  <a:pt x="1167765" y="801370"/>
                  <a:pt x="1169670" y="787400"/>
                  <a:pt x="1173480" y="759460"/>
                </a:cubicBezTo>
                <a:cubicBezTo>
                  <a:pt x="1177290" y="731520"/>
                  <a:pt x="1177925" y="718185"/>
                  <a:pt x="1183640" y="690245"/>
                </a:cubicBezTo>
                <a:cubicBezTo>
                  <a:pt x="1189355" y="662305"/>
                  <a:pt x="1197610" y="648335"/>
                  <a:pt x="1203325" y="621030"/>
                </a:cubicBezTo>
                <a:cubicBezTo>
                  <a:pt x="1209040" y="593725"/>
                  <a:pt x="1210945" y="579755"/>
                  <a:pt x="1212850" y="552450"/>
                </a:cubicBezTo>
                <a:cubicBezTo>
                  <a:pt x="1214755" y="525145"/>
                  <a:pt x="1212850" y="511175"/>
                  <a:pt x="1212850" y="483235"/>
                </a:cubicBezTo>
                <a:cubicBezTo>
                  <a:pt x="1212850" y="455295"/>
                  <a:pt x="1212850" y="441325"/>
                  <a:pt x="1212850" y="414020"/>
                </a:cubicBezTo>
                <a:cubicBezTo>
                  <a:pt x="1212850" y="386715"/>
                  <a:pt x="1212850" y="372745"/>
                  <a:pt x="1212850" y="345440"/>
                </a:cubicBezTo>
                <a:cubicBezTo>
                  <a:pt x="1212850" y="318135"/>
                  <a:pt x="1212850" y="304165"/>
                  <a:pt x="1212850" y="276225"/>
                </a:cubicBezTo>
                <a:cubicBezTo>
                  <a:pt x="1212850" y="248285"/>
                  <a:pt x="1210945" y="234950"/>
                  <a:pt x="1212850" y="207010"/>
                </a:cubicBezTo>
                <a:cubicBezTo>
                  <a:pt x="1214755" y="179070"/>
                  <a:pt x="1219200" y="165100"/>
                  <a:pt x="1223010" y="137795"/>
                </a:cubicBezTo>
                <a:cubicBezTo>
                  <a:pt x="1226820" y="110490"/>
                  <a:pt x="1228725" y="96520"/>
                  <a:pt x="1232535" y="69215"/>
                </a:cubicBezTo>
                <a:cubicBezTo>
                  <a:pt x="1236345" y="41910"/>
                  <a:pt x="1230630" y="0"/>
                  <a:pt x="1242695" y="0"/>
                </a:cubicBezTo>
                <a:cubicBezTo>
                  <a:pt x="1254760" y="0"/>
                  <a:pt x="1280160" y="41910"/>
                  <a:pt x="1292225" y="69215"/>
                </a:cubicBezTo>
                <a:cubicBezTo>
                  <a:pt x="1304290" y="96520"/>
                  <a:pt x="1297940" y="110490"/>
                  <a:pt x="1301750" y="137795"/>
                </a:cubicBezTo>
                <a:cubicBezTo>
                  <a:pt x="1305560" y="165100"/>
                  <a:pt x="1308100" y="179070"/>
                  <a:pt x="1311910" y="207010"/>
                </a:cubicBezTo>
                <a:cubicBezTo>
                  <a:pt x="1315720" y="234950"/>
                  <a:pt x="1317625" y="248285"/>
                  <a:pt x="1321435" y="276225"/>
                </a:cubicBezTo>
                <a:cubicBezTo>
                  <a:pt x="1325245" y="304165"/>
                  <a:pt x="1327785" y="318135"/>
                  <a:pt x="1331595" y="345440"/>
                </a:cubicBezTo>
                <a:cubicBezTo>
                  <a:pt x="1335405" y="372745"/>
                  <a:pt x="1339215" y="386715"/>
                  <a:pt x="1341120" y="414020"/>
                </a:cubicBezTo>
                <a:cubicBezTo>
                  <a:pt x="1343025" y="441325"/>
                  <a:pt x="1341120" y="455295"/>
                  <a:pt x="1341120" y="483235"/>
                </a:cubicBezTo>
                <a:cubicBezTo>
                  <a:pt x="1341120" y="511175"/>
                  <a:pt x="1339215" y="525145"/>
                  <a:pt x="1341120" y="552450"/>
                </a:cubicBezTo>
                <a:cubicBezTo>
                  <a:pt x="1343025" y="579755"/>
                  <a:pt x="1347470" y="593725"/>
                  <a:pt x="1351280" y="621030"/>
                </a:cubicBezTo>
                <a:cubicBezTo>
                  <a:pt x="1355090" y="648335"/>
                  <a:pt x="1356995" y="662305"/>
                  <a:pt x="1360805" y="690245"/>
                </a:cubicBezTo>
                <a:cubicBezTo>
                  <a:pt x="1364615" y="718185"/>
                  <a:pt x="1369060" y="731520"/>
                  <a:pt x="1370965" y="759460"/>
                </a:cubicBezTo>
                <a:cubicBezTo>
                  <a:pt x="1372870" y="787400"/>
                  <a:pt x="1370965" y="801370"/>
                  <a:pt x="1370965" y="828675"/>
                </a:cubicBezTo>
                <a:cubicBezTo>
                  <a:pt x="1370965" y="855980"/>
                  <a:pt x="1367155" y="869950"/>
                  <a:pt x="1370965" y="897255"/>
                </a:cubicBezTo>
                <a:cubicBezTo>
                  <a:pt x="1374775" y="924560"/>
                  <a:pt x="1384935" y="938530"/>
                  <a:pt x="1390650" y="966470"/>
                </a:cubicBezTo>
                <a:cubicBezTo>
                  <a:pt x="1396365" y="994410"/>
                  <a:pt x="1395095" y="1007745"/>
                  <a:pt x="1400810" y="1035685"/>
                </a:cubicBezTo>
                <a:cubicBezTo>
                  <a:pt x="1406525" y="1063625"/>
                  <a:pt x="1412875" y="1077595"/>
                  <a:pt x="1420495" y="1104900"/>
                </a:cubicBezTo>
                <a:cubicBezTo>
                  <a:pt x="1428115" y="1132205"/>
                  <a:pt x="1434465" y="1146175"/>
                  <a:pt x="1440180" y="1173480"/>
                </a:cubicBezTo>
                <a:cubicBezTo>
                  <a:pt x="1445895" y="1200785"/>
                  <a:pt x="1442085" y="1214755"/>
                  <a:pt x="1449705" y="1242695"/>
                </a:cubicBezTo>
                <a:cubicBezTo>
                  <a:pt x="1457325" y="1270635"/>
                  <a:pt x="1459865" y="1301750"/>
                  <a:pt x="1479550" y="1311910"/>
                </a:cubicBezTo>
                <a:cubicBezTo>
                  <a:pt x="1499235" y="1322070"/>
                  <a:pt x="1527175" y="1310005"/>
                  <a:pt x="1548765" y="1292225"/>
                </a:cubicBezTo>
                <a:cubicBezTo>
                  <a:pt x="1570355" y="1274445"/>
                  <a:pt x="1576070" y="1250950"/>
                  <a:pt x="1588135" y="1223010"/>
                </a:cubicBezTo>
                <a:cubicBezTo>
                  <a:pt x="1600200" y="1195070"/>
                  <a:pt x="1595755" y="1181100"/>
                  <a:pt x="1607820" y="1153795"/>
                </a:cubicBezTo>
                <a:cubicBezTo>
                  <a:pt x="1619885" y="1126490"/>
                  <a:pt x="1625600" y="1101090"/>
                  <a:pt x="1647190" y="1085215"/>
                </a:cubicBezTo>
                <a:cubicBezTo>
                  <a:pt x="1668780" y="1069340"/>
                  <a:pt x="1689100" y="1078865"/>
                  <a:pt x="1716405" y="1075055"/>
                </a:cubicBezTo>
                <a:cubicBezTo>
                  <a:pt x="1743710" y="1071245"/>
                  <a:pt x="1757680" y="1069340"/>
                  <a:pt x="1784985" y="1065530"/>
                </a:cubicBezTo>
                <a:cubicBezTo>
                  <a:pt x="1812290" y="1061720"/>
                  <a:pt x="1826260" y="1067435"/>
                  <a:pt x="1854200" y="1055370"/>
                </a:cubicBezTo>
                <a:cubicBezTo>
                  <a:pt x="1882140" y="1043305"/>
                  <a:pt x="1895475" y="1027430"/>
                  <a:pt x="1923415" y="1005840"/>
                </a:cubicBezTo>
                <a:cubicBezTo>
                  <a:pt x="1951355" y="984250"/>
                  <a:pt x="1965325" y="968375"/>
                  <a:pt x="1992630" y="946785"/>
                </a:cubicBezTo>
                <a:cubicBezTo>
                  <a:pt x="2019935" y="925195"/>
                  <a:pt x="2033905" y="904875"/>
                  <a:pt x="2061210" y="897255"/>
                </a:cubicBezTo>
                <a:cubicBezTo>
                  <a:pt x="2088515" y="889635"/>
                  <a:pt x="2102485" y="901700"/>
                  <a:pt x="2130425" y="907415"/>
                </a:cubicBezTo>
                <a:cubicBezTo>
                  <a:pt x="2158365" y="913130"/>
                  <a:pt x="2171700" y="916940"/>
                  <a:pt x="2199640" y="927100"/>
                </a:cubicBezTo>
                <a:cubicBezTo>
                  <a:pt x="2227580" y="937260"/>
                  <a:pt x="2241550" y="942975"/>
                  <a:pt x="2268855" y="956945"/>
                </a:cubicBezTo>
                <a:cubicBezTo>
                  <a:pt x="2296160" y="970915"/>
                  <a:pt x="2310130" y="980440"/>
                  <a:pt x="2337435" y="996315"/>
                </a:cubicBezTo>
                <a:cubicBezTo>
                  <a:pt x="2364740" y="1012190"/>
                  <a:pt x="2378710" y="1023620"/>
                  <a:pt x="2406650" y="1035685"/>
                </a:cubicBezTo>
                <a:cubicBezTo>
                  <a:pt x="2434590" y="1047750"/>
                  <a:pt x="2448560" y="1049655"/>
                  <a:pt x="2475865" y="1055370"/>
                </a:cubicBezTo>
                <a:cubicBezTo>
                  <a:pt x="2503170" y="1061085"/>
                  <a:pt x="2517140" y="1061720"/>
                  <a:pt x="2544445" y="1065530"/>
                </a:cubicBezTo>
                <a:cubicBezTo>
                  <a:pt x="2571750" y="1069340"/>
                  <a:pt x="2585720" y="1071245"/>
                  <a:pt x="2613660" y="1075055"/>
                </a:cubicBezTo>
                <a:cubicBezTo>
                  <a:pt x="2641600" y="1078865"/>
                  <a:pt x="2654935" y="1083310"/>
                  <a:pt x="2682875" y="1085215"/>
                </a:cubicBezTo>
                <a:cubicBezTo>
                  <a:pt x="2710815" y="1087120"/>
                  <a:pt x="2739390" y="1085215"/>
                  <a:pt x="2752090" y="1085215"/>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8">
            <a:extLst>
              <a:ext uri="{FF2B5EF4-FFF2-40B4-BE49-F238E27FC236}">
                <a16:creationId xmlns:a16="http://schemas.microsoft.com/office/drawing/2014/main" id="{42A9878B-73AF-4F90-9C0D-5C2EB58DA64E}"/>
              </a:ext>
            </a:extLst>
          </p:cNvPr>
          <p:cNvSpPr/>
          <p:nvPr/>
        </p:nvSpPr>
        <p:spPr>
          <a:xfrm>
            <a:off x="4615443" y="4572862"/>
            <a:ext cx="1258896" cy="875051"/>
          </a:xfrm>
          <a:custGeom>
            <a:avLst/>
            <a:gdLst>
              <a:gd name="connisteX0" fmla="*/ 0 w 1637665"/>
              <a:gd name="connsiteY0" fmla="*/ 691197 h 1048011"/>
              <a:gd name="connisteX1" fmla="*/ 69215 w 1637665"/>
              <a:gd name="connsiteY1" fmla="*/ 681672 h 1048011"/>
              <a:gd name="connisteX2" fmla="*/ 138430 w 1637665"/>
              <a:gd name="connsiteY2" fmla="*/ 661987 h 1048011"/>
              <a:gd name="connisteX3" fmla="*/ 207010 w 1637665"/>
              <a:gd name="connsiteY3" fmla="*/ 642302 h 1048011"/>
              <a:gd name="connisteX4" fmla="*/ 276225 w 1637665"/>
              <a:gd name="connsiteY4" fmla="*/ 621982 h 1048011"/>
              <a:gd name="connisteX5" fmla="*/ 345440 w 1637665"/>
              <a:gd name="connsiteY5" fmla="*/ 562927 h 1048011"/>
              <a:gd name="connisteX6" fmla="*/ 414655 w 1637665"/>
              <a:gd name="connsiteY6" fmla="*/ 562927 h 1048011"/>
              <a:gd name="connisteX7" fmla="*/ 483235 w 1637665"/>
              <a:gd name="connsiteY7" fmla="*/ 621982 h 1048011"/>
              <a:gd name="connisteX8" fmla="*/ 532765 w 1637665"/>
              <a:gd name="connsiteY8" fmla="*/ 691197 h 1048011"/>
              <a:gd name="connisteX9" fmla="*/ 601980 w 1637665"/>
              <a:gd name="connsiteY9" fmla="*/ 701357 h 1048011"/>
              <a:gd name="connisteX10" fmla="*/ 621665 w 1637665"/>
              <a:gd name="connsiteY10" fmla="*/ 632142 h 1048011"/>
              <a:gd name="connisteX11" fmla="*/ 650875 w 1637665"/>
              <a:gd name="connsiteY11" fmla="*/ 562927 h 1048011"/>
              <a:gd name="connisteX12" fmla="*/ 670560 w 1637665"/>
              <a:gd name="connsiteY12" fmla="*/ 494347 h 1048011"/>
              <a:gd name="connisteX13" fmla="*/ 690245 w 1637665"/>
              <a:gd name="connsiteY13" fmla="*/ 425132 h 1048011"/>
              <a:gd name="connisteX14" fmla="*/ 700405 w 1637665"/>
              <a:gd name="connsiteY14" fmla="*/ 355917 h 1048011"/>
              <a:gd name="connisteX15" fmla="*/ 710565 w 1637665"/>
              <a:gd name="connsiteY15" fmla="*/ 286702 h 1048011"/>
              <a:gd name="connisteX16" fmla="*/ 710565 w 1637665"/>
              <a:gd name="connsiteY16" fmla="*/ 218122 h 1048011"/>
              <a:gd name="connisteX17" fmla="*/ 710565 w 1637665"/>
              <a:gd name="connsiteY17" fmla="*/ 148907 h 1048011"/>
              <a:gd name="connisteX18" fmla="*/ 710565 w 1637665"/>
              <a:gd name="connsiteY18" fmla="*/ 79692 h 1048011"/>
              <a:gd name="connisteX19" fmla="*/ 730250 w 1637665"/>
              <a:gd name="connsiteY19" fmla="*/ 10477 h 1048011"/>
              <a:gd name="connisteX20" fmla="*/ 798830 w 1637665"/>
              <a:gd name="connsiteY20" fmla="*/ 10477 h 1048011"/>
              <a:gd name="connisteX21" fmla="*/ 808990 w 1637665"/>
              <a:gd name="connsiteY21" fmla="*/ 79692 h 1048011"/>
              <a:gd name="connisteX22" fmla="*/ 838835 w 1637665"/>
              <a:gd name="connsiteY22" fmla="*/ 148907 h 1048011"/>
              <a:gd name="connisteX23" fmla="*/ 858520 w 1637665"/>
              <a:gd name="connsiteY23" fmla="*/ 218122 h 1048011"/>
              <a:gd name="connisteX24" fmla="*/ 868045 w 1637665"/>
              <a:gd name="connsiteY24" fmla="*/ 286702 h 1048011"/>
              <a:gd name="connisteX25" fmla="*/ 878205 w 1637665"/>
              <a:gd name="connsiteY25" fmla="*/ 355917 h 1048011"/>
              <a:gd name="connisteX26" fmla="*/ 887730 w 1637665"/>
              <a:gd name="connsiteY26" fmla="*/ 425132 h 1048011"/>
              <a:gd name="connisteX27" fmla="*/ 887730 w 1637665"/>
              <a:gd name="connsiteY27" fmla="*/ 494347 h 1048011"/>
              <a:gd name="connisteX28" fmla="*/ 897890 w 1637665"/>
              <a:gd name="connsiteY28" fmla="*/ 562927 h 1048011"/>
              <a:gd name="connisteX29" fmla="*/ 907415 w 1637665"/>
              <a:gd name="connsiteY29" fmla="*/ 632142 h 1048011"/>
              <a:gd name="connisteX30" fmla="*/ 917575 w 1637665"/>
              <a:gd name="connsiteY30" fmla="*/ 701357 h 1048011"/>
              <a:gd name="connisteX31" fmla="*/ 937260 w 1637665"/>
              <a:gd name="connsiteY31" fmla="*/ 769937 h 1048011"/>
              <a:gd name="connisteX32" fmla="*/ 946785 w 1637665"/>
              <a:gd name="connsiteY32" fmla="*/ 839152 h 1048011"/>
              <a:gd name="connisteX33" fmla="*/ 966470 w 1637665"/>
              <a:gd name="connsiteY33" fmla="*/ 908367 h 1048011"/>
              <a:gd name="connisteX34" fmla="*/ 976630 w 1637665"/>
              <a:gd name="connsiteY34" fmla="*/ 977582 h 1048011"/>
              <a:gd name="connisteX35" fmla="*/ 996315 w 1637665"/>
              <a:gd name="connsiteY35" fmla="*/ 1046162 h 1048011"/>
              <a:gd name="connisteX36" fmla="*/ 1065530 w 1637665"/>
              <a:gd name="connsiteY36" fmla="*/ 1016952 h 1048011"/>
              <a:gd name="connisteX37" fmla="*/ 1065530 w 1637665"/>
              <a:gd name="connsiteY37" fmla="*/ 947737 h 1048011"/>
              <a:gd name="connisteX38" fmla="*/ 1065530 w 1637665"/>
              <a:gd name="connsiteY38" fmla="*/ 878522 h 1048011"/>
              <a:gd name="connisteX39" fmla="*/ 1085215 w 1637665"/>
              <a:gd name="connsiteY39" fmla="*/ 809942 h 1048011"/>
              <a:gd name="connisteX40" fmla="*/ 1114425 w 1637665"/>
              <a:gd name="connsiteY40" fmla="*/ 740727 h 1048011"/>
              <a:gd name="connisteX41" fmla="*/ 1154430 w 1637665"/>
              <a:gd name="connsiteY41" fmla="*/ 671512 h 1048011"/>
              <a:gd name="connisteX42" fmla="*/ 1223010 w 1637665"/>
              <a:gd name="connsiteY42" fmla="*/ 671512 h 1048011"/>
              <a:gd name="connisteX43" fmla="*/ 1292225 w 1637665"/>
              <a:gd name="connsiteY43" fmla="*/ 621982 h 1048011"/>
              <a:gd name="connisteX44" fmla="*/ 1341755 w 1637665"/>
              <a:gd name="connsiteY44" fmla="*/ 553402 h 1048011"/>
              <a:gd name="connisteX45" fmla="*/ 1410335 w 1637665"/>
              <a:gd name="connsiteY45" fmla="*/ 503872 h 1048011"/>
              <a:gd name="connisteX46" fmla="*/ 1459865 w 1637665"/>
              <a:gd name="connsiteY46" fmla="*/ 573087 h 1048011"/>
              <a:gd name="connisteX47" fmla="*/ 1499235 w 1637665"/>
              <a:gd name="connsiteY47" fmla="*/ 642302 h 1048011"/>
              <a:gd name="connisteX48" fmla="*/ 1568450 w 1637665"/>
              <a:gd name="connsiteY48" fmla="*/ 691197 h 1048011"/>
              <a:gd name="connisteX49" fmla="*/ 1637665 w 1637665"/>
              <a:gd name="connsiteY49" fmla="*/ 701357 h 104801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Lst>
            <a:rect l="l" t="t" r="r" b="b"/>
            <a:pathLst>
              <a:path w="1637665" h="1048012">
                <a:moveTo>
                  <a:pt x="0" y="691198"/>
                </a:moveTo>
                <a:cubicBezTo>
                  <a:pt x="12700" y="689928"/>
                  <a:pt x="41275" y="687388"/>
                  <a:pt x="69215" y="681673"/>
                </a:cubicBezTo>
                <a:cubicBezTo>
                  <a:pt x="97155" y="675958"/>
                  <a:pt x="111125" y="669608"/>
                  <a:pt x="138430" y="661988"/>
                </a:cubicBezTo>
                <a:cubicBezTo>
                  <a:pt x="165735" y="654368"/>
                  <a:pt x="179705" y="650558"/>
                  <a:pt x="207010" y="642303"/>
                </a:cubicBezTo>
                <a:cubicBezTo>
                  <a:pt x="234315" y="634048"/>
                  <a:pt x="248285" y="637858"/>
                  <a:pt x="276225" y="621983"/>
                </a:cubicBezTo>
                <a:cubicBezTo>
                  <a:pt x="304165" y="606108"/>
                  <a:pt x="317500" y="574993"/>
                  <a:pt x="345440" y="562928"/>
                </a:cubicBezTo>
                <a:cubicBezTo>
                  <a:pt x="373380" y="550863"/>
                  <a:pt x="387350" y="550863"/>
                  <a:pt x="414655" y="562928"/>
                </a:cubicBezTo>
                <a:cubicBezTo>
                  <a:pt x="441960" y="574993"/>
                  <a:pt x="459740" y="596583"/>
                  <a:pt x="483235" y="621983"/>
                </a:cubicBezTo>
                <a:cubicBezTo>
                  <a:pt x="506730" y="647383"/>
                  <a:pt x="509270" y="675323"/>
                  <a:pt x="532765" y="691198"/>
                </a:cubicBezTo>
                <a:cubicBezTo>
                  <a:pt x="556260" y="707073"/>
                  <a:pt x="584200" y="713423"/>
                  <a:pt x="601980" y="701358"/>
                </a:cubicBezTo>
                <a:cubicBezTo>
                  <a:pt x="619760" y="689293"/>
                  <a:pt x="612140" y="660083"/>
                  <a:pt x="621665" y="632143"/>
                </a:cubicBezTo>
                <a:cubicBezTo>
                  <a:pt x="631190" y="604203"/>
                  <a:pt x="641350" y="590233"/>
                  <a:pt x="650875" y="562928"/>
                </a:cubicBezTo>
                <a:cubicBezTo>
                  <a:pt x="660400" y="535623"/>
                  <a:pt x="662940" y="521653"/>
                  <a:pt x="670560" y="494348"/>
                </a:cubicBezTo>
                <a:cubicBezTo>
                  <a:pt x="678180" y="467043"/>
                  <a:pt x="684530" y="453073"/>
                  <a:pt x="690245" y="425133"/>
                </a:cubicBezTo>
                <a:cubicBezTo>
                  <a:pt x="695960" y="397193"/>
                  <a:pt x="696595" y="383858"/>
                  <a:pt x="700405" y="355918"/>
                </a:cubicBezTo>
                <a:cubicBezTo>
                  <a:pt x="704215" y="327978"/>
                  <a:pt x="708660" y="314008"/>
                  <a:pt x="710565" y="286703"/>
                </a:cubicBezTo>
                <a:cubicBezTo>
                  <a:pt x="712470" y="259398"/>
                  <a:pt x="710565" y="245428"/>
                  <a:pt x="710565" y="218123"/>
                </a:cubicBezTo>
                <a:cubicBezTo>
                  <a:pt x="710565" y="190818"/>
                  <a:pt x="710565" y="176848"/>
                  <a:pt x="710565" y="148908"/>
                </a:cubicBezTo>
                <a:cubicBezTo>
                  <a:pt x="710565" y="120968"/>
                  <a:pt x="706755" y="107633"/>
                  <a:pt x="710565" y="79693"/>
                </a:cubicBezTo>
                <a:cubicBezTo>
                  <a:pt x="714375" y="51753"/>
                  <a:pt x="712470" y="24448"/>
                  <a:pt x="730250" y="10478"/>
                </a:cubicBezTo>
                <a:cubicBezTo>
                  <a:pt x="748030" y="-3492"/>
                  <a:pt x="782955" y="-3492"/>
                  <a:pt x="798830" y="10478"/>
                </a:cubicBezTo>
                <a:cubicBezTo>
                  <a:pt x="814705" y="24448"/>
                  <a:pt x="800735" y="51753"/>
                  <a:pt x="808990" y="79693"/>
                </a:cubicBezTo>
                <a:cubicBezTo>
                  <a:pt x="817245" y="107633"/>
                  <a:pt x="828675" y="120968"/>
                  <a:pt x="838835" y="148908"/>
                </a:cubicBezTo>
                <a:cubicBezTo>
                  <a:pt x="848995" y="176848"/>
                  <a:pt x="852805" y="190818"/>
                  <a:pt x="858520" y="218123"/>
                </a:cubicBezTo>
                <a:cubicBezTo>
                  <a:pt x="864235" y="245428"/>
                  <a:pt x="864235" y="259398"/>
                  <a:pt x="868045" y="286703"/>
                </a:cubicBezTo>
                <a:cubicBezTo>
                  <a:pt x="871855" y="314008"/>
                  <a:pt x="874395" y="327978"/>
                  <a:pt x="878205" y="355918"/>
                </a:cubicBezTo>
                <a:cubicBezTo>
                  <a:pt x="882015" y="383858"/>
                  <a:pt x="885825" y="397193"/>
                  <a:pt x="887730" y="425133"/>
                </a:cubicBezTo>
                <a:cubicBezTo>
                  <a:pt x="889635" y="453073"/>
                  <a:pt x="885825" y="467043"/>
                  <a:pt x="887730" y="494348"/>
                </a:cubicBezTo>
                <a:cubicBezTo>
                  <a:pt x="889635" y="521653"/>
                  <a:pt x="894080" y="535623"/>
                  <a:pt x="897890" y="562928"/>
                </a:cubicBezTo>
                <a:cubicBezTo>
                  <a:pt x="901700" y="590233"/>
                  <a:pt x="903605" y="604203"/>
                  <a:pt x="907415" y="632143"/>
                </a:cubicBezTo>
                <a:cubicBezTo>
                  <a:pt x="911225" y="660083"/>
                  <a:pt x="911860" y="674053"/>
                  <a:pt x="917575" y="701358"/>
                </a:cubicBezTo>
                <a:cubicBezTo>
                  <a:pt x="923290" y="728663"/>
                  <a:pt x="931545" y="742633"/>
                  <a:pt x="937260" y="769938"/>
                </a:cubicBezTo>
                <a:cubicBezTo>
                  <a:pt x="942975" y="797243"/>
                  <a:pt x="941070" y="811213"/>
                  <a:pt x="946785" y="839153"/>
                </a:cubicBezTo>
                <a:cubicBezTo>
                  <a:pt x="952500" y="867093"/>
                  <a:pt x="960755" y="880428"/>
                  <a:pt x="966470" y="908368"/>
                </a:cubicBezTo>
                <a:cubicBezTo>
                  <a:pt x="972185" y="936308"/>
                  <a:pt x="970915" y="950278"/>
                  <a:pt x="976630" y="977583"/>
                </a:cubicBezTo>
                <a:cubicBezTo>
                  <a:pt x="982345" y="1004888"/>
                  <a:pt x="978535" y="1038543"/>
                  <a:pt x="996315" y="1046163"/>
                </a:cubicBezTo>
                <a:cubicBezTo>
                  <a:pt x="1014095" y="1053783"/>
                  <a:pt x="1051560" y="1036638"/>
                  <a:pt x="1065530" y="1016953"/>
                </a:cubicBezTo>
                <a:cubicBezTo>
                  <a:pt x="1079500" y="997268"/>
                  <a:pt x="1065530" y="975678"/>
                  <a:pt x="1065530" y="947738"/>
                </a:cubicBezTo>
                <a:cubicBezTo>
                  <a:pt x="1065530" y="919798"/>
                  <a:pt x="1061720" y="905828"/>
                  <a:pt x="1065530" y="878523"/>
                </a:cubicBezTo>
                <a:cubicBezTo>
                  <a:pt x="1069340" y="851218"/>
                  <a:pt x="1075690" y="837248"/>
                  <a:pt x="1085215" y="809943"/>
                </a:cubicBezTo>
                <a:cubicBezTo>
                  <a:pt x="1094740" y="782638"/>
                  <a:pt x="1100455" y="768668"/>
                  <a:pt x="1114425" y="740728"/>
                </a:cubicBezTo>
                <a:cubicBezTo>
                  <a:pt x="1128395" y="712788"/>
                  <a:pt x="1132840" y="685483"/>
                  <a:pt x="1154430" y="671513"/>
                </a:cubicBezTo>
                <a:cubicBezTo>
                  <a:pt x="1176020" y="657543"/>
                  <a:pt x="1195705" y="681673"/>
                  <a:pt x="1223010" y="671513"/>
                </a:cubicBezTo>
                <a:cubicBezTo>
                  <a:pt x="1250315" y="661353"/>
                  <a:pt x="1268730" y="645478"/>
                  <a:pt x="1292225" y="621983"/>
                </a:cubicBezTo>
                <a:cubicBezTo>
                  <a:pt x="1315720" y="598488"/>
                  <a:pt x="1318260" y="576898"/>
                  <a:pt x="1341755" y="553403"/>
                </a:cubicBezTo>
                <a:cubicBezTo>
                  <a:pt x="1365250" y="529908"/>
                  <a:pt x="1386840" y="500063"/>
                  <a:pt x="1410335" y="503873"/>
                </a:cubicBezTo>
                <a:cubicBezTo>
                  <a:pt x="1433830" y="507683"/>
                  <a:pt x="1442085" y="545148"/>
                  <a:pt x="1459865" y="573088"/>
                </a:cubicBezTo>
                <a:cubicBezTo>
                  <a:pt x="1477645" y="601028"/>
                  <a:pt x="1477645" y="618808"/>
                  <a:pt x="1499235" y="642303"/>
                </a:cubicBezTo>
                <a:cubicBezTo>
                  <a:pt x="1520825" y="665798"/>
                  <a:pt x="1540510" y="679133"/>
                  <a:pt x="1568450" y="691198"/>
                </a:cubicBezTo>
                <a:cubicBezTo>
                  <a:pt x="1596390" y="703263"/>
                  <a:pt x="1624965" y="700088"/>
                  <a:pt x="1637665" y="701358"/>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4">
            <a:extLst>
              <a:ext uri="{FF2B5EF4-FFF2-40B4-BE49-F238E27FC236}">
                <a16:creationId xmlns:a16="http://schemas.microsoft.com/office/drawing/2014/main" id="{DD226975-8DD2-45BB-AE78-5277B8044DAF}"/>
              </a:ext>
            </a:extLst>
          </p:cNvPr>
          <p:cNvSpPr/>
          <p:nvPr/>
        </p:nvSpPr>
        <p:spPr>
          <a:xfrm>
            <a:off x="6805698" y="4258905"/>
            <a:ext cx="2115570" cy="1098852"/>
          </a:xfrm>
          <a:custGeom>
            <a:avLst/>
            <a:gdLst>
              <a:gd name="connisteX0" fmla="*/ 0 w 2752090"/>
              <a:gd name="connsiteY0" fmla="*/ 1075055 h 1315621"/>
              <a:gd name="connisteX1" fmla="*/ 68580 w 2752090"/>
              <a:gd name="connsiteY1" fmla="*/ 1075055 h 1315621"/>
              <a:gd name="connisteX2" fmla="*/ 137795 w 2752090"/>
              <a:gd name="connsiteY2" fmla="*/ 1065530 h 1315621"/>
              <a:gd name="connisteX3" fmla="*/ 207010 w 2752090"/>
              <a:gd name="connsiteY3" fmla="*/ 1065530 h 1315621"/>
              <a:gd name="connisteX4" fmla="*/ 276225 w 2752090"/>
              <a:gd name="connsiteY4" fmla="*/ 1065530 h 1315621"/>
              <a:gd name="connisteX5" fmla="*/ 344805 w 2752090"/>
              <a:gd name="connsiteY5" fmla="*/ 1065530 h 1315621"/>
              <a:gd name="connisteX6" fmla="*/ 414020 w 2752090"/>
              <a:gd name="connsiteY6" fmla="*/ 1035685 h 1315621"/>
              <a:gd name="connisteX7" fmla="*/ 483235 w 2752090"/>
              <a:gd name="connsiteY7" fmla="*/ 986155 h 1315621"/>
              <a:gd name="connisteX8" fmla="*/ 552450 w 2752090"/>
              <a:gd name="connsiteY8" fmla="*/ 966470 h 1315621"/>
              <a:gd name="connisteX9" fmla="*/ 621030 w 2752090"/>
              <a:gd name="connsiteY9" fmla="*/ 956945 h 1315621"/>
              <a:gd name="connisteX10" fmla="*/ 690245 w 2752090"/>
              <a:gd name="connsiteY10" fmla="*/ 966470 h 1315621"/>
              <a:gd name="connisteX11" fmla="*/ 759460 w 2752090"/>
              <a:gd name="connsiteY11" fmla="*/ 986155 h 1315621"/>
              <a:gd name="connisteX12" fmla="*/ 828675 w 2752090"/>
              <a:gd name="connsiteY12" fmla="*/ 1025525 h 1315621"/>
              <a:gd name="connisteX13" fmla="*/ 897255 w 2752090"/>
              <a:gd name="connsiteY13" fmla="*/ 1065530 h 1315621"/>
              <a:gd name="connisteX14" fmla="*/ 966470 w 2752090"/>
              <a:gd name="connsiteY14" fmla="*/ 1075055 h 1315621"/>
              <a:gd name="connisteX15" fmla="*/ 1035685 w 2752090"/>
              <a:gd name="connsiteY15" fmla="*/ 1075055 h 1315621"/>
              <a:gd name="connisteX16" fmla="*/ 1104900 w 2752090"/>
              <a:gd name="connsiteY16" fmla="*/ 1035685 h 1315621"/>
              <a:gd name="connisteX17" fmla="*/ 1144270 w 2752090"/>
              <a:gd name="connsiteY17" fmla="*/ 966470 h 1315621"/>
              <a:gd name="connisteX18" fmla="*/ 1153795 w 2752090"/>
              <a:gd name="connsiteY18" fmla="*/ 897255 h 1315621"/>
              <a:gd name="connisteX19" fmla="*/ 1163955 w 2752090"/>
              <a:gd name="connsiteY19" fmla="*/ 828675 h 1315621"/>
              <a:gd name="connisteX20" fmla="*/ 1173480 w 2752090"/>
              <a:gd name="connsiteY20" fmla="*/ 759460 h 1315621"/>
              <a:gd name="connisteX21" fmla="*/ 1183640 w 2752090"/>
              <a:gd name="connsiteY21" fmla="*/ 690245 h 1315621"/>
              <a:gd name="connisteX22" fmla="*/ 1203325 w 2752090"/>
              <a:gd name="connsiteY22" fmla="*/ 621030 h 1315621"/>
              <a:gd name="connisteX23" fmla="*/ 1212850 w 2752090"/>
              <a:gd name="connsiteY23" fmla="*/ 552450 h 1315621"/>
              <a:gd name="connisteX24" fmla="*/ 1212850 w 2752090"/>
              <a:gd name="connsiteY24" fmla="*/ 483235 h 1315621"/>
              <a:gd name="connisteX25" fmla="*/ 1212850 w 2752090"/>
              <a:gd name="connsiteY25" fmla="*/ 414020 h 1315621"/>
              <a:gd name="connisteX26" fmla="*/ 1212850 w 2752090"/>
              <a:gd name="connsiteY26" fmla="*/ 345440 h 1315621"/>
              <a:gd name="connisteX27" fmla="*/ 1212850 w 2752090"/>
              <a:gd name="connsiteY27" fmla="*/ 276225 h 1315621"/>
              <a:gd name="connisteX28" fmla="*/ 1212850 w 2752090"/>
              <a:gd name="connsiteY28" fmla="*/ 207010 h 1315621"/>
              <a:gd name="connisteX29" fmla="*/ 1223010 w 2752090"/>
              <a:gd name="connsiteY29" fmla="*/ 137795 h 1315621"/>
              <a:gd name="connisteX30" fmla="*/ 1232535 w 2752090"/>
              <a:gd name="connsiteY30" fmla="*/ 69215 h 1315621"/>
              <a:gd name="connisteX31" fmla="*/ 1242695 w 2752090"/>
              <a:gd name="connsiteY31" fmla="*/ 0 h 1315621"/>
              <a:gd name="connisteX32" fmla="*/ 1292225 w 2752090"/>
              <a:gd name="connsiteY32" fmla="*/ 69215 h 1315621"/>
              <a:gd name="connisteX33" fmla="*/ 1301750 w 2752090"/>
              <a:gd name="connsiteY33" fmla="*/ 137795 h 1315621"/>
              <a:gd name="connisteX34" fmla="*/ 1311910 w 2752090"/>
              <a:gd name="connsiteY34" fmla="*/ 207010 h 1315621"/>
              <a:gd name="connisteX35" fmla="*/ 1321435 w 2752090"/>
              <a:gd name="connsiteY35" fmla="*/ 276225 h 1315621"/>
              <a:gd name="connisteX36" fmla="*/ 1331595 w 2752090"/>
              <a:gd name="connsiteY36" fmla="*/ 345440 h 1315621"/>
              <a:gd name="connisteX37" fmla="*/ 1341120 w 2752090"/>
              <a:gd name="connsiteY37" fmla="*/ 414020 h 1315621"/>
              <a:gd name="connisteX38" fmla="*/ 1341120 w 2752090"/>
              <a:gd name="connsiteY38" fmla="*/ 483235 h 1315621"/>
              <a:gd name="connisteX39" fmla="*/ 1341120 w 2752090"/>
              <a:gd name="connsiteY39" fmla="*/ 552450 h 1315621"/>
              <a:gd name="connisteX40" fmla="*/ 1351280 w 2752090"/>
              <a:gd name="connsiteY40" fmla="*/ 621030 h 1315621"/>
              <a:gd name="connisteX41" fmla="*/ 1360805 w 2752090"/>
              <a:gd name="connsiteY41" fmla="*/ 690245 h 1315621"/>
              <a:gd name="connisteX42" fmla="*/ 1370965 w 2752090"/>
              <a:gd name="connsiteY42" fmla="*/ 759460 h 1315621"/>
              <a:gd name="connisteX43" fmla="*/ 1370965 w 2752090"/>
              <a:gd name="connsiteY43" fmla="*/ 828675 h 1315621"/>
              <a:gd name="connisteX44" fmla="*/ 1370965 w 2752090"/>
              <a:gd name="connsiteY44" fmla="*/ 897255 h 1315621"/>
              <a:gd name="connisteX45" fmla="*/ 1390650 w 2752090"/>
              <a:gd name="connsiteY45" fmla="*/ 966470 h 1315621"/>
              <a:gd name="connisteX46" fmla="*/ 1400810 w 2752090"/>
              <a:gd name="connsiteY46" fmla="*/ 1035685 h 1315621"/>
              <a:gd name="connisteX47" fmla="*/ 1420495 w 2752090"/>
              <a:gd name="connsiteY47" fmla="*/ 1104900 h 1315621"/>
              <a:gd name="connisteX48" fmla="*/ 1440180 w 2752090"/>
              <a:gd name="connsiteY48" fmla="*/ 1173480 h 1315621"/>
              <a:gd name="connisteX49" fmla="*/ 1449705 w 2752090"/>
              <a:gd name="connsiteY49" fmla="*/ 1242695 h 1315621"/>
              <a:gd name="connisteX50" fmla="*/ 1479550 w 2752090"/>
              <a:gd name="connsiteY50" fmla="*/ 1311910 h 1315621"/>
              <a:gd name="connisteX51" fmla="*/ 1548765 w 2752090"/>
              <a:gd name="connsiteY51" fmla="*/ 1292225 h 1315621"/>
              <a:gd name="connisteX52" fmla="*/ 1588135 w 2752090"/>
              <a:gd name="connsiteY52" fmla="*/ 1223010 h 1315621"/>
              <a:gd name="connisteX53" fmla="*/ 1607820 w 2752090"/>
              <a:gd name="connsiteY53" fmla="*/ 1153795 h 1315621"/>
              <a:gd name="connisteX54" fmla="*/ 1647190 w 2752090"/>
              <a:gd name="connsiteY54" fmla="*/ 1085215 h 1315621"/>
              <a:gd name="connisteX55" fmla="*/ 1716405 w 2752090"/>
              <a:gd name="connsiteY55" fmla="*/ 1075055 h 1315621"/>
              <a:gd name="connisteX56" fmla="*/ 1784985 w 2752090"/>
              <a:gd name="connsiteY56" fmla="*/ 1065530 h 1315621"/>
              <a:gd name="connisteX57" fmla="*/ 1854200 w 2752090"/>
              <a:gd name="connsiteY57" fmla="*/ 1055370 h 1315621"/>
              <a:gd name="connisteX58" fmla="*/ 1923415 w 2752090"/>
              <a:gd name="connsiteY58" fmla="*/ 1005840 h 1315621"/>
              <a:gd name="connisteX59" fmla="*/ 1992630 w 2752090"/>
              <a:gd name="connsiteY59" fmla="*/ 946785 h 1315621"/>
              <a:gd name="connisteX60" fmla="*/ 2061210 w 2752090"/>
              <a:gd name="connsiteY60" fmla="*/ 897255 h 1315621"/>
              <a:gd name="connisteX61" fmla="*/ 2130425 w 2752090"/>
              <a:gd name="connsiteY61" fmla="*/ 907415 h 1315621"/>
              <a:gd name="connisteX62" fmla="*/ 2199640 w 2752090"/>
              <a:gd name="connsiteY62" fmla="*/ 927100 h 1315621"/>
              <a:gd name="connisteX63" fmla="*/ 2268855 w 2752090"/>
              <a:gd name="connsiteY63" fmla="*/ 956945 h 1315621"/>
              <a:gd name="connisteX64" fmla="*/ 2337435 w 2752090"/>
              <a:gd name="connsiteY64" fmla="*/ 996315 h 1315621"/>
              <a:gd name="connisteX65" fmla="*/ 2406650 w 2752090"/>
              <a:gd name="connsiteY65" fmla="*/ 1035685 h 1315621"/>
              <a:gd name="connisteX66" fmla="*/ 2475865 w 2752090"/>
              <a:gd name="connsiteY66" fmla="*/ 1055370 h 1315621"/>
              <a:gd name="connisteX67" fmla="*/ 2544445 w 2752090"/>
              <a:gd name="connsiteY67" fmla="*/ 1065530 h 1315621"/>
              <a:gd name="connisteX68" fmla="*/ 2613660 w 2752090"/>
              <a:gd name="connsiteY68" fmla="*/ 1075055 h 1315621"/>
              <a:gd name="connisteX69" fmla="*/ 2682875 w 2752090"/>
              <a:gd name="connsiteY69" fmla="*/ 1085215 h 1315621"/>
              <a:gd name="connisteX70" fmla="*/ 2752090 w 2752090"/>
              <a:gd name="connsiteY70" fmla="*/ 1085215 h 131562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Lst>
            <a:rect l="l" t="t" r="r" b="b"/>
            <a:pathLst>
              <a:path w="2752090" h="1315621">
                <a:moveTo>
                  <a:pt x="0" y="1075055"/>
                </a:moveTo>
                <a:cubicBezTo>
                  <a:pt x="12065" y="1075055"/>
                  <a:pt x="41275" y="1076960"/>
                  <a:pt x="68580" y="1075055"/>
                </a:cubicBezTo>
                <a:cubicBezTo>
                  <a:pt x="95885" y="1073150"/>
                  <a:pt x="109855" y="1067435"/>
                  <a:pt x="137795" y="1065530"/>
                </a:cubicBezTo>
                <a:cubicBezTo>
                  <a:pt x="165735" y="1063625"/>
                  <a:pt x="179070" y="1065530"/>
                  <a:pt x="207010" y="1065530"/>
                </a:cubicBezTo>
                <a:cubicBezTo>
                  <a:pt x="234950" y="1065530"/>
                  <a:pt x="248920" y="1065530"/>
                  <a:pt x="276225" y="1065530"/>
                </a:cubicBezTo>
                <a:cubicBezTo>
                  <a:pt x="303530" y="1065530"/>
                  <a:pt x="317500" y="1071245"/>
                  <a:pt x="344805" y="1065530"/>
                </a:cubicBezTo>
                <a:cubicBezTo>
                  <a:pt x="372110" y="1059815"/>
                  <a:pt x="386080" y="1051560"/>
                  <a:pt x="414020" y="1035685"/>
                </a:cubicBezTo>
                <a:cubicBezTo>
                  <a:pt x="441960" y="1019810"/>
                  <a:pt x="455295" y="1000125"/>
                  <a:pt x="483235" y="986155"/>
                </a:cubicBezTo>
                <a:cubicBezTo>
                  <a:pt x="511175" y="972185"/>
                  <a:pt x="525145" y="972185"/>
                  <a:pt x="552450" y="966470"/>
                </a:cubicBezTo>
                <a:cubicBezTo>
                  <a:pt x="579755" y="960755"/>
                  <a:pt x="593725" y="956945"/>
                  <a:pt x="621030" y="956945"/>
                </a:cubicBezTo>
                <a:cubicBezTo>
                  <a:pt x="648335" y="956945"/>
                  <a:pt x="662305" y="960755"/>
                  <a:pt x="690245" y="966470"/>
                </a:cubicBezTo>
                <a:cubicBezTo>
                  <a:pt x="718185" y="972185"/>
                  <a:pt x="731520" y="974090"/>
                  <a:pt x="759460" y="986155"/>
                </a:cubicBezTo>
                <a:cubicBezTo>
                  <a:pt x="787400" y="998220"/>
                  <a:pt x="801370" y="1009650"/>
                  <a:pt x="828675" y="1025525"/>
                </a:cubicBezTo>
                <a:cubicBezTo>
                  <a:pt x="855980" y="1041400"/>
                  <a:pt x="869950" y="1055370"/>
                  <a:pt x="897255" y="1065530"/>
                </a:cubicBezTo>
                <a:cubicBezTo>
                  <a:pt x="924560" y="1075690"/>
                  <a:pt x="938530" y="1073150"/>
                  <a:pt x="966470" y="1075055"/>
                </a:cubicBezTo>
                <a:cubicBezTo>
                  <a:pt x="994410" y="1076960"/>
                  <a:pt x="1007745" y="1082675"/>
                  <a:pt x="1035685" y="1075055"/>
                </a:cubicBezTo>
                <a:cubicBezTo>
                  <a:pt x="1063625" y="1067435"/>
                  <a:pt x="1083310" y="1057275"/>
                  <a:pt x="1104900" y="1035685"/>
                </a:cubicBezTo>
                <a:cubicBezTo>
                  <a:pt x="1126490" y="1014095"/>
                  <a:pt x="1134745" y="994410"/>
                  <a:pt x="1144270" y="966470"/>
                </a:cubicBezTo>
                <a:cubicBezTo>
                  <a:pt x="1153795" y="938530"/>
                  <a:pt x="1149985" y="924560"/>
                  <a:pt x="1153795" y="897255"/>
                </a:cubicBezTo>
                <a:cubicBezTo>
                  <a:pt x="1157605" y="869950"/>
                  <a:pt x="1160145" y="855980"/>
                  <a:pt x="1163955" y="828675"/>
                </a:cubicBezTo>
                <a:cubicBezTo>
                  <a:pt x="1167765" y="801370"/>
                  <a:pt x="1169670" y="787400"/>
                  <a:pt x="1173480" y="759460"/>
                </a:cubicBezTo>
                <a:cubicBezTo>
                  <a:pt x="1177290" y="731520"/>
                  <a:pt x="1177925" y="718185"/>
                  <a:pt x="1183640" y="690245"/>
                </a:cubicBezTo>
                <a:cubicBezTo>
                  <a:pt x="1189355" y="662305"/>
                  <a:pt x="1197610" y="648335"/>
                  <a:pt x="1203325" y="621030"/>
                </a:cubicBezTo>
                <a:cubicBezTo>
                  <a:pt x="1209040" y="593725"/>
                  <a:pt x="1210945" y="579755"/>
                  <a:pt x="1212850" y="552450"/>
                </a:cubicBezTo>
                <a:cubicBezTo>
                  <a:pt x="1214755" y="525145"/>
                  <a:pt x="1212850" y="511175"/>
                  <a:pt x="1212850" y="483235"/>
                </a:cubicBezTo>
                <a:cubicBezTo>
                  <a:pt x="1212850" y="455295"/>
                  <a:pt x="1212850" y="441325"/>
                  <a:pt x="1212850" y="414020"/>
                </a:cubicBezTo>
                <a:cubicBezTo>
                  <a:pt x="1212850" y="386715"/>
                  <a:pt x="1212850" y="372745"/>
                  <a:pt x="1212850" y="345440"/>
                </a:cubicBezTo>
                <a:cubicBezTo>
                  <a:pt x="1212850" y="318135"/>
                  <a:pt x="1212850" y="304165"/>
                  <a:pt x="1212850" y="276225"/>
                </a:cubicBezTo>
                <a:cubicBezTo>
                  <a:pt x="1212850" y="248285"/>
                  <a:pt x="1210945" y="234950"/>
                  <a:pt x="1212850" y="207010"/>
                </a:cubicBezTo>
                <a:cubicBezTo>
                  <a:pt x="1214755" y="179070"/>
                  <a:pt x="1219200" y="165100"/>
                  <a:pt x="1223010" y="137795"/>
                </a:cubicBezTo>
                <a:cubicBezTo>
                  <a:pt x="1226820" y="110490"/>
                  <a:pt x="1228725" y="96520"/>
                  <a:pt x="1232535" y="69215"/>
                </a:cubicBezTo>
                <a:cubicBezTo>
                  <a:pt x="1236345" y="41910"/>
                  <a:pt x="1230630" y="0"/>
                  <a:pt x="1242695" y="0"/>
                </a:cubicBezTo>
                <a:cubicBezTo>
                  <a:pt x="1254760" y="0"/>
                  <a:pt x="1280160" y="41910"/>
                  <a:pt x="1292225" y="69215"/>
                </a:cubicBezTo>
                <a:cubicBezTo>
                  <a:pt x="1304290" y="96520"/>
                  <a:pt x="1297940" y="110490"/>
                  <a:pt x="1301750" y="137795"/>
                </a:cubicBezTo>
                <a:cubicBezTo>
                  <a:pt x="1305560" y="165100"/>
                  <a:pt x="1308100" y="179070"/>
                  <a:pt x="1311910" y="207010"/>
                </a:cubicBezTo>
                <a:cubicBezTo>
                  <a:pt x="1315720" y="234950"/>
                  <a:pt x="1317625" y="248285"/>
                  <a:pt x="1321435" y="276225"/>
                </a:cubicBezTo>
                <a:cubicBezTo>
                  <a:pt x="1325245" y="304165"/>
                  <a:pt x="1327785" y="318135"/>
                  <a:pt x="1331595" y="345440"/>
                </a:cubicBezTo>
                <a:cubicBezTo>
                  <a:pt x="1335405" y="372745"/>
                  <a:pt x="1339215" y="386715"/>
                  <a:pt x="1341120" y="414020"/>
                </a:cubicBezTo>
                <a:cubicBezTo>
                  <a:pt x="1343025" y="441325"/>
                  <a:pt x="1341120" y="455295"/>
                  <a:pt x="1341120" y="483235"/>
                </a:cubicBezTo>
                <a:cubicBezTo>
                  <a:pt x="1341120" y="511175"/>
                  <a:pt x="1339215" y="525145"/>
                  <a:pt x="1341120" y="552450"/>
                </a:cubicBezTo>
                <a:cubicBezTo>
                  <a:pt x="1343025" y="579755"/>
                  <a:pt x="1347470" y="593725"/>
                  <a:pt x="1351280" y="621030"/>
                </a:cubicBezTo>
                <a:cubicBezTo>
                  <a:pt x="1355090" y="648335"/>
                  <a:pt x="1356995" y="662305"/>
                  <a:pt x="1360805" y="690245"/>
                </a:cubicBezTo>
                <a:cubicBezTo>
                  <a:pt x="1364615" y="718185"/>
                  <a:pt x="1369060" y="731520"/>
                  <a:pt x="1370965" y="759460"/>
                </a:cubicBezTo>
                <a:cubicBezTo>
                  <a:pt x="1372870" y="787400"/>
                  <a:pt x="1370965" y="801370"/>
                  <a:pt x="1370965" y="828675"/>
                </a:cubicBezTo>
                <a:cubicBezTo>
                  <a:pt x="1370965" y="855980"/>
                  <a:pt x="1367155" y="869950"/>
                  <a:pt x="1370965" y="897255"/>
                </a:cubicBezTo>
                <a:cubicBezTo>
                  <a:pt x="1374775" y="924560"/>
                  <a:pt x="1384935" y="938530"/>
                  <a:pt x="1390650" y="966470"/>
                </a:cubicBezTo>
                <a:cubicBezTo>
                  <a:pt x="1396365" y="994410"/>
                  <a:pt x="1395095" y="1007745"/>
                  <a:pt x="1400810" y="1035685"/>
                </a:cubicBezTo>
                <a:cubicBezTo>
                  <a:pt x="1406525" y="1063625"/>
                  <a:pt x="1412875" y="1077595"/>
                  <a:pt x="1420495" y="1104900"/>
                </a:cubicBezTo>
                <a:cubicBezTo>
                  <a:pt x="1428115" y="1132205"/>
                  <a:pt x="1434465" y="1146175"/>
                  <a:pt x="1440180" y="1173480"/>
                </a:cubicBezTo>
                <a:cubicBezTo>
                  <a:pt x="1445895" y="1200785"/>
                  <a:pt x="1442085" y="1214755"/>
                  <a:pt x="1449705" y="1242695"/>
                </a:cubicBezTo>
                <a:cubicBezTo>
                  <a:pt x="1457325" y="1270635"/>
                  <a:pt x="1459865" y="1301750"/>
                  <a:pt x="1479550" y="1311910"/>
                </a:cubicBezTo>
                <a:cubicBezTo>
                  <a:pt x="1499235" y="1322070"/>
                  <a:pt x="1527175" y="1310005"/>
                  <a:pt x="1548765" y="1292225"/>
                </a:cubicBezTo>
                <a:cubicBezTo>
                  <a:pt x="1570355" y="1274445"/>
                  <a:pt x="1576070" y="1250950"/>
                  <a:pt x="1588135" y="1223010"/>
                </a:cubicBezTo>
                <a:cubicBezTo>
                  <a:pt x="1600200" y="1195070"/>
                  <a:pt x="1595755" y="1181100"/>
                  <a:pt x="1607820" y="1153795"/>
                </a:cubicBezTo>
                <a:cubicBezTo>
                  <a:pt x="1619885" y="1126490"/>
                  <a:pt x="1625600" y="1101090"/>
                  <a:pt x="1647190" y="1085215"/>
                </a:cubicBezTo>
                <a:cubicBezTo>
                  <a:pt x="1668780" y="1069340"/>
                  <a:pt x="1689100" y="1078865"/>
                  <a:pt x="1716405" y="1075055"/>
                </a:cubicBezTo>
                <a:cubicBezTo>
                  <a:pt x="1743710" y="1071245"/>
                  <a:pt x="1757680" y="1069340"/>
                  <a:pt x="1784985" y="1065530"/>
                </a:cubicBezTo>
                <a:cubicBezTo>
                  <a:pt x="1812290" y="1061720"/>
                  <a:pt x="1826260" y="1067435"/>
                  <a:pt x="1854200" y="1055370"/>
                </a:cubicBezTo>
                <a:cubicBezTo>
                  <a:pt x="1882140" y="1043305"/>
                  <a:pt x="1895475" y="1027430"/>
                  <a:pt x="1923415" y="1005840"/>
                </a:cubicBezTo>
                <a:cubicBezTo>
                  <a:pt x="1951355" y="984250"/>
                  <a:pt x="1965325" y="968375"/>
                  <a:pt x="1992630" y="946785"/>
                </a:cubicBezTo>
                <a:cubicBezTo>
                  <a:pt x="2019935" y="925195"/>
                  <a:pt x="2033905" y="904875"/>
                  <a:pt x="2061210" y="897255"/>
                </a:cubicBezTo>
                <a:cubicBezTo>
                  <a:pt x="2088515" y="889635"/>
                  <a:pt x="2102485" y="901700"/>
                  <a:pt x="2130425" y="907415"/>
                </a:cubicBezTo>
                <a:cubicBezTo>
                  <a:pt x="2158365" y="913130"/>
                  <a:pt x="2171700" y="916940"/>
                  <a:pt x="2199640" y="927100"/>
                </a:cubicBezTo>
                <a:cubicBezTo>
                  <a:pt x="2227580" y="937260"/>
                  <a:pt x="2241550" y="942975"/>
                  <a:pt x="2268855" y="956945"/>
                </a:cubicBezTo>
                <a:cubicBezTo>
                  <a:pt x="2296160" y="970915"/>
                  <a:pt x="2310130" y="980440"/>
                  <a:pt x="2337435" y="996315"/>
                </a:cubicBezTo>
                <a:cubicBezTo>
                  <a:pt x="2364740" y="1012190"/>
                  <a:pt x="2378710" y="1023620"/>
                  <a:pt x="2406650" y="1035685"/>
                </a:cubicBezTo>
                <a:cubicBezTo>
                  <a:pt x="2434590" y="1047750"/>
                  <a:pt x="2448560" y="1049655"/>
                  <a:pt x="2475865" y="1055370"/>
                </a:cubicBezTo>
                <a:cubicBezTo>
                  <a:pt x="2503170" y="1061085"/>
                  <a:pt x="2517140" y="1061720"/>
                  <a:pt x="2544445" y="1065530"/>
                </a:cubicBezTo>
                <a:cubicBezTo>
                  <a:pt x="2571750" y="1069340"/>
                  <a:pt x="2585720" y="1071245"/>
                  <a:pt x="2613660" y="1075055"/>
                </a:cubicBezTo>
                <a:cubicBezTo>
                  <a:pt x="2641600" y="1078865"/>
                  <a:pt x="2654935" y="1083310"/>
                  <a:pt x="2682875" y="1085215"/>
                </a:cubicBezTo>
                <a:cubicBezTo>
                  <a:pt x="2710815" y="1087120"/>
                  <a:pt x="2739390" y="1085215"/>
                  <a:pt x="2752090" y="1085215"/>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7">
            <a:extLst>
              <a:ext uri="{FF2B5EF4-FFF2-40B4-BE49-F238E27FC236}">
                <a16:creationId xmlns:a16="http://schemas.microsoft.com/office/drawing/2014/main" id="{C5510AF3-3F86-4FAD-B65A-9F428C15EB65}"/>
              </a:ext>
            </a:extLst>
          </p:cNvPr>
          <p:cNvCxnSpPr/>
          <p:nvPr/>
        </p:nvCxnSpPr>
        <p:spPr>
          <a:xfrm>
            <a:off x="5950000" y="5146153"/>
            <a:ext cx="781013" cy="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Arrow Connector 34">
            <a:extLst>
              <a:ext uri="{FF2B5EF4-FFF2-40B4-BE49-F238E27FC236}">
                <a16:creationId xmlns:a16="http://schemas.microsoft.com/office/drawing/2014/main" id="{28AB4341-F406-4873-9B75-824A8C2DC916}"/>
              </a:ext>
            </a:extLst>
          </p:cNvPr>
          <p:cNvCxnSpPr>
            <a:cxnSpLocks/>
          </p:cNvCxnSpPr>
          <p:nvPr/>
        </p:nvCxnSpPr>
        <p:spPr>
          <a:xfrm flipV="1">
            <a:off x="4783997" y="2743201"/>
            <a:ext cx="0" cy="1255106"/>
          </a:xfrm>
          <a:prstGeom prst="straightConnector1">
            <a:avLst/>
          </a:prstGeom>
          <a:ln w="28575" cmpd="sng">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2" name="Rounded Rectangle 35">
            <a:extLst>
              <a:ext uri="{FF2B5EF4-FFF2-40B4-BE49-F238E27FC236}">
                <a16:creationId xmlns:a16="http://schemas.microsoft.com/office/drawing/2014/main" id="{6300C6C4-B977-4653-9DC7-2ECD1EE3B857}"/>
              </a:ext>
            </a:extLst>
          </p:cNvPr>
          <p:cNvSpPr/>
          <p:nvPr/>
        </p:nvSpPr>
        <p:spPr>
          <a:xfrm>
            <a:off x="3128568" y="2145928"/>
            <a:ext cx="3186047" cy="353733"/>
          </a:xfrm>
          <a:prstGeom prst="roundRect">
            <a:avLst/>
          </a:prstGeom>
          <a:ln w="28575" cmpd="sng">
            <a:solidFill>
              <a:srgbClr val="0070C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x-none" altLang="en-US" sz="2400" dirty="0">
                <a:latin typeface="Times New Roman" charset="0"/>
              </a:rPr>
              <a:t>Neural Network</a:t>
            </a:r>
          </a:p>
        </p:txBody>
      </p:sp>
      <p:sp>
        <p:nvSpPr>
          <p:cNvPr id="66" name="文本框 65">
            <a:extLst>
              <a:ext uri="{FF2B5EF4-FFF2-40B4-BE49-F238E27FC236}">
                <a16:creationId xmlns:a16="http://schemas.microsoft.com/office/drawing/2014/main" id="{37E1A5ED-03A5-4B18-A4B4-EA54013564EE}"/>
              </a:ext>
            </a:extLst>
          </p:cNvPr>
          <p:cNvSpPr txBox="1"/>
          <p:nvPr/>
        </p:nvSpPr>
        <p:spPr>
          <a:xfrm>
            <a:off x="6537108" y="1584130"/>
            <a:ext cx="2430827" cy="1754326"/>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1-D CNN,</a:t>
            </a:r>
          </a:p>
          <a:p>
            <a:r>
              <a:rPr lang="en-US" altLang="zh-CN" dirty="0">
                <a:latin typeface="Times New Roman" panose="02020603050405020304" pitchFamily="18" charset="0"/>
                <a:cs typeface="Times New Roman" panose="02020603050405020304" pitchFamily="18" charset="0"/>
              </a:rPr>
              <a:t>LSTM</a:t>
            </a:r>
          </a:p>
          <a:p>
            <a:r>
              <a:rPr lang="en-US" altLang="zh-CN" dirty="0">
                <a:latin typeface="Times New Roman" panose="02020603050405020304" pitchFamily="18" charset="0"/>
                <a:cs typeface="Times New Roman" panose="02020603050405020304" pitchFamily="18" charset="0"/>
              </a:rPr>
              <a:t>CNN-LSTM</a:t>
            </a:r>
          </a:p>
          <a:p>
            <a:r>
              <a:rPr lang="en-US" altLang="zh-CN" dirty="0">
                <a:latin typeface="Times New Roman" panose="02020603050405020304" pitchFamily="18" charset="0"/>
                <a:cs typeface="Times New Roman" panose="02020603050405020304" pitchFamily="18" charset="0"/>
              </a:rPr>
              <a:t>LSTM-Attention</a:t>
            </a:r>
          </a:p>
          <a:p>
            <a:r>
              <a:rPr lang="en-US" altLang="zh-CN" dirty="0" err="1">
                <a:latin typeface="Times New Roman" panose="02020603050405020304" pitchFamily="18" charset="0"/>
                <a:cs typeface="Times New Roman" panose="02020603050405020304" pitchFamily="18" charset="0"/>
              </a:rPr>
              <a:t>ResNet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68" name="文本框 67">
            <a:extLst>
              <a:ext uri="{FF2B5EF4-FFF2-40B4-BE49-F238E27FC236}">
                <a16:creationId xmlns:a16="http://schemas.microsoft.com/office/drawing/2014/main" id="{661C21DC-9774-4D67-803F-DEAF1477BB05}"/>
              </a:ext>
            </a:extLst>
          </p:cNvPr>
          <p:cNvSpPr txBox="1"/>
          <p:nvPr/>
        </p:nvSpPr>
        <p:spPr>
          <a:xfrm>
            <a:off x="806489" y="1399464"/>
            <a:ext cx="211557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Previous methods</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advTm="66052"/>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标题 1"/>
          <p:cNvSpPr txBox="1"/>
          <p:nvPr/>
        </p:nvSpPr>
        <p:spPr>
          <a:xfrm>
            <a:off x="2584269" y="225638"/>
            <a:ext cx="4274646"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200" dirty="0">
                <a:solidFill>
                  <a:schemeClr val="bg1"/>
                </a:solidFill>
                <a:latin typeface="Times New Roman" panose="02020603050405020304" pitchFamily="18" charset="0"/>
                <a:ea typeface="隶书" pitchFamily="49" charset="-122"/>
                <a:cs typeface="Times New Roman" panose="02020603050405020304" pitchFamily="18" charset="0"/>
                <a:sym typeface="+mn-ea"/>
              </a:rPr>
              <a:t>Model</a:t>
            </a:r>
            <a:endParaRPr lang="zh-CN" altLang="en-US" sz="3200" dirty="0">
              <a:solidFill>
                <a:schemeClr val="bg1"/>
              </a:solidFill>
              <a:latin typeface="Times New Roman" panose="02020603050405020304" pitchFamily="18" charset="0"/>
              <a:ea typeface="隶书" pitchFamily="49" charset="-122"/>
              <a:cs typeface="Times New Roman" panose="02020603050405020304" pitchFamily="18" charset="0"/>
            </a:endParaRPr>
          </a:p>
        </p:txBody>
      </p:sp>
      <p:cxnSp>
        <p:nvCxnSpPr>
          <p:cNvPr id="40" name="直接连接符 39"/>
          <p:cNvCxnSpPr>
            <a:endCxn id="39" idx="1"/>
          </p:cNvCxnSpPr>
          <p:nvPr/>
        </p:nvCxnSpPr>
        <p:spPr>
          <a:xfrm>
            <a:off x="0" y="472335"/>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9" idx="3"/>
          </p:cNvCxnSpPr>
          <p:nvPr/>
        </p:nvCxnSpPr>
        <p:spPr>
          <a:xfrm>
            <a:off x="6858915" y="472335"/>
            <a:ext cx="2285085"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10" name="Freeform 8">
            <a:extLst>
              <a:ext uri="{FF2B5EF4-FFF2-40B4-BE49-F238E27FC236}">
                <a16:creationId xmlns:a16="http://schemas.microsoft.com/office/drawing/2014/main" id="{787DD6D3-4937-45CD-850A-3AE29BEF901E}"/>
              </a:ext>
            </a:extLst>
          </p:cNvPr>
          <p:cNvSpPr/>
          <p:nvPr/>
        </p:nvSpPr>
        <p:spPr>
          <a:xfrm>
            <a:off x="399923" y="4236100"/>
            <a:ext cx="2115570" cy="1098852"/>
          </a:xfrm>
          <a:custGeom>
            <a:avLst/>
            <a:gdLst>
              <a:gd name="connisteX0" fmla="*/ 0 w 2752090"/>
              <a:gd name="connsiteY0" fmla="*/ 1075055 h 1315621"/>
              <a:gd name="connisteX1" fmla="*/ 68580 w 2752090"/>
              <a:gd name="connsiteY1" fmla="*/ 1075055 h 1315621"/>
              <a:gd name="connisteX2" fmla="*/ 137795 w 2752090"/>
              <a:gd name="connsiteY2" fmla="*/ 1065530 h 1315621"/>
              <a:gd name="connisteX3" fmla="*/ 207010 w 2752090"/>
              <a:gd name="connsiteY3" fmla="*/ 1065530 h 1315621"/>
              <a:gd name="connisteX4" fmla="*/ 276225 w 2752090"/>
              <a:gd name="connsiteY4" fmla="*/ 1065530 h 1315621"/>
              <a:gd name="connisteX5" fmla="*/ 344805 w 2752090"/>
              <a:gd name="connsiteY5" fmla="*/ 1065530 h 1315621"/>
              <a:gd name="connisteX6" fmla="*/ 414020 w 2752090"/>
              <a:gd name="connsiteY6" fmla="*/ 1035685 h 1315621"/>
              <a:gd name="connisteX7" fmla="*/ 483235 w 2752090"/>
              <a:gd name="connsiteY7" fmla="*/ 986155 h 1315621"/>
              <a:gd name="connisteX8" fmla="*/ 552450 w 2752090"/>
              <a:gd name="connsiteY8" fmla="*/ 966470 h 1315621"/>
              <a:gd name="connisteX9" fmla="*/ 621030 w 2752090"/>
              <a:gd name="connsiteY9" fmla="*/ 956945 h 1315621"/>
              <a:gd name="connisteX10" fmla="*/ 690245 w 2752090"/>
              <a:gd name="connsiteY10" fmla="*/ 966470 h 1315621"/>
              <a:gd name="connisteX11" fmla="*/ 759460 w 2752090"/>
              <a:gd name="connsiteY11" fmla="*/ 986155 h 1315621"/>
              <a:gd name="connisteX12" fmla="*/ 828675 w 2752090"/>
              <a:gd name="connsiteY12" fmla="*/ 1025525 h 1315621"/>
              <a:gd name="connisteX13" fmla="*/ 897255 w 2752090"/>
              <a:gd name="connsiteY13" fmla="*/ 1065530 h 1315621"/>
              <a:gd name="connisteX14" fmla="*/ 966470 w 2752090"/>
              <a:gd name="connsiteY14" fmla="*/ 1075055 h 1315621"/>
              <a:gd name="connisteX15" fmla="*/ 1035685 w 2752090"/>
              <a:gd name="connsiteY15" fmla="*/ 1075055 h 1315621"/>
              <a:gd name="connisteX16" fmla="*/ 1104900 w 2752090"/>
              <a:gd name="connsiteY16" fmla="*/ 1035685 h 1315621"/>
              <a:gd name="connisteX17" fmla="*/ 1144270 w 2752090"/>
              <a:gd name="connsiteY17" fmla="*/ 966470 h 1315621"/>
              <a:gd name="connisteX18" fmla="*/ 1153795 w 2752090"/>
              <a:gd name="connsiteY18" fmla="*/ 897255 h 1315621"/>
              <a:gd name="connisteX19" fmla="*/ 1163955 w 2752090"/>
              <a:gd name="connsiteY19" fmla="*/ 828675 h 1315621"/>
              <a:gd name="connisteX20" fmla="*/ 1173480 w 2752090"/>
              <a:gd name="connsiteY20" fmla="*/ 759460 h 1315621"/>
              <a:gd name="connisteX21" fmla="*/ 1183640 w 2752090"/>
              <a:gd name="connsiteY21" fmla="*/ 690245 h 1315621"/>
              <a:gd name="connisteX22" fmla="*/ 1203325 w 2752090"/>
              <a:gd name="connsiteY22" fmla="*/ 621030 h 1315621"/>
              <a:gd name="connisteX23" fmla="*/ 1212850 w 2752090"/>
              <a:gd name="connsiteY23" fmla="*/ 552450 h 1315621"/>
              <a:gd name="connisteX24" fmla="*/ 1212850 w 2752090"/>
              <a:gd name="connsiteY24" fmla="*/ 483235 h 1315621"/>
              <a:gd name="connisteX25" fmla="*/ 1212850 w 2752090"/>
              <a:gd name="connsiteY25" fmla="*/ 414020 h 1315621"/>
              <a:gd name="connisteX26" fmla="*/ 1212850 w 2752090"/>
              <a:gd name="connsiteY26" fmla="*/ 345440 h 1315621"/>
              <a:gd name="connisteX27" fmla="*/ 1212850 w 2752090"/>
              <a:gd name="connsiteY27" fmla="*/ 276225 h 1315621"/>
              <a:gd name="connisteX28" fmla="*/ 1212850 w 2752090"/>
              <a:gd name="connsiteY28" fmla="*/ 207010 h 1315621"/>
              <a:gd name="connisteX29" fmla="*/ 1223010 w 2752090"/>
              <a:gd name="connsiteY29" fmla="*/ 137795 h 1315621"/>
              <a:gd name="connisteX30" fmla="*/ 1232535 w 2752090"/>
              <a:gd name="connsiteY30" fmla="*/ 69215 h 1315621"/>
              <a:gd name="connisteX31" fmla="*/ 1242695 w 2752090"/>
              <a:gd name="connsiteY31" fmla="*/ 0 h 1315621"/>
              <a:gd name="connisteX32" fmla="*/ 1292225 w 2752090"/>
              <a:gd name="connsiteY32" fmla="*/ 69215 h 1315621"/>
              <a:gd name="connisteX33" fmla="*/ 1301750 w 2752090"/>
              <a:gd name="connsiteY33" fmla="*/ 137795 h 1315621"/>
              <a:gd name="connisteX34" fmla="*/ 1311910 w 2752090"/>
              <a:gd name="connsiteY34" fmla="*/ 207010 h 1315621"/>
              <a:gd name="connisteX35" fmla="*/ 1321435 w 2752090"/>
              <a:gd name="connsiteY35" fmla="*/ 276225 h 1315621"/>
              <a:gd name="connisteX36" fmla="*/ 1331595 w 2752090"/>
              <a:gd name="connsiteY36" fmla="*/ 345440 h 1315621"/>
              <a:gd name="connisteX37" fmla="*/ 1341120 w 2752090"/>
              <a:gd name="connsiteY37" fmla="*/ 414020 h 1315621"/>
              <a:gd name="connisteX38" fmla="*/ 1341120 w 2752090"/>
              <a:gd name="connsiteY38" fmla="*/ 483235 h 1315621"/>
              <a:gd name="connisteX39" fmla="*/ 1341120 w 2752090"/>
              <a:gd name="connsiteY39" fmla="*/ 552450 h 1315621"/>
              <a:gd name="connisteX40" fmla="*/ 1351280 w 2752090"/>
              <a:gd name="connsiteY40" fmla="*/ 621030 h 1315621"/>
              <a:gd name="connisteX41" fmla="*/ 1360805 w 2752090"/>
              <a:gd name="connsiteY41" fmla="*/ 690245 h 1315621"/>
              <a:gd name="connisteX42" fmla="*/ 1370965 w 2752090"/>
              <a:gd name="connsiteY42" fmla="*/ 759460 h 1315621"/>
              <a:gd name="connisteX43" fmla="*/ 1370965 w 2752090"/>
              <a:gd name="connsiteY43" fmla="*/ 828675 h 1315621"/>
              <a:gd name="connisteX44" fmla="*/ 1370965 w 2752090"/>
              <a:gd name="connsiteY44" fmla="*/ 897255 h 1315621"/>
              <a:gd name="connisteX45" fmla="*/ 1390650 w 2752090"/>
              <a:gd name="connsiteY45" fmla="*/ 966470 h 1315621"/>
              <a:gd name="connisteX46" fmla="*/ 1400810 w 2752090"/>
              <a:gd name="connsiteY46" fmla="*/ 1035685 h 1315621"/>
              <a:gd name="connisteX47" fmla="*/ 1420495 w 2752090"/>
              <a:gd name="connsiteY47" fmla="*/ 1104900 h 1315621"/>
              <a:gd name="connisteX48" fmla="*/ 1440180 w 2752090"/>
              <a:gd name="connsiteY48" fmla="*/ 1173480 h 1315621"/>
              <a:gd name="connisteX49" fmla="*/ 1449705 w 2752090"/>
              <a:gd name="connsiteY49" fmla="*/ 1242695 h 1315621"/>
              <a:gd name="connisteX50" fmla="*/ 1479550 w 2752090"/>
              <a:gd name="connsiteY50" fmla="*/ 1311910 h 1315621"/>
              <a:gd name="connisteX51" fmla="*/ 1548765 w 2752090"/>
              <a:gd name="connsiteY51" fmla="*/ 1292225 h 1315621"/>
              <a:gd name="connisteX52" fmla="*/ 1588135 w 2752090"/>
              <a:gd name="connsiteY52" fmla="*/ 1223010 h 1315621"/>
              <a:gd name="connisteX53" fmla="*/ 1607820 w 2752090"/>
              <a:gd name="connsiteY53" fmla="*/ 1153795 h 1315621"/>
              <a:gd name="connisteX54" fmla="*/ 1647190 w 2752090"/>
              <a:gd name="connsiteY54" fmla="*/ 1085215 h 1315621"/>
              <a:gd name="connisteX55" fmla="*/ 1716405 w 2752090"/>
              <a:gd name="connsiteY55" fmla="*/ 1075055 h 1315621"/>
              <a:gd name="connisteX56" fmla="*/ 1784985 w 2752090"/>
              <a:gd name="connsiteY56" fmla="*/ 1065530 h 1315621"/>
              <a:gd name="connisteX57" fmla="*/ 1854200 w 2752090"/>
              <a:gd name="connsiteY57" fmla="*/ 1055370 h 1315621"/>
              <a:gd name="connisteX58" fmla="*/ 1923415 w 2752090"/>
              <a:gd name="connsiteY58" fmla="*/ 1005840 h 1315621"/>
              <a:gd name="connisteX59" fmla="*/ 1992630 w 2752090"/>
              <a:gd name="connsiteY59" fmla="*/ 946785 h 1315621"/>
              <a:gd name="connisteX60" fmla="*/ 2061210 w 2752090"/>
              <a:gd name="connsiteY60" fmla="*/ 897255 h 1315621"/>
              <a:gd name="connisteX61" fmla="*/ 2130425 w 2752090"/>
              <a:gd name="connsiteY61" fmla="*/ 907415 h 1315621"/>
              <a:gd name="connisteX62" fmla="*/ 2199640 w 2752090"/>
              <a:gd name="connsiteY62" fmla="*/ 927100 h 1315621"/>
              <a:gd name="connisteX63" fmla="*/ 2268855 w 2752090"/>
              <a:gd name="connsiteY63" fmla="*/ 956945 h 1315621"/>
              <a:gd name="connisteX64" fmla="*/ 2337435 w 2752090"/>
              <a:gd name="connsiteY64" fmla="*/ 996315 h 1315621"/>
              <a:gd name="connisteX65" fmla="*/ 2406650 w 2752090"/>
              <a:gd name="connsiteY65" fmla="*/ 1035685 h 1315621"/>
              <a:gd name="connisteX66" fmla="*/ 2475865 w 2752090"/>
              <a:gd name="connsiteY66" fmla="*/ 1055370 h 1315621"/>
              <a:gd name="connisteX67" fmla="*/ 2544445 w 2752090"/>
              <a:gd name="connsiteY67" fmla="*/ 1065530 h 1315621"/>
              <a:gd name="connisteX68" fmla="*/ 2613660 w 2752090"/>
              <a:gd name="connsiteY68" fmla="*/ 1075055 h 1315621"/>
              <a:gd name="connisteX69" fmla="*/ 2682875 w 2752090"/>
              <a:gd name="connsiteY69" fmla="*/ 1085215 h 1315621"/>
              <a:gd name="connisteX70" fmla="*/ 2752090 w 2752090"/>
              <a:gd name="connsiteY70" fmla="*/ 1085215 h 131562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Lst>
            <a:rect l="l" t="t" r="r" b="b"/>
            <a:pathLst>
              <a:path w="2752090" h="1315621">
                <a:moveTo>
                  <a:pt x="0" y="1075055"/>
                </a:moveTo>
                <a:cubicBezTo>
                  <a:pt x="12065" y="1075055"/>
                  <a:pt x="41275" y="1076960"/>
                  <a:pt x="68580" y="1075055"/>
                </a:cubicBezTo>
                <a:cubicBezTo>
                  <a:pt x="95885" y="1073150"/>
                  <a:pt x="109855" y="1067435"/>
                  <a:pt x="137795" y="1065530"/>
                </a:cubicBezTo>
                <a:cubicBezTo>
                  <a:pt x="165735" y="1063625"/>
                  <a:pt x="179070" y="1065530"/>
                  <a:pt x="207010" y="1065530"/>
                </a:cubicBezTo>
                <a:cubicBezTo>
                  <a:pt x="234950" y="1065530"/>
                  <a:pt x="248920" y="1065530"/>
                  <a:pt x="276225" y="1065530"/>
                </a:cubicBezTo>
                <a:cubicBezTo>
                  <a:pt x="303530" y="1065530"/>
                  <a:pt x="317500" y="1071245"/>
                  <a:pt x="344805" y="1065530"/>
                </a:cubicBezTo>
                <a:cubicBezTo>
                  <a:pt x="372110" y="1059815"/>
                  <a:pt x="386080" y="1051560"/>
                  <a:pt x="414020" y="1035685"/>
                </a:cubicBezTo>
                <a:cubicBezTo>
                  <a:pt x="441960" y="1019810"/>
                  <a:pt x="455295" y="1000125"/>
                  <a:pt x="483235" y="986155"/>
                </a:cubicBezTo>
                <a:cubicBezTo>
                  <a:pt x="511175" y="972185"/>
                  <a:pt x="525145" y="972185"/>
                  <a:pt x="552450" y="966470"/>
                </a:cubicBezTo>
                <a:cubicBezTo>
                  <a:pt x="579755" y="960755"/>
                  <a:pt x="593725" y="956945"/>
                  <a:pt x="621030" y="956945"/>
                </a:cubicBezTo>
                <a:cubicBezTo>
                  <a:pt x="648335" y="956945"/>
                  <a:pt x="662305" y="960755"/>
                  <a:pt x="690245" y="966470"/>
                </a:cubicBezTo>
                <a:cubicBezTo>
                  <a:pt x="718185" y="972185"/>
                  <a:pt x="731520" y="974090"/>
                  <a:pt x="759460" y="986155"/>
                </a:cubicBezTo>
                <a:cubicBezTo>
                  <a:pt x="787400" y="998220"/>
                  <a:pt x="801370" y="1009650"/>
                  <a:pt x="828675" y="1025525"/>
                </a:cubicBezTo>
                <a:cubicBezTo>
                  <a:pt x="855980" y="1041400"/>
                  <a:pt x="869950" y="1055370"/>
                  <a:pt x="897255" y="1065530"/>
                </a:cubicBezTo>
                <a:cubicBezTo>
                  <a:pt x="924560" y="1075690"/>
                  <a:pt x="938530" y="1073150"/>
                  <a:pt x="966470" y="1075055"/>
                </a:cubicBezTo>
                <a:cubicBezTo>
                  <a:pt x="994410" y="1076960"/>
                  <a:pt x="1007745" y="1082675"/>
                  <a:pt x="1035685" y="1075055"/>
                </a:cubicBezTo>
                <a:cubicBezTo>
                  <a:pt x="1063625" y="1067435"/>
                  <a:pt x="1083310" y="1057275"/>
                  <a:pt x="1104900" y="1035685"/>
                </a:cubicBezTo>
                <a:cubicBezTo>
                  <a:pt x="1126490" y="1014095"/>
                  <a:pt x="1134745" y="994410"/>
                  <a:pt x="1144270" y="966470"/>
                </a:cubicBezTo>
                <a:cubicBezTo>
                  <a:pt x="1153795" y="938530"/>
                  <a:pt x="1149985" y="924560"/>
                  <a:pt x="1153795" y="897255"/>
                </a:cubicBezTo>
                <a:cubicBezTo>
                  <a:pt x="1157605" y="869950"/>
                  <a:pt x="1160145" y="855980"/>
                  <a:pt x="1163955" y="828675"/>
                </a:cubicBezTo>
                <a:cubicBezTo>
                  <a:pt x="1167765" y="801370"/>
                  <a:pt x="1169670" y="787400"/>
                  <a:pt x="1173480" y="759460"/>
                </a:cubicBezTo>
                <a:cubicBezTo>
                  <a:pt x="1177290" y="731520"/>
                  <a:pt x="1177925" y="718185"/>
                  <a:pt x="1183640" y="690245"/>
                </a:cubicBezTo>
                <a:cubicBezTo>
                  <a:pt x="1189355" y="662305"/>
                  <a:pt x="1197610" y="648335"/>
                  <a:pt x="1203325" y="621030"/>
                </a:cubicBezTo>
                <a:cubicBezTo>
                  <a:pt x="1209040" y="593725"/>
                  <a:pt x="1210945" y="579755"/>
                  <a:pt x="1212850" y="552450"/>
                </a:cubicBezTo>
                <a:cubicBezTo>
                  <a:pt x="1214755" y="525145"/>
                  <a:pt x="1212850" y="511175"/>
                  <a:pt x="1212850" y="483235"/>
                </a:cubicBezTo>
                <a:cubicBezTo>
                  <a:pt x="1212850" y="455295"/>
                  <a:pt x="1212850" y="441325"/>
                  <a:pt x="1212850" y="414020"/>
                </a:cubicBezTo>
                <a:cubicBezTo>
                  <a:pt x="1212850" y="386715"/>
                  <a:pt x="1212850" y="372745"/>
                  <a:pt x="1212850" y="345440"/>
                </a:cubicBezTo>
                <a:cubicBezTo>
                  <a:pt x="1212850" y="318135"/>
                  <a:pt x="1212850" y="304165"/>
                  <a:pt x="1212850" y="276225"/>
                </a:cubicBezTo>
                <a:cubicBezTo>
                  <a:pt x="1212850" y="248285"/>
                  <a:pt x="1210945" y="234950"/>
                  <a:pt x="1212850" y="207010"/>
                </a:cubicBezTo>
                <a:cubicBezTo>
                  <a:pt x="1214755" y="179070"/>
                  <a:pt x="1219200" y="165100"/>
                  <a:pt x="1223010" y="137795"/>
                </a:cubicBezTo>
                <a:cubicBezTo>
                  <a:pt x="1226820" y="110490"/>
                  <a:pt x="1228725" y="96520"/>
                  <a:pt x="1232535" y="69215"/>
                </a:cubicBezTo>
                <a:cubicBezTo>
                  <a:pt x="1236345" y="41910"/>
                  <a:pt x="1230630" y="0"/>
                  <a:pt x="1242695" y="0"/>
                </a:cubicBezTo>
                <a:cubicBezTo>
                  <a:pt x="1254760" y="0"/>
                  <a:pt x="1280160" y="41910"/>
                  <a:pt x="1292225" y="69215"/>
                </a:cubicBezTo>
                <a:cubicBezTo>
                  <a:pt x="1304290" y="96520"/>
                  <a:pt x="1297940" y="110490"/>
                  <a:pt x="1301750" y="137795"/>
                </a:cubicBezTo>
                <a:cubicBezTo>
                  <a:pt x="1305560" y="165100"/>
                  <a:pt x="1308100" y="179070"/>
                  <a:pt x="1311910" y="207010"/>
                </a:cubicBezTo>
                <a:cubicBezTo>
                  <a:pt x="1315720" y="234950"/>
                  <a:pt x="1317625" y="248285"/>
                  <a:pt x="1321435" y="276225"/>
                </a:cubicBezTo>
                <a:cubicBezTo>
                  <a:pt x="1325245" y="304165"/>
                  <a:pt x="1327785" y="318135"/>
                  <a:pt x="1331595" y="345440"/>
                </a:cubicBezTo>
                <a:cubicBezTo>
                  <a:pt x="1335405" y="372745"/>
                  <a:pt x="1339215" y="386715"/>
                  <a:pt x="1341120" y="414020"/>
                </a:cubicBezTo>
                <a:cubicBezTo>
                  <a:pt x="1343025" y="441325"/>
                  <a:pt x="1341120" y="455295"/>
                  <a:pt x="1341120" y="483235"/>
                </a:cubicBezTo>
                <a:cubicBezTo>
                  <a:pt x="1341120" y="511175"/>
                  <a:pt x="1339215" y="525145"/>
                  <a:pt x="1341120" y="552450"/>
                </a:cubicBezTo>
                <a:cubicBezTo>
                  <a:pt x="1343025" y="579755"/>
                  <a:pt x="1347470" y="593725"/>
                  <a:pt x="1351280" y="621030"/>
                </a:cubicBezTo>
                <a:cubicBezTo>
                  <a:pt x="1355090" y="648335"/>
                  <a:pt x="1356995" y="662305"/>
                  <a:pt x="1360805" y="690245"/>
                </a:cubicBezTo>
                <a:cubicBezTo>
                  <a:pt x="1364615" y="718185"/>
                  <a:pt x="1369060" y="731520"/>
                  <a:pt x="1370965" y="759460"/>
                </a:cubicBezTo>
                <a:cubicBezTo>
                  <a:pt x="1372870" y="787400"/>
                  <a:pt x="1370965" y="801370"/>
                  <a:pt x="1370965" y="828675"/>
                </a:cubicBezTo>
                <a:cubicBezTo>
                  <a:pt x="1370965" y="855980"/>
                  <a:pt x="1367155" y="869950"/>
                  <a:pt x="1370965" y="897255"/>
                </a:cubicBezTo>
                <a:cubicBezTo>
                  <a:pt x="1374775" y="924560"/>
                  <a:pt x="1384935" y="938530"/>
                  <a:pt x="1390650" y="966470"/>
                </a:cubicBezTo>
                <a:cubicBezTo>
                  <a:pt x="1396365" y="994410"/>
                  <a:pt x="1395095" y="1007745"/>
                  <a:pt x="1400810" y="1035685"/>
                </a:cubicBezTo>
                <a:cubicBezTo>
                  <a:pt x="1406525" y="1063625"/>
                  <a:pt x="1412875" y="1077595"/>
                  <a:pt x="1420495" y="1104900"/>
                </a:cubicBezTo>
                <a:cubicBezTo>
                  <a:pt x="1428115" y="1132205"/>
                  <a:pt x="1434465" y="1146175"/>
                  <a:pt x="1440180" y="1173480"/>
                </a:cubicBezTo>
                <a:cubicBezTo>
                  <a:pt x="1445895" y="1200785"/>
                  <a:pt x="1442085" y="1214755"/>
                  <a:pt x="1449705" y="1242695"/>
                </a:cubicBezTo>
                <a:cubicBezTo>
                  <a:pt x="1457325" y="1270635"/>
                  <a:pt x="1459865" y="1301750"/>
                  <a:pt x="1479550" y="1311910"/>
                </a:cubicBezTo>
                <a:cubicBezTo>
                  <a:pt x="1499235" y="1322070"/>
                  <a:pt x="1527175" y="1310005"/>
                  <a:pt x="1548765" y="1292225"/>
                </a:cubicBezTo>
                <a:cubicBezTo>
                  <a:pt x="1570355" y="1274445"/>
                  <a:pt x="1576070" y="1250950"/>
                  <a:pt x="1588135" y="1223010"/>
                </a:cubicBezTo>
                <a:cubicBezTo>
                  <a:pt x="1600200" y="1195070"/>
                  <a:pt x="1595755" y="1181100"/>
                  <a:pt x="1607820" y="1153795"/>
                </a:cubicBezTo>
                <a:cubicBezTo>
                  <a:pt x="1619885" y="1126490"/>
                  <a:pt x="1625600" y="1101090"/>
                  <a:pt x="1647190" y="1085215"/>
                </a:cubicBezTo>
                <a:cubicBezTo>
                  <a:pt x="1668780" y="1069340"/>
                  <a:pt x="1689100" y="1078865"/>
                  <a:pt x="1716405" y="1075055"/>
                </a:cubicBezTo>
                <a:cubicBezTo>
                  <a:pt x="1743710" y="1071245"/>
                  <a:pt x="1757680" y="1069340"/>
                  <a:pt x="1784985" y="1065530"/>
                </a:cubicBezTo>
                <a:cubicBezTo>
                  <a:pt x="1812290" y="1061720"/>
                  <a:pt x="1826260" y="1067435"/>
                  <a:pt x="1854200" y="1055370"/>
                </a:cubicBezTo>
                <a:cubicBezTo>
                  <a:pt x="1882140" y="1043305"/>
                  <a:pt x="1895475" y="1027430"/>
                  <a:pt x="1923415" y="1005840"/>
                </a:cubicBezTo>
                <a:cubicBezTo>
                  <a:pt x="1951355" y="984250"/>
                  <a:pt x="1965325" y="968375"/>
                  <a:pt x="1992630" y="946785"/>
                </a:cubicBezTo>
                <a:cubicBezTo>
                  <a:pt x="2019935" y="925195"/>
                  <a:pt x="2033905" y="904875"/>
                  <a:pt x="2061210" y="897255"/>
                </a:cubicBezTo>
                <a:cubicBezTo>
                  <a:pt x="2088515" y="889635"/>
                  <a:pt x="2102485" y="901700"/>
                  <a:pt x="2130425" y="907415"/>
                </a:cubicBezTo>
                <a:cubicBezTo>
                  <a:pt x="2158365" y="913130"/>
                  <a:pt x="2171700" y="916940"/>
                  <a:pt x="2199640" y="927100"/>
                </a:cubicBezTo>
                <a:cubicBezTo>
                  <a:pt x="2227580" y="937260"/>
                  <a:pt x="2241550" y="942975"/>
                  <a:pt x="2268855" y="956945"/>
                </a:cubicBezTo>
                <a:cubicBezTo>
                  <a:pt x="2296160" y="970915"/>
                  <a:pt x="2310130" y="980440"/>
                  <a:pt x="2337435" y="996315"/>
                </a:cubicBezTo>
                <a:cubicBezTo>
                  <a:pt x="2364740" y="1012190"/>
                  <a:pt x="2378710" y="1023620"/>
                  <a:pt x="2406650" y="1035685"/>
                </a:cubicBezTo>
                <a:cubicBezTo>
                  <a:pt x="2434590" y="1047750"/>
                  <a:pt x="2448560" y="1049655"/>
                  <a:pt x="2475865" y="1055370"/>
                </a:cubicBezTo>
                <a:cubicBezTo>
                  <a:pt x="2503170" y="1061085"/>
                  <a:pt x="2517140" y="1061720"/>
                  <a:pt x="2544445" y="1065530"/>
                </a:cubicBezTo>
                <a:cubicBezTo>
                  <a:pt x="2571750" y="1069340"/>
                  <a:pt x="2585720" y="1071245"/>
                  <a:pt x="2613660" y="1075055"/>
                </a:cubicBezTo>
                <a:cubicBezTo>
                  <a:pt x="2641600" y="1078865"/>
                  <a:pt x="2654935" y="1083310"/>
                  <a:pt x="2682875" y="1085215"/>
                </a:cubicBezTo>
                <a:cubicBezTo>
                  <a:pt x="2710815" y="1087120"/>
                  <a:pt x="2739390" y="1085215"/>
                  <a:pt x="2752090" y="1085215"/>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2">
            <a:extLst>
              <a:ext uri="{FF2B5EF4-FFF2-40B4-BE49-F238E27FC236}">
                <a16:creationId xmlns:a16="http://schemas.microsoft.com/office/drawing/2014/main" id="{BE6487A5-39F6-4472-B4E9-FBE1954FF63F}"/>
              </a:ext>
            </a:extLst>
          </p:cNvPr>
          <p:cNvSpPr/>
          <p:nvPr/>
        </p:nvSpPr>
        <p:spPr>
          <a:xfrm>
            <a:off x="2514517" y="4242995"/>
            <a:ext cx="2115570" cy="1098852"/>
          </a:xfrm>
          <a:custGeom>
            <a:avLst/>
            <a:gdLst>
              <a:gd name="connisteX0" fmla="*/ 0 w 2752090"/>
              <a:gd name="connsiteY0" fmla="*/ 1075055 h 1315621"/>
              <a:gd name="connisteX1" fmla="*/ 68580 w 2752090"/>
              <a:gd name="connsiteY1" fmla="*/ 1075055 h 1315621"/>
              <a:gd name="connisteX2" fmla="*/ 137795 w 2752090"/>
              <a:gd name="connsiteY2" fmla="*/ 1065530 h 1315621"/>
              <a:gd name="connisteX3" fmla="*/ 207010 w 2752090"/>
              <a:gd name="connsiteY3" fmla="*/ 1065530 h 1315621"/>
              <a:gd name="connisteX4" fmla="*/ 276225 w 2752090"/>
              <a:gd name="connsiteY4" fmla="*/ 1065530 h 1315621"/>
              <a:gd name="connisteX5" fmla="*/ 344805 w 2752090"/>
              <a:gd name="connsiteY5" fmla="*/ 1065530 h 1315621"/>
              <a:gd name="connisteX6" fmla="*/ 414020 w 2752090"/>
              <a:gd name="connsiteY6" fmla="*/ 1035685 h 1315621"/>
              <a:gd name="connisteX7" fmla="*/ 483235 w 2752090"/>
              <a:gd name="connsiteY7" fmla="*/ 986155 h 1315621"/>
              <a:gd name="connisteX8" fmla="*/ 552450 w 2752090"/>
              <a:gd name="connsiteY8" fmla="*/ 966470 h 1315621"/>
              <a:gd name="connisteX9" fmla="*/ 621030 w 2752090"/>
              <a:gd name="connsiteY9" fmla="*/ 956945 h 1315621"/>
              <a:gd name="connisteX10" fmla="*/ 690245 w 2752090"/>
              <a:gd name="connsiteY10" fmla="*/ 966470 h 1315621"/>
              <a:gd name="connisteX11" fmla="*/ 759460 w 2752090"/>
              <a:gd name="connsiteY11" fmla="*/ 986155 h 1315621"/>
              <a:gd name="connisteX12" fmla="*/ 828675 w 2752090"/>
              <a:gd name="connsiteY12" fmla="*/ 1025525 h 1315621"/>
              <a:gd name="connisteX13" fmla="*/ 897255 w 2752090"/>
              <a:gd name="connsiteY13" fmla="*/ 1065530 h 1315621"/>
              <a:gd name="connisteX14" fmla="*/ 966470 w 2752090"/>
              <a:gd name="connsiteY14" fmla="*/ 1075055 h 1315621"/>
              <a:gd name="connisteX15" fmla="*/ 1035685 w 2752090"/>
              <a:gd name="connsiteY15" fmla="*/ 1075055 h 1315621"/>
              <a:gd name="connisteX16" fmla="*/ 1104900 w 2752090"/>
              <a:gd name="connsiteY16" fmla="*/ 1035685 h 1315621"/>
              <a:gd name="connisteX17" fmla="*/ 1144270 w 2752090"/>
              <a:gd name="connsiteY17" fmla="*/ 966470 h 1315621"/>
              <a:gd name="connisteX18" fmla="*/ 1153795 w 2752090"/>
              <a:gd name="connsiteY18" fmla="*/ 897255 h 1315621"/>
              <a:gd name="connisteX19" fmla="*/ 1163955 w 2752090"/>
              <a:gd name="connsiteY19" fmla="*/ 828675 h 1315621"/>
              <a:gd name="connisteX20" fmla="*/ 1173480 w 2752090"/>
              <a:gd name="connsiteY20" fmla="*/ 759460 h 1315621"/>
              <a:gd name="connisteX21" fmla="*/ 1183640 w 2752090"/>
              <a:gd name="connsiteY21" fmla="*/ 690245 h 1315621"/>
              <a:gd name="connisteX22" fmla="*/ 1203325 w 2752090"/>
              <a:gd name="connsiteY22" fmla="*/ 621030 h 1315621"/>
              <a:gd name="connisteX23" fmla="*/ 1212850 w 2752090"/>
              <a:gd name="connsiteY23" fmla="*/ 552450 h 1315621"/>
              <a:gd name="connisteX24" fmla="*/ 1212850 w 2752090"/>
              <a:gd name="connsiteY24" fmla="*/ 483235 h 1315621"/>
              <a:gd name="connisteX25" fmla="*/ 1212850 w 2752090"/>
              <a:gd name="connsiteY25" fmla="*/ 414020 h 1315621"/>
              <a:gd name="connisteX26" fmla="*/ 1212850 w 2752090"/>
              <a:gd name="connsiteY26" fmla="*/ 345440 h 1315621"/>
              <a:gd name="connisteX27" fmla="*/ 1212850 w 2752090"/>
              <a:gd name="connsiteY27" fmla="*/ 276225 h 1315621"/>
              <a:gd name="connisteX28" fmla="*/ 1212850 w 2752090"/>
              <a:gd name="connsiteY28" fmla="*/ 207010 h 1315621"/>
              <a:gd name="connisteX29" fmla="*/ 1223010 w 2752090"/>
              <a:gd name="connsiteY29" fmla="*/ 137795 h 1315621"/>
              <a:gd name="connisteX30" fmla="*/ 1232535 w 2752090"/>
              <a:gd name="connsiteY30" fmla="*/ 69215 h 1315621"/>
              <a:gd name="connisteX31" fmla="*/ 1242695 w 2752090"/>
              <a:gd name="connsiteY31" fmla="*/ 0 h 1315621"/>
              <a:gd name="connisteX32" fmla="*/ 1292225 w 2752090"/>
              <a:gd name="connsiteY32" fmla="*/ 69215 h 1315621"/>
              <a:gd name="connisteX33" fmla="*/ 1301750 w 2752090"/>
              <a:gd name="connsiteY33" fmla="*/ 137795 h 1315621"/>
              <a:gd name="connisteX34" fmla="*/ 1311910 w 2752090"/>
              <a:gd name="connsiteY34" fmla="*/ 207010 h 1315621"/>
              <a:gd name="connisteX35" fmla="*/ 1321435 w 2752090"/>
              <a:gd name="connsiteY35" fmla="*/ 276225 h 1315621"/>
              <a:gd name="connisteX36" fmla="*/ 1331595 w 2752090"/>
              <a:gd name="connsiteY36" fmla="*/ 345440 h 1315621"/>
              <a:gd name="connisteX37" fmla="*/ 1341120 w 2752090"/>
              <a:gd name="connsiteY37" fmla="*/ 414020 h 1315621"/>
              <a:gd name="connisteX38" fmla="*/ 1341120 w 2752090"/>
              <a:gd name="connsiteY38" fmla="*/ 483235 h 1315621"/>
              <a:gd name="connisteX39" fmla="*/ 1341120 w 2752090"/>
              <a:gd name="connsiteY39" fmla="*/ 552450 h 1315621"/>
              <a:gd name="connisteX40" fmla="*/ 1351280 w 2752090"/>
              <a:gd name="connsiteY40" fmla="*/ 621030 h 1315621"/>
              <a:gd name="connisteX41" fmla="*/ 1360805 w 2752090"/>
              <a:gd name="connsiteY41" fmla="*/ 690245 h 1315621"/>
              <a:gd name="connisteX42" fmla="*/ 1370965 w 2752090"/>
              <a:gd name="connsiteY42" fmla="*/ 759460 h 1315621"/>
              <a:gd name="connisteX43" fmla="*/ 1370965 w 2752090"/>
              <a:gd name="connsiteY43" fmla="*/ 828675 h 1315621"/>
              <a:gd name="connisteX44" fmla="*/ 1370965 w 2752090"/>
              <a:gd name="connsiteY44" fmla="*/ 897255 h 1315621"/>
              <a:gd name="connisteX45" fmla="*/ 1390650 w 2752090"/>
              <a:gd name="connsiteY45" fmla="*/ 966470 h 1315621"/>
              <a:gd name="connisteX46" fmla="*/ 1400810 w 2752090"/>
              <a:gd name="connsiteY46" fmla="*/ 1035685 h 1315621"/>
              <a:gd name="connisteX47" fmla="*/ 1420495 w 2752090"/>
              <a:gd name="connsiteY47" fmla="*/ 1104900 h 1315621"/>
              <a:gd name="connisteX48" fmla="*/ 1440180 w 2752090"/>
              <a:gd name="connsiteY48" fmla="*/ 1173480 h 1315621"/>
              <a:gd name="connisteX49" fmla="*/ 1449705 w 2752090"/>
              <a:gd name="connsiteY49" fmla="*/ 1242695 h 1315621"/>
              <a:gd name="connisteX50" fmla="*/ 1479550 w 2752090"/>
              <a:gd name="connsiteY50" fmla="*/ 1311910 h 1315621"/>
              <a:gd name="connisteX51" fmla="*/ 1548765 w 2752090"/>
              <a:gd name="connsiteY51" fmla="*/ 1292225 h 1315621"/>
              <a:gd name="connisteX52" fmla="*/ 1588135 w 2752090"/>
              <a:gd name="connsiteY52" fmla="*/ 1223010 h 1315621"/>
              <a:gd name="connisteX53" fmla="*/ 1607820 w 2752090"/>
              <a:gd name="connsiteY53" fmla="*/ 1153795 h 1315621"/>
              <a:gd name="connisteX54" fmla="*/ 1647190 w 2752090"/>
              <a:gd name="connsiteY54" fmla="*/ 1085215 h 1315621"/>
              <a:gd name="connisteX55" fmla="*/ 1716405 w 2752090"/>
              <a:gd name="connsiteY55" fmla="*/ 1075055 h 1315621"/>
              <a:gd name="connisteX56" fmla="*/ 1784985 w 2752090"/>
              <a:gd name="connsiteY56" fmla="*/ 1065530 h 1315621"/>
              <a:gd name="connisteX57" fmla="*/ 1854200 w 2752090"/>
              <a:gd name="connsiteY57" fmla="*/ 1055370 h 1315621"/>
              <a:gd name="connisteX58" fmla="*/ 1923415 w 2752090"/>
              <a:gd name="connsiteY58" fmla="*/ 1005840 h 1315621"/>
              <a:gd name="connisteX59" fmla="*/ 1992630 w 2752090"/>
              <a:gd name="connsiteY59" fmla="*/ 946785 h 1315621"/>
              <a:gd name="connisteX60" fmla="*/ 2061210 w 2752090"/>
              <a:gd name="connsiteY60" fmla="*/ 897255 h 1315621"/>
              <a:gd name="connisteX61" fmla="*/ 2130425 w 2752090"/>
              <a:gd name="connsiteY61" fmla="*/ 907415 h 1315621"/>
              <a:gd name="connisteX62" fmla="*/ 2199640 w 2752090"/>
              <a:gd name="connsiteY62" fmla="*/ 927100 h 1315621"/>
              <a:gd name="connisteX63" fmla="*/ 2268855 w 2752090"/>
              <a:gd name="connsiteY63" fmla="*/ 956945 h 1315621"/>
              <a:gd name="connisteX64" fmla="*/ 2337435 w 2752090"/>
              <a:gd name="connsiteY64" fmla="*/ 996315 h 1315621"/>
              <a:gd name="connisteX65" fmla="*/ 2406650 w 2752090"/>
              <a:gd name="connsiteY65" fmla="*/ 1035685 h 1315621"/>
              <a:gd name="connisteX66" fmla="*/ 2475865 w 2752090"/>
              <a:gd name="connsiteY66" fmla="*/ 1055370 h 1315621"/>
              <a:gd name="connisteX67" fmla="*/ 2544445 w 2752090"/>
              <a:gd name="connsiteY67" fmla="*/ 1065530 h 1315621"/>
              <a:gd name="connisteX68" fmla="*/ 2613660 w 2752090"/>
              <a:gd name="connsiteY68" fmla="*/ 1075055 h 1315621"/>
              <a:gd name="connisteX69" fmla="*/ 2682875 w 2752090"/>
              <a:gd name="connsiteY69" fmla="*/ 1085215 h 1315621"/>
              <a:gd name="connisteX70" fmla="*/ 2752090 w 2752090"/>
              <a:gd name="connsiteY70" fmla="*/ 1085215 h 131562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Lst>
            <a:rect l="l" t="t" r="r" b="b"/>
            <a:pathLst>
              <a:path w="2752090" h="1315621">
                <a:moveTo>
                  <a:pt x="0" y="1075055"/>
                </a:moveTo>
                <a:cubicBezTo>
                  <a:pt x="12065" y="1075055"/>
                  <a:pt x="41275" y="1076960"/>
                  <a:pt x="68580" y="1075055"/>
                </a:cubicBezTo>
                <a:cubicBezTo>
                  <a:pt x="95885" y="1073150"/>
                  <a:pt x="109855" y="1067435"/>
                  <a:pt x="137795" y="1065530"/>
                </a:cubicBezTo>
                <a:cubicBezTo>
                  <a:pt x="165735" y="1063625"/>
                  <a:pt x="179070" y="1065530"/>
                  <a:pt x="207010" y="1065530"/>
                </a:cubicBezTo>
                <a:cubicBezTo>
                  <a:pt x="234950" y="1065530"/>
                  <a:pt x="248920" y="1065530"/>
                  <a:pt x="276225" y="1065530"/>
                </a:cubicBezTo>
                <a:cubicBezTo>
                  <a:pt x="303530" y="1065530"/>
                  <a:pt x="317500" y="1071245"/>
                  <a:pt x="344805" y="1065530"/>
                </a:cubicBezTo>
                <a:cubicBezTo>
                  <a:pt x="372110" y="1059815"/>
                  <a:pt x="386080" y="1051560"/>
                  <a:pt x="414020" y="1035685"/>
                </a:cubicBezTo>
                <a:cubicBezTo>
                  <a:pt x="441960" y="1019810"/>
                  <a:pt x="455295" y="1000125"/>
                  <a:pt x="483235" y="986155"/>
                </a:cubicBezTo>
                <a:cubicBezTo>
                  <a:pt x="511175" y="972185"/>
                  <a:pt x="525145" y="972185"/>
                  <a:pt x="552450" y="966470"/>
                </a:cubicBezTo>
                <a:cubicBezTo>
                  <a:pt x="579755" y="960755"/>
                  <a:pt x="593725" y="956945"/>
                  <a:pt x="621030" y="956945"/>
                </a:cubicBezTo>
                <a:cubicBezTo>
                  <a:pt x="648335" y="956945"/>
                  <a:pt x="662305" y="960755"/>
                  <a:pt x="690245" y="966470"/>
                </a:cubicBezTo>
                <a:cubicBezTo>
                  <a:pt x="718185" y="972185"/>
                  <a:pt x="731520" y="974090"/>
                  <a:pt x="759460" y="986155"/>
                </a:cubicBezTo>
                <a:cubicBezTo>
                  <a:pt x="787400" y="998220"/>
                  <a:pt x="801370" y="1009650"/>
                  <a:pt x="828675" y="1025525"/>
                </a:cubicBezTo>
                <a:cubicBezTo>
                  <a:pt x="855980" y="1041400"/>
                  <a:pt x="869950" y="1055370"/>
                  <a:pt x="897255" y="1065530"/>
                </a:cubicBezTo>
                <a:cubicBezTo>
                  <a:pt x="924560" y="1075690"/>
                  <a:pt x="938530" y="1073150"/>
                  <a:pt x="966470" y="1075055"/>
                </a:cubicBezTo>
                <a:cubicBezTo>
                  <a:pt x="994410" y="1076960"/>
                  <a:pt x="1007745" y="1082675"/>
                  <a:pt x="1035685" y="1075055"/>
                </a:cubicBezTo>
                <a:cubicBezTo>
                  <a:pt x="1063625" y="1067435"/>
                  <a:pt x="1083310" y="1057275"/>
                  <a:pt x="1104900" y="1035685"/>
                </a:cubicBezTo>
                <a:cubicBezTo>
                  <a:pt x="1126490" y="1014095"/>
                  <a:pt x="1134745" y="994410"/>
                  <a:pt x="1144270" y="966470"/>
                </a:cubicBezTo>
                <a:cubicBezTo>
                  <a:pt x="1153795" y="938530"/>
                  <a:pt x="1149985" y="924560"/>
                  <a:pt x="1153795" y="897255"/>
                </a:cubicBezTo>
                <a:cubicBezTo>
                  <a:pt x="1157605" y="869950"/>
                  <a:pt x="1160145" y="855980"/>
                  <a:pt x="1163955" y="828675"/>
                </a:cubicBezTo>
                <a:cubicBezTo>
                  <a:pt x="1167765" y="801370"/>
                  <a:pt x="1169670" y="787400"/>
                  <a:pt x="1173480" y="759460"/>
                </a:cubicBezTo>
                <a:cubicBezTo>
                  <a:pt x="1177290" y="731520"/>
                  <a:pt x="1177925" y="718185"/>
                  <a:pt x="1183640" y="690245"/>
                </a:cubicBezTo>
                <a:cubicBezTo>
                  <a:pt x="1189355" y="662305"/>
                  <a:pt x="1197610" y="648335"/>
                  <a:pt x="1203325" y="621030"/>
                </a:cubicBezTo>
                <a:cubicBezTo>
                  <a:pt x="1209040" y="593725"/>
                  <a:pt x="1210945" y="579755"/>
                  <a:pt x="1212850" y="552450"/>
                </a:cubicBezTo>
                <a:cubicBezTo>
                  <a:pt x="1214755" y="525145"/>
                  <a:pt x="1212850" y="511175"/>
                  <a:pt x="1212850" y="483235"/>
                </a:cubicBezTo>
                <a:cubicBezTo>
                  <a:pt x="1212850" y="455295"/>
                  <a:pt x="1212850" y="441325"/>
                  <a:pt x="1212850" y="414020"/>
                </a:cubicBezTo>
                <a:cubicBezTo>
                  <a:pt x="1212850" y="386715"/>
                  <a:pt x="1212850" y="372745"/>
                  <a:pt x="1212850" y="345440"/>
                </a:cubicBezTo>
                <a:cubicBezTo>
                  <a:pt x="1212850" y="318135"/>
                  <a:pt x="1212850" y="304165"/>
                  <a:pt x="1212850" y="276225"/>
                </a:cubicBezTo>
                <a:cubicBezTo>
                  <a:pt x="1212850" y="248285"/>
                  <a:pt x="1210945" y="234950"/>
                  <a:pt x="1212850" y="207010"/>
                </a:cubicBezTo>
                <a:cubicBezTo>
                  <a:pt x="1214755" y="179070"/>
                  <a:pt x="1219200" y="165100"/>
                  <a:pt x="1223010" y="137795"/>
                </a:cubicBezTo>
                <a:cubicBezTo>
                  <a:pt x="1226820" y="110490"/>
                  <a:pt x="1228725" y="96520"/>
                  <a:pt x="1232535" y="69215"/>
                </a:cubicBezTo>
                <a:cubicBezTo>
                  <a:pt x="1236345" y="41910"/>
                  <a:pt x="1230630" y="0"/>
                  <a:pt x="1242695" y="0"/>
                </a:cubicBezTo>
                <a:cubicBezTo>
                  <a:pt x="1254760" y="0"/>
                  <a:pt x="1280160" y="41910"/>
                  <a:pt x="1292225" y="69215"/>
                </a:cubicBezTo>
                <a:cubicBezTo>
                  <a:pt x="1304290" y="96520"/>
                  <a:pt x="1297940" y="110490"/>
                  <a:pt x="1301750" y="137795"/>
                </a:cubicBezTo>
                <a:cubicBezTo>
                  <a:pt x="1305560" y="165100"/>
                  <a:pt x="1308100" y="179070"/>
                  <a:pt x="1311910" y="207010"/>
                </a:cubicBezTo>
                <a:cubicBezTo>
                  <a:pt x="1315720" y="234950"/>
                  <a:pt x="1317625" y="248285"/>
                  <a:pt x="1321435" y="276225"/>
                </a:cubicBezTo>
                <a:cubicBezTo>
                  <a:pt x="1325245" y="304165"/>
                  <a:pt x="1327785" y="318135"/>
                  <a:pt x="1331595" y="345440"/>
                </a:cubicBezTo>
                <a:cubicBezTo>
                  <a:pt x="1335405" y="372745"/>
                  <a:pt x="1339215" y="386715"/>
                  <a:pt x="1341120" y="414020"/>
                </a:cubicBezTo>
                <a:cubicBezTo>
                  <a:pt x="1343025" y="441325"/>
                  <a:pt x="1341120" y="455295"/>
                  <a:pt x="1341120" y="483235"/>
                </a:cubicBezTo>
                <a:cubicBezTo>
                  <a:pt x="1341120" y="511175"/>
                  <a:pt x="1339215" y="525145"/>
                  <a:pt x="1341120" y="552450"/>
                </a:cubicBezTo>
                <a:cubicBezTo>
                  <a:pt x="1343025" y="579755"/>
                  <a:pt x="1347470" y="593725"/>
                  <a:pt x="1351280" y="621030"/>
                </a:cubicBezTo>
                <a:cubicBezTo>
                  <a:pt x="1355090" y="648335"/>
                  <a:pt x="1356995" y="662305"/>
                  <a:pt x="1360805" y="690245"/>
                </a:cubicBezTo>
                <a:cubicBezTo>
                  <a:pt x="1364615" y="718185"/>
                  <a:pt x="1369060" y="731520"/>
                  <a:pt x="1370965" y="759460"/>
                </a:cubicBezTo>
                <a:cubicBezTo>
                  <a:pt x="1372870" y="787400"/>
                  <a:pt x="1370965" y="801370"/>
                  <a:pt x="1370965" y="828675"/>
                </a:cubicBezTo>
                <a:cubicBezTo>
                  <a:pt x="1370965" y="855980"/>
                  <a:pt x="1367155" y="869950"/>
                  <a:pt x="1370965" y="897255"/>
                </a:cubicBezTo>
                <a:cubicBezTo>
                  <a:pt x="1374775" y="924560"/>
                  <a:pt x="1384935" y="938530"/>
                  <a:pt x="1390650" y="966470"/>
                </a:cubicBezTo>
                <a:cubicBezTo>
                  <a:pt x="1396365" y="994410"/>
                  <a:pt x="1395095" y="1007745"/>
                  <a:pt x="1400810" y="1035685"/>
                </a:cubicBezTo>
                <a:cubicBezTo>
                  <a:pt x="1406525" y="1063625"/>
                  <a:pt x="1412875" y="1077595"/>
                  <a:pt x="1420495" y="1104900"/>
                </a:cubicBezTo>
                <a:cubicBezTo>
                  <a:pt x="1428115" y="1132205"/>
                  <a:pt x="1434465" y="1146175"/>
                  <a:pt x="1440180" y="1173480"/>
                </a:cubicBezTo>
                <a:cubicBezTo>
                  <a:pt x="1445895" y="1200785"/>
                  <a:pt x="1442085" y="1214755"/>
                  <a:pt x="1449705" y="1242695"/>
                </a:cubicBezTo>
                <a:cubicBezTo>
                  <a:pt x="1457325" y="1270635"/>
                  <a:pt x="1459865" y="1301750"/>
                  <a:pt x="1479550" y="1311910"/>
                </a:cubicBezTo>
                <a:cubicBezTo>
                  <a:pt x="1499235" y="1322070"/>
                  <a:pt x="1527175" y="1310005"/>
                  <a:pt x="1548765" y="1292225"/>
                </a:cubicBezTo>
                <a:cubicBezTo>
                  <a:pt x="1570355" y="1274445"/>
                  <a:pt x="1576070" y="1250950"/>
                  <a:pt x="1588135" y="1223010"/>
                </a:cubicBezTo>
                <a:cubicBezTo>
                  <a:pt x="1600200" y="1195070"/>
                  <a:pt x="1595755" y="1181100"/>
                  <a:pt x="1607820" y="1153795"/>
                </a:cubicBezTo>
                <a:cubicBezTo>
                  <a:pt x="1619885" y="1126490"/>
                  <a:pt x="1625600" y="1101090"/>
                  <a:pt x="1647190" y="1085215"/>
                </a:cubicBezTo>
                <a:cubicBezTo>
                  <a:pt x="1668780" y="1069340"/>
                  <a:pt x="1689100" y="1078865"/>
                  <a:pt x="1716405" y="1075055"/>
                </a:cubicBezTo>
                <a:cubicBezTo>
                  <a:pt x="1743710" y="1071245"/>
                  <a:pt x="1757680" y="1069340"/>
                  <a:pt x="1784985" y="1065530"/>
                </a:cubicBezTo>
                <a:cubicBezTo>
                  <a:pt x="1812290" y="1061720"/>
                  <a:pt x="1826260" y="1067435"/>
                  <a:pt x="1854200" y="1055370"/>
                </a:cubicBezTo>
                <a:cubicBezTo>
                  <a:pt x="1882140" y="1043305"/>
                  <a:pt x="1895475" y="1027430"/>
                  <a:pt x="1923415" y="1005840"/>
                </a:cubicBezTo>
                <a:cubicBezTo>
                  <a:pt x="1951355" y="984250"/>
                  <a:pt x="1965325" y="968375"/>
                  <a:pt x="1992630" y="946785"/>
                </a:cubicBezTo>
                <a:cubicBezTo>
                  <a:pt x="2019935" y="925195"/>
                  <a:pt x="2033905" y="904875"/>
                  <a:pt x="2061210" y="897255"/>
                </a:cubicBezTo>
                <a:cubicBezTo>
                  <a:pt x="2088515" y="889635"/>
                  <a:pt x="2102485" y="901700"/>
                  <a:pt x="2130425" y="907415"/>
                </a:cubicBezTo>
                <a:cubicBezTo>
                  <a:pt x="2158365" y="913130"/>
                  <a:pt x="2171700" y="916940"/>
                  <a:pt x="2199640" y="927100"/>
                </a:cubicBezTo>
                <a:cubicBezTo>
                  <a:pt x="2227580" y="937260"/>
                  <a:pt x="2241550" y="942975"/>
                  <a:pt x="2268855" y="956945"/>
                </a:cubicBezTo>
                <a:cubicBezTo>
                  <a:pt x="2296160" y="970915"/>
                  <a:pt x="2310130" y="980440"/>
                  <a:pt x="2337435" y="996315"/>
                </a:cubicBezTo>
                <a:cubicBezTo>
                  <a:pt x="2364740" y="1012190"/>
                  <a:pt x="2378710" y="1023620"/>
                  <a:pt x="2406650" y="1035685"/>
                </a:cubicBezTo>
                <a:cubicBezTo>
                  <a:pt x="2434590" y="1047750"/>
                  <a:pt x="2448560" y="1049655"/>
                  <a:pt x="2475865" y="1055370"/>
                </a:cubicBezTo>
                <a:cubicBezTo>
                  <a:pt x="2503170" y="1061085"/>
                  <a:pt x="2517140" y="1061720"/>
                  <a:pt x="2544445" y="1065530"/>
                </a:cubicBezTo>
                <a:cubicBezTo>
                  <a:pt x="2571750" y="1069340"/>
                  <a:pt x="2585720" y="1071245"/>
                  <a:pt x="2613660" y="1075055"/>
                </a:cubicBezTo>
                <a:cubicBezTo>
                  <a:pt x="2641600" y="1078865"/>
                  <a:pt x="2654935" y="1083310"/>
                  <a:pt x="2682875" y="1085215"/>
                </a:cubicBezTo>
                <a:cubicBezTo>
                  <a:pt x="2710815" y="1087120"/>
                  <a:pt x="2739390" y="1085215"/>
                  <a:pt x="2752090" y="1085215"/>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8">
            <a:extLst>
              <a:ext uri="{FF2B5EF4-FFF2-40B4-BE49-F238E27FC236}">
                <a16:creationId xmlns:a16="http://schemas.microsoft.com/office/drawing/2014/main" id="{42A9878B-73AF-4F90-9C0D-5C2EB58DA64E}"/>
              </a:ext>
            </a:extLst>
          </p:cNvPr>
          <p:cNvSpPr/>
          <p:nvPr/>
        </p:nvSpPr>
        <p:spPr>
          <a:xfrm>
            <a:off x="4615443" y="4572862"/>
            <a:ext cx="1258896" cy="875051"/>
          </a:xfrm>
          <a:custGeom>
            <a:avLst/>
            <a:gdLst>
              <a:gd name="connisteX0" fmla="*/ 0 w 1637665"/>
              <a:gd name="connsiteY0" fmla="*/ 691197 h 1048011"/>
              <a:gd name="connisteX1" fmla="*/ 69215 w 1637665"/>
              <a:gd name="connsiteY1" fmla="*/ 681672 h 1048011"/>
              <a:gd name="connisteX2" fmla="*/ 138430 w 1637665"/>
              <a:gd name="connsiteY2" fmla="*/ 661987 h 1048011"/>
              <a:gd name="connisteX3" fmla="*/ 207010 w 1637665"/>
              <a:gd name="connsiteY3" fmla="*/ 642302 h 1048011"/>
              <a:gd name="connisteX4" fmla="*/ 276225 w 1637665"/>
              <a:gd name="connsiteY4" fmla="*/ 621982 h 1048011"/>
              <a:gd name="connisteX5" fmla="*/ 345440 w 1637665"/>
              <a:gd name="connsiteY5" fmla="*/ 562927 h 1048011"/>
              <a:gd name="connisteX6" fmla="*/ 414655 w 1637665"/>
              <a:gd name="connsiteY6" fmla="*/ 562927 h 1048011"/>
              <a:gd name="connisteX7" fmla="*/ 483235 w 1637665"/>
              <a:gd name="connsiteY7" fmla="*/ 621982 h 1048011"/>
              <a:gd name="connisteX8" fmla="*/ 532765 w 1637665"/>
              <a:gd name="connsiteY8" fmla="*/ 691197 h 1048011"/>
              <a:gd name="connisteX9" fmla="*/ 601980 w 1637665"/>
              <a:gd name="connsiteY9" fmla="*/ 701357 h 1048011"/>
              <a:gd name="connisteX10" fmla="*/ 621665 w 1637665"/>
              <a:gd name="connsiteY10" fmla="*/ 632142 h 1048011"/>
              <a:gd name="connisteX11" fmla="*/ 650875 w 1637665"/>
              <a:gd name="connsiteY11" fmla="*/ 562927 h 1048011"/>
              <a:gd name="connisteX12" fmla="*/ 670560 w 1637665"/>
              <a:gd name="connsiteY12" fmla="*/ 494347 h 1048011"/>
              <a:gd name="connisteX13" fmla="*/ 690245 w 1637665"/>
              <a:gd name="connsiteY13" fmla="*/ 425132 h 1048011"/>
              <a:gd name="connisteX14" fmla="*/ 700405 w 1637665"/>
              <a:gd name="connsiteY14" fmla="*/ 355917 h 1048011"/>
              <a:gd name="connisteX15" fmla="*/ 710565 w 1637665"/>
              <a:gd name="connsiteY15" fmla="*/ 286702 h 1048011"/>
              <a:gd name="connisteX16" fmla="*/ 710565 w 1637665"/>
              <a:gd name="connsiteY16" fmla="*/ 218122 h 1048011"/>
              <a:gd name="connisteX17" fmla="*/ 710565 w 1637665"/>
              <a:gd name="connsiteY17" fmla="*/ 148907 h 1048011"/>
              <a:gd name="connisteX18" fmla="*/ 710565 w 1637665"/>
              <a:gd name="connsiteY18" fmla="*/ 79692 h 1048011"/>
              <a:gd name="connisteX19" fmla="*/ 730250 w 1637665"/>
              <a:gd name="connsiteY19" fmla="*/ 10477 h 1048011"/>
              <a:gd name="connisteX20" fmla="*/ 798830 w 1637665"/>
              <a:gd name="connsiteY20" fmla="*/ 10477 h 1048011"/>
              <a:gd name="connisteX21" fmla="*/ 808990 w 1637665"/>
              <a:gd name="connsiteY21" fmla="*/ 79692 h 1048011"/>
              <a:gd name="connisteX22" fmla="*/ 838835 w 1637665"/>
              <a:gd name="connsiteY22" fmla="*/ 148907 h 1048011"/>
              <a:gd name="connisteX23" fmla="*/ 858520 w 1637665"/>
              <a:gd name="connsiteY23" fmla="*/ 218122 h 1048011"/>
              <a:gd name="connisteX24" fmla="*/ 868045 w 1637665"/>
              <a:gd name="connsiteY24" fmla="*/ 286702 h 1048011"/>
              <a:gd name="connisteX25" fmla="*/ 878205 w 1637665"/>
              <a:gd name="connsiteY25" fmla="*/ 355917 h 1048011"/>
              <a:gd name="connisteX26" fmla="*/ 887730 w 1637665"/>
              <a:gd name="connsiteY26" fmla="*/ 425132 h 1048011"/>
              <a:gd name="connisteX27" fmla="*/ 887730 w 1637665"/>
              <a:gd name="connsiteY27" fmla="*/ 494347 h 1048011"/>
              <a:gd name="connisteX28" fmla="*/ 897890 w 1637665"/>
              <a:gd name="connsiteY28" fmla="*/ 562927 h 1048011"/>
              <a:gd name="connisteX29" fmla="*/ 907415 w 1637665"/>
              <a:gd name="connsiteY29" fmla="*/ 632142 h 1048011"/>
              <a:gd name="connisteX30" fmla="*/ 917575 w 1637665"/>
              <a:gd name="connsiteY30" fmla="*/ 701357 h 1048011"/>
              <a:gd name="connisteX31" fmla="*/ 937260 w 1637665"/>
              <a:gd name="connsiteY31" fmla="*/ 769937 h 1048011"/>
              <a:gd name="connisteX32" fmla="*/ 946785 w 1637665"/>
              <a:gd name="connsiteY32" fmla="*/ 839152 h 1048011"/>
              <a:gd name="connisteX33" fmla="*/ 966470 w 1637665"/>
              <a:gd name="connsiteY33" fmla="*/ 908367 h 1048011"/>
              <a:gd name="connisteX34" fmla="*/ 976630 w 1637665"/>
              <a:gd name="connsiteY34" fmla="*/ 977582 h 1048011"/>
              <a:gd name="connisteX35" fmla="*/ 996315 w 1637665"/>
              <a:gd name="connsiteY35" fmla="*/ 1046162 h 1048011"/>
              <a:gd name="connisteX36" fmla="*/ 1065530 w 1637665"/>
              <a:gd name="connsiteY36" fmla="*/ 1016952 h 1048011"/>
              <a:gd name="connisteX37" fmla="*/ 1065530 w 1637665"/>
              <a:gd name="connsiteY37" fmla="*/ 947737 h 1048011"/>
              <a:gd name="connisteX38" fmla="*/ 1065530 w 1637665"/>
              <a:gd name="connsiteY38" fmla="*/ 878522 h 1048011"/>
              <a:gd name="connisteX39" fmla="*/ 1085215 w 1637665"/>
              <a:gd name="connsiteY39" fmla="*/ 809942 h 1048011"/>
              <a:gd name="connisteX40" fmla="*/ 1114425 w 1637665"/>
              <a:gd name="connsiteY40" fmla="*/ 740727 h 1048011"/>
              <a:gd name="connisteX41" fmla="*/ 1154430 w 1637665"/>
              <a:gd name="connsiteY41" fmla="*/ 671512 h 1048011"/>
              <a:gd name="connisteX42" fmla="*/ 1223010 w 1637665"/>
              <a:gd name="connsiteY42" fmla="*/ 671512 h 1048011"/>
              <a:gd name="connisteX43" fmla="*/ 1292225 w 1637665"/>
              <a:gd name="connsiteY43" fmla="*/ 621982 h 1048011"/>
              <a:gd name="connisteX44" fmla="*/ 1341755 w 1637665"/>
              <a:gd name="connsiteY44" fmla="*/ 553402 h 1048011"/>
              <a:gd name="connisteX45" fmla="*/ 1410335 w 1637665"/>
              <a:gd name="connsiteY45" fmla="*/ 503872 h 1048011"/>
              <a:gd name="connisteX46" fmla="*/ 1459865 w 1637665"/>
              <a:gd name="connsiteY46" fmla="*/ 573087 h 1048011"/>
              <a:gd name="connisteX47" fmla="*/ 1499235 w 1637665"/>
              <a:gd name="connsiteY47" fmla="*/ 642302 h 1048011"/>
              <a:gd name="connisteX48" fmla="*/ 1568450 w 1637665"/>
              <a:gd name="connsiteY48" fmla="*/ 691197 h 1048011"/>
              <a:gd name="connisteX49" fmla="*/ 1637665 w 1637665"/>
              <a:gd name="connsiteY49" fmla="*/ 701357 h 104801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Lst>
            <a:rect l="l" t="t" r="r" b="b"/>
            <a:pathLst>
              <a:path w="1637665" h="1048012">
                <a:moveTo>
                  <a:pt x="0" y="691198"/>
                </a:moveTo>
                <a:cubicBezTo>
                  <a:pt x="12700" y="689928"/>
                  <a:pt x="41275" y="687388"/>
                  <a:pt x="69215" y="681673"/>
                </a:cubicBezTo>
                <a:cubicBezTo>
                  <a:pt x="97155" y="675958"/>
                  <a:pt x="111125" y="669608"/>
                  <a:pt x="138430" y="661988"/>
                </a:cubicBezTo>
                <a:cubicBezTo>
                  <a:pt x="165735" y="654368"/>
                  <a:pt x="179705" y="650558"/>
                  <a:pt x="207010" y="642303"/>
                </a:cubicBezTo>
                <a:cubicBezTo>
                  <a:pt x="234315" y="634048"/>
                  <a:pt x="248285" y="637858"/>
                  <a:pt x="276225" y="621983"/>
                </a:cubicBezTo>
                <a:cubicBezTo>
                  <a:pt x="304165" y="606108"/>
                  <a:pt x="317500" y="574993"/>
                  <a:pt x="345440" y="562928"/>
                </a:cubicBezTo>
                <a:cubicBezTo>
                  <a:pt x="373380" y="550863"/>
                  <a:pt x="387350" y="550863"/>
                  <a:pt x="414655" y="562928"/>
                </a:cubicBezTo>
                <a:cubicBezTo>
                  <a:pt x="441960" y="574993"/>
                  <a:pt x="459740" y="596583"/>
                  <a:pt x="483235" y="621983"/>
                </a:cubicBezTo>
                <a:cubicBezTo>
                  <a:pt x="506730" y="647383"/>
                  <a:pt x="509270" y="675323"/>
                  <a:pt x="532765" y="691198"/>
                </a:cubicBezTo>
                <a:cubicBezTo>
                  <a:pt x="556260" y="707073"/>
                  <a:pt x="584200" y="713423"/>
                  <a:pt x="601980" y="701358"/>
                </a:cubicBezTo>
                <a:cubicBezTo>
                  <a:pt x="619760" y="689293"/>
                  <a:pt x="612140" y="660083"/>
                  <a:pt x="621665" y="632143"/>
                </a:cubicBezTo>
                <a:cubicBezTo>
                  <a:pt x="631190" y="604203"/>
                  <a:pt x="641350" y="590233"/>
                  <a:pt x="650875" y="562928"/>
                </a:cubicBezTo>
                <a:cubicBezTo>
                  <a:pt x="660400" y="535623"/>
                  <a:pt x="662940" y="521653"/>
                  <a:pt x="670560" y="494348"/>
                </a:cubicBezTo>
                <a:cubicBezTo>
                  <a:pt x="678180" y="467043"/>
                  <a:pt x="684530" y="453073"/>
                  <a:pt x="690245" y="425133"/>
                </a:cubicBezTo>
                <a:cubicBezTo>
                  <a:pt x="695960" y="397193"/>
                  <a:pt x="696595" y="383858"/>
                  <a:pt x="700405" y="355918"/>
                </a:cubicBezTo>
                <a:cubicBezTo>
                  <a:pt x="704215" y="327978"/>
                  <a:pt x="708660" y="314008"/>
                  <a:pt x="710565" y="286703"/>
                </a:cubicBezTo>
                <a:cubicBezTo>
                  <a:pt x="712470" y="259398"/>
                  <a:pt x="710565" y="245428"/>
                  <a:pt x="710565" y="218123"/>
                </a:cubicBezTo>
                <a:cubicBezTo>
                  <a:pt x="710565" y="190818"/>
                  <a:pt x="710565" y="176848"/>
                  <a:pt x="710565" y="148908"/>
                </a:cubicBezTo>
                <a:cubicBezTo>
                  <a:pt x="710565" y="120968"/>
                  <a:pt x="706755" y="107633"/>
                  <a:pt x="710565" y="79693"/>
                </a:cubicBezTo>
                <a:cubicBezTo>
                  <a:pt x="714375" y="51753"/>
                  <a:pt x="712470" y="24448"/>
                  <a:pt x="730250" y="10478"/>
                </a:cubicBezTo>
                <a:cubicBezTo>
                  <a:pt x="748030" y="-3492"/>
                  <a:pt x="782955" y="-3492"/>
                  <a:pt x="798830" y="10478"/>
                </a:cubicBezTo>
                <a:cubicBezTo>
                  <a:pt x="814705" y="24448"/>
                  <a:pt x="800735" y="51753"/>
                  <a:pt x="808990" y="79693"/>
                </a:cubicBezTo>
                <a:cubicBezTo>
                  <a:pt x="817245" y="107633"/>
                  <a:pt x="828675" y="120968"/>
                  <a:pt x="838835" y="148908"/>
                </a:cubicBezTo>
                <a:cubicBezTo>
                  <a:pt x="848995" y="176848"/>
                  <a:pt x="852805" y="190818"/>
                  <a:pt x="858520" y="218123"/>
                </a:cubicBezTo>
                <a:cubicBezTo>
                  <a:pt x="864235" y="245428"/>
                  <a:pt x="864235" y="259398"/>
                  <a:pt x="868045" y="286703"/>
                </a:cubicBezTo>
                <a:cubicBezTo>
                  <a:pt x="871855" y="314008"/>
                  <a:pt x="874395" y="327978"/>
                  <a:pt x="878205" y="355918"/>
                </a:cubicBezTo>
                <a:cubicBezTo>
                  <a:pt x="882015" y="383858"/>
                  <a:pt x="885825" y="397193"/>
                  <a:pt x="887730" y="425133"/>
                </a:cubicBezTo>
                <a:cubicBezTo>
                  <a:pt x="889635" y="453073"/>
                  <a:pt x="885825" y="467043"/>
                  <a:pt x="887730" y="494348"/>
                </a:cubicBezTo>
                <a:cubicBezTo>
                  <a:pt x="889635" y="521653"/>
                  <a:pt x="894080" y="535623"/>
                  <a:pt x="897890" y="562928"/>
                </a:cubicBezTo>
                <a:cubicBezTo>
                  <a:pt x="901700" y="590233"/>
                  <a:pt x="903605" y="604203"/>
                  <a:pt x="907415" y="632143"/>
                </a:cubicBezTo>
                <a:cubicBezTo>
                  <a:pt x="911225" y="660083"/>
                  <a:pt x="911860" y="674053"/>
                  <a:pt x="917575" y="701358"/>
                </a:cubicBezTo>
                <a:cubicBezTo>
                  <a:pt x="923290" y="728663"/>
                  <a:pt x="931545" y="742633"/>
                  <a:pt x="937260" y="769938"/>
                </a:cubicBezTo>
                <a:cubicBezTo>
                  <a:pt x="942975" y="797243"/>
                  <a:pt x="941070" y="811213"/>
                  <a:pt x="946785" y="839153"/>
                </a:cubicBezTo>
                <a:cubicBezTo>
                  <a:pt x="952500" y="867093"/>
                  <a:pt x="960755" y="880428"/>
                  <a:pt x="966470" y="908368"/>
                </a:cubicBezTo>
                <a:cubicBezTo>
                  <a:pt x="972185" y="936308"/>
                  <a:pt x="970915" y="950278"/>
                  <a:pt x="976630" y="977583"/>
                </a:cubicBezTo>
                <a:cubicBezTo>
                  <a:pt x="982345" y="1004888"/>
                  <a:pt x="978535" y="1038543"/>
                  <a:pt x="996315" y="1046163"/>
                </a:cubicBezTo>
                <a:cubicBezTo>
                  <a:pt x="1014095" y="1053783"/>
                  <a:pt x="1051560" y="1036638"/>
                  <a:pt x="1065530" y="1016953"/>
                </a:cubicBezTo>
                <a:cubicBezTo>
                  <a:pt x="1079500" y="997268"/>
                  <a:pt x="1065530" y="975678"/>
                  <a:pt x="1065530" y="947738"/>
                </a:cubicBezTo>
                <a:cubicBezTo>
                  <a:pt x="1065530" y="919798"/>
                  <a:pt x="1061720" y="905828"/>
                  <a:pt x="1065530" y="878523"/>
                </a:cubicBezTo>
                <a:cubicBezTo>
                  <a:pt x="1069340" y="851218"/>
                  <a:pt x="1075690" y="837248"/>
                  <a:pt x="1085215" y="809943"/>
                </a:cubicBezTo>
                <a:cubicBezTo>
                  <a:pt x="1094740" y="782638"/>
                  <a:pt x="1100455" y="768668"/>
                  <a:pt x="1114425" y="740728"/>
                </a:cubicBezTo>
                <a:cubicBezTo>
                  <a:pt x="1128395" y="712788"/>
                  <a:pt x="1132840" y="685483"/>
                  <a:pt x="1154430" y="671513"/>
                </a:cubicBezTo>
                <a:cubicBezTo>
                  <a:pt x="1176020" y="657543"/>
                  <a:pt x="1195705" y="681673"/>
                  <a:pt x="1223010" y="671513"/>
                </a:cubicBezTo>
                <a:cubicBezTo>
                  <a:pt x="1250315" y="661353"/>
                  <a:pt x="1268730" y="645478"/>
                  <a:pt x="1292225" y="621983"/>
                </a:cubicBezTo>
                <a:cubicBezTo>
                  <a:pt x="1315720" y="598488"/>
                  <a:pt x="1318260" y="576898"/>
                  <a:pt x="1341755" y="553403"/>
                </a:cubicBezTo>
                <a:cubicBezTo>
                  <a:pt x="1365250" y="529908"/>
                  <a:pt x="1386840" y="500063"/>
                  <a:pt x="1410335" y="503873"/>
                </a:cubicBezTo>
                <a:cubicBezTo>
                  <a:pt x="1433830" y="507683"/>
                  <a:pt x="1442085" y="545148"/>
                  <a:pt x="1459865" y="573088"/>
                </a:cubicBezTo>
                <a:cubicBezTo>
                  <a:pt x="1477645" y="601028"/>
                  <a:pt x="1477645" y="618808"/>
                  <a:pt x="1499235" y="642303"/>
                </a:cubicBezTo>
                <a:cubicBezTo>
                  <a:pt x="1520825" y="665798"/>
                  <a:pt x="1540510" y="679133"/>
                  <a:pt x="1568450" y="691198"/>
                </a:cubicBezTo>
                <a:cubicBezTo>
                  <a:pt x="1596390" y="703263"/>
                  <a:pt x="1624965" y="700088"/>
                  <a:pt x="1637665" y="701358"/>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4">
            <a:extLst>
              <a:ext uri="{FF2B5EF4-FFF2-40B4-BE49-F238E27FC236}">
                <a16:creationId xmlns:a16="http://schemas.microsoft.com/office/drawing/2014/main" id="{DD226975-8DD2-45BB-AE78-5277B8044DAF}"/>
              </a:ext>
            </a:extLst>
          </p:cNvPr>
          <p:cNvSpPr/>
          <p:nvPr/>
        </p:nvSpPr>
        <p:spPr>
          <a:xfrm>
            <a:off x="6805698" y="4258905"/>
            <a:ext cx="2115570" cy="1098852"/>
          </a:xfrm>
          <a:custGeom>
            <a:avLst/>
            <a:gdLst>
              <a:gd name="connisteX0" fmla="*/ 0 w 2752090"/>
              <a:gd name="connsiteY0" fmla="*/ 1075055 h 1315621"/>
              <a:gd name="connisteX1" fmla="*/ 68580 w 2752090"/>
              <a:gd name="connsiteY1" fmla="*/ 1075055 h 1315621"/>
              <a:gd name="connisteX2" fmla="*/ 137795 w 2752090"/>
              <a:gd name="connsiteY2" fmla="*/ 1065530 h 1315621"/>
              <a:gd name="connisteX3" fmla="*/ 207010 w 2752090"/>
              <a:gd name="connsiteY3" fmla="*/ 1065530 h 1315621"/>
              <a:gd name="connisteX4" fmla="*/ 276225 w 2752090"/>
              <a:gd name="connsiteY4" fmla="*/ 1065530 h 1315621"/>
              <a:gd name="connisteX5" fmla="*/ 344805 w 2752090"/>
              <a:gd name="connsiteY5" fmla="*/ 1065530 h 1315621"/>
              <a:gd name="connisteX6" fmla="*/ 414020 w 2752090"/>
              <a:gd name="connsiteY6" fmla="*/ 1035685 h 1315621"/>
              <a:gd name="connisteX7" fmla="*/ 483235 w 2752090"/>
              <a:gd name="connsiteY7" fmla="*/ 986155 h 1315621"/>
              <a:gd name="connisteX8" fmla="*/ 552450 w 2752090"/>
              <a:gd name="connsiteY8" fmla="*/ 966470 h 1315621"/>
              <a:gd name="connisteX9" fmla="*/ 621030 w 2752090"/>
              <a:gd name="connsiteY9" fmla="*/ 956945 h 1315621"/>
              <a:gd name="connisteX10" fmla="*/ 690245 w 2752090"/>
              <a:gd name="connsiteY10" fmla="*/ 966470 h 1315621"/>
              <a:gd name="connisteX11" fmla="*/ 759460 w 2752090"/>
              <a:gd name="connsiteY11" fmla="*/ 986155 h 1315621"/>
              <a:gd name="connisteX12" fmla="*/ 828675 w 2752090"/>
              <a:gd name="connsiteY12" fmla="*/ 1025525 h 1315621"/>
              <a:gd name="connisteX13" fmla="*/ 897255 w 2752090"/>
              <a:gd name="connsiteY13" fmla="*/ 1065530 h 1315621"/>
              <a:gd name="connisteX14" fmla="*/ 966470 w 2752090"/>
              <a:gd name="connsiteY14" fmla="*/ 1075055 h 1315621"/>
              <a:gd name="connisteX15" fmla="*/ 1035685 w 2752090"/>
              <a:gd name="connsiteY15" fmla="*/ 1075055 h 1315621"/>
              <a:gd name="connisteX16" fmla="*/ 1104900 w 2752090"/>
              <a:gd name="connsiteY16" fmla="*/ 1035685 h 1315621"/>
              <a:gd name="connisteX17" fmla="*/ 1144270 w 2752090"/>
              <a:gd name="connsiteY17" fmla="*/ 966470 h 1315621"/>
              <a:gd name="connisteX18" fmla="*/ 1153795 w 2752090"/>
              <a:gd name="connsiteY18" fmla="*/ 897255 h 1315621"/>
              <a:gd name="connisteX19" fmla="*/ 1163955 w 2752090"/>
              <a:gd name="connsiteY19" fmla="*/ 828675 h 1315621"/>
              <a:gd name="connisteX20" fmla="*/ 1173480 w 2752090"/>
              <a:gd name="connsiteY20" fmla="*/ 759460 h 1315621"/>
              <a:gd name="connisteX21" fmla="*/ 1183640 w 2752090"/>
              <a:gd name="connsiteY21" fmla="*/ 690245 h 1315621"/>
              <a:gd name="connisteX22" fmla="*/ 1203325 w 2752090"/>
              <a:gd name="connsiteY22" fmla="*/ 621030 h 1315621"/>
              <a:gd name="connisteX23" fmla="*/ 1212850 w 2752090"/>
              <a:gd name="connsiteY23" fmla="*/ 552450 h 1315621"/>
              <a:gd name="connisteX24" fmla="*/ 1212850 w 2752090"/>
              <a:gd name="connsiteY24" fmla="*/ 483235 h 1315621"/>
              <a:gd name="connisteX25" fmla="*/ 1212850 w 2752090"/>
              <a:gd name="connsiteY25" fmla="*/ 414020 h 1315621"/>
              <a:gd name="connisteX26" fmla="*/ 1212850 w 2752090"/>
              <a:gd name="connsiteY26" fmla="*/ 345440 h 1315621"/>
              <a:gd name="connisteX27" fmla="*/ 1212850 w 2752090"/>
              <a:gd name="connsiteY27" fmla="*/ 276225 h 1315621"/>
              <a:gd name="connisteX28" fmla="*/ 1212850 w 2752090"/>
              <a:gd name="connsiteY28" fmla="*/ 207010 h 1315621"/>
              <a:gd name="connisteX29" fmla="*/ 1223010 w 2752090"/>
              <a:gd name="connsiteY29" fmla="*/ 137795 h 1315621"/>
              <a:gd name="connisteX30" fmla="*/ 1232535 w 2752090"/>
              <a:gd name="connsiteY30" fmla="*/ 69215 h 1315621"/>
              <a:gd name="connisteX31" fmla="*/ 1242695 w 2752090"/>
              <a:gd name="connsiteY31" fmla="*/ 0 h 1315621"/>
              <a:gd name="connisteX32" fmla="*/ 1292225 w 2752090"/>
              <a:gd name="connsiteY32" fmla="*/ 69215 h 1315621"/>
              <a:gd name="connisteX33" fmla="*/ 1301750 w 2752090"/>
              <a:gd name="connsiteY33" fmla="*/ 137795 h 1315621"/>
              <a:gd name="connisteX34" fmla="*/ 1311910 w 2752090"/>
              <a:gd name="connsiteY34" fmla="*/ 207010 h 1315621"/>
              <a:gd name="connisteX35" fmla="*/ 1321435 w 2752090"/>
              <a:gd name="connsiteY35" fmla="*/ 276225 h 1315621"/>
              <a:gd name="connisteX36" fmla="*/ 1331595 w 2752090"/>
              <a:gd name="connsiteY36" fmla="*/ 345440 h 1315621"/>
              <a:gd name="connisteX37" fmla="*/ 1341120 w 2752090"/>
              <a:gd name="connsiteY37" fmla="*/ 414020 h 1315621"/>
              <a:gd name="connisteX38" fmla="*/ 1341120 w 2752090"/>
              <a:gd name="connsiteY38" fmla="*/ 483235 h 1315621"/>
              <a:gd name="connisteX39" fmla="*/ 1341120 w 2752090"/>
              <a:gd name="connsiteY39" fmla="*/ 552450 h 1315621"/>
              <a:gd name="connisteX40" fmla="*/ 1351280 w 2752090"/>
              <a:gd name="connsiteY40" fmla="*/ 621030 h 1315621"/>
              <a:gd name="connisteX41" fmla="*/ 1360805 w 2752090"/>
              <a:gd name="connsiteY41" fmla="*/ 690245 h 1315621"/>
              <a:gd name="connisteX42" fmla="*/ 1370965 w 2752090"/>
              <a:gd name="connsiteY42" fmla="*/ 759460 h 1315621"/>
              <a:gd name="connisteX43" fmla="*/ 1370965 w 2752090"/>
              <a:gd name="connsiteY43" fmla="*/ 828675 h 1315621"/>
              <a:gd name="connisteX44" fmla="*/ 1370965 w 2752090"/>
              <a:gd name="connsiteY44" fmla="*/ 897255 h 1315621"/>
              <a:gd name="connisteX45" fmla="*/ 1390650 w 2752090"/>
              <a:gd name="connsiteY45" fmla="*/ 966470 h 1315621"/>
              <a:gd name="connisteX46" fmla="*/ 1400810 w 2752090"/>
              <a:gd name="connsiteY46" fmla="*/ 1035685 h 1315621"/>
              <a:gd name="connisteX47" fmla="*/ 1420495 w 2752090"/>
              <a:gd name="connsiteY47" fmla="*/ 1104900 h 1315621"/>
              <a:gd name="connisteX48" fmla="*/ 1440180 w 2752090"/>
              <a:gd name="connsiteY48" fmla="*/ 1173480 h 1315621"/>
              <a:gd name="connisteX49" fmla="*/ 1449705 w 2752090"/>
              <a:gd name="connsiteY49" fmla="*/ 1242695 h 1315621"/>
              <a:gd name="connisteX50" fmla="*/ 1479550 w 2752090"/>
              <a:gd name="connsiteY50" fmla="*/ 1311910 h 1315621"/>
              <a:gd name="connisteX51" fmla="*/ 1548765 w 2752090"/>
              <a:gd name="connsiteY51" fmla="*/ 1292225 h 1315621"/>
              <a:gd name="connisteX52" fmla="*/ 1588135 w 2752090"/>
              <a:gd name="connsiteY52" fmla="*/ 1223010 h 1315621"/>
              <a:gd name="connisteX53" fmla="*/ 1607820 w 2752090"/>
              <a:gd name="connsiteY53" fmla="*/ 1153795 h 1315621"/>
              <a:gd name="connisteX54" fmla="*/ 1647190 w 2752090"/>
              <a:gd name="connsiteY54" fmla="*/ 1085215 h 1315621"/>
              <a:gd name="connisteX55" fmla="*/ 1716405 w 2752090"/>
              <a:gd name="connsiteY55" fmla="*/ 1075055 h 1315621"/>
              <a:gd name="connisteX56" fmla="*/ 1784985 w 2752090"/>
              <a:gd name="connsiteY56" fmla="*/ 1065530 h 1315621"/>
              <a:gd name="connisteX57" fmla="*/ 1854200 w 2752090"/>
              <a:gd name="connsiteY57" fmla="*/ 1055370 h 1315621"/>
              <a:gd name="connisteX58" fmla="*/ 1923415 w 2752090"/>
              <a:gd name="connsiteY58" fmla="*/ 1005840 h 1315621"/>
              <a:gd name="connisteX59" fmla="*/ 1992630 w 2752090"/>
              <a:gd name="connsiteY59" fmla="*/ 946785 h 1315621"/>
              <a:gd name="connisteX60" fmla="*/ 2061210 w 2752090"/>
              <a:gd name="connsiteY60" fmla="*/ 897255 h 1315621"/>
              <a:gd name="connisteX61" fmla="*/ 2130425 w 2752090"/>
              <a:gd name="connsiteY61" fmla="*/ 907415 h 1315621"/>
              <a:gd name="connisteX62" fmla="*/ 2199640 w 2752090"/>
              <a:gd name="connsiteY62" fmla="*/ 927100 h 1315621"/>
              <a:gd name="connisteX63" fmla="*/ 2268855 w 2752090"/>
              <a:gd name="connsiteY63" fmla="*/ 956945 h 1315621"/>
              <a:gd name="connisteX64" fmla="*/ 2337435 w 2752090"/>
              <a:gd name="connsiteY64" fmla="*/ 996315 h 1315621"/>
              <a:gd name="connisteX65" fmla="*/ 2406650 w 2752090"/>
              <a:gd name="connsiteY65" fmla="*/ 1035685 h 1315621"/>
              <a:gd name="connisteX66" fmla="*/ 2475865 w 2752090"/>
              <a:gd name="connsiteY66" fmla="*/ 1055370 h 1315621"/>
              <a:gd name="connisteX67" fmla="*/ 2544445 w 2752090"/>
              <a:gd name="connsiteY67" fmla="*/ 1065530 h 1315621"/>
              <a:gd name="connisteX68" fmla="*/ 2613660 w 2752090"/>
              <a:gd name="connsiteY68" fmla="*/ 1075055 h 1315621"/>
              <a:gd name="connisteX69" fmla="*/ 2682875 w 2752090"/>
              <a:gd name="connsiteY69" fmla="*/ 1085215 h 1315621"/>
              <a:gd name="connisteX70" fmla="*/ 2752090 w 2752090"/>
              <a:gd name="connsiteY70" fmla="*/ 1085215 h 131562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Lst>
            <a:rect l="l" t="t" r="r" b="b"/>
            <a:pathLst>
              <a:path w="2752090" h="1315621">
                <a:moveTo>
                  <a:pt x="0" y="1075055"/>
                </a:moveTo>
                <a:cubicBezTo>
                  <a:pt x="12065" y="1075055"/>
                  <a:pt x="41275" y="1076960"/>
                  <a:pt x="68580" y="1075055"/>
                </a:cubicBezTo>
                <a:cubicBezTo>
                  <a:pt x="95885" y="1073150"/>
                  <a:pt x="109855" y="1067435"/>
                  <a:pt x="137795" y="1065530"/>
                </a:cubicBezTo>
                <a:cubicBezTo>
                  <a:pt x="165735" y="1063625"/>
                  <a:pt x="179070" y="1065530"/>
                  <a:pt x="207010" y="1065530"/>
                </a:cubicBezTo>
                <a:cubicBezTo>
                  <a:pt x="234950" y="1065530"/>
                  <a:pt x="248920" y="1065530"/>
                  <a:pt x="276225" y="1065530"/>
                </a:cubicBezTo>
                <a:cubicBezTo>
                  <a:pt x="303530" y="1065530"/>
                  <a:pt x="317500" y="1071245"/>
                  <a:pt x="344805" y="1065530"/>
                </a:cubicBezTo>
                <a:cubicBezTo>
                  <a:pt x="372110" y="1059815"/>
                  <a:pt x="386080" y="1051560"/>
                  <a:pt x="414020" y="1035685"/>
                </a:cubicBezTo>
                <a:cubicBezTo>
                  <a:pt x="441960" y="1019810"/>
                  <a:pt x="455295" y="1000125"/>
                  <a:pt x="483235" y="986155"/>
                </a:cubicBezTo>
                <a:cubicBezTo>
                  <a:pt x="511175" y="972185"/>
                  <a:pt x="525145" y="972185"/>
                  <a:pt x="552450" y="966470"/>
                </a:cubicBezTo>
                <a:cubicBezTo>
                  <a:pt x="579755" y="960755"/>
                  <a:pt x="593725" y="956945"/>
                  <a:pt x="621030" y="956945"/>
                </a:cubicBezTo>
                <a:cubicBezTo>
                  <a:pt x="648335" y="956945"/>
                  <a:pt x="662305" y="960755"/>
                  <a:pt x="690245" y="966470"/>
                </a:cubicBezTo>
                <a:cubicBezTo>
                  <a:pt x="718185" y="972185"/>
                  <a:pt x="731520" y="974090"/>
                  <a:pt x="759460" y="986155"/>
                </a:cubicBezTo>
                <a:cubicBezTo>
                  <a:pt x="787400" y="998220"/>
                  <a:pt x="801370" y="1009650"/>
                  <a:pt x="828675" y="1025525"/>
                </a:cubicBezTo>
                <a:cubicBezTo>
                  <a:pt x="855980" y="1041400"/>
                  <a:pt x="869950" y="1055370"/>
                  <a:pt x="897255" y="1065530"/>
                </a:cubicBezTo>
                <a:cubicBezTo>
                  <a:pt x="924560" y="1075690"/>
                  <a:pt x="938530" y="1073150"/>
                  <a:pt x="966470" y="1075055"/>
                </a:cubicBezTo>
                <a:cubicBezTo>
                  <a:pt x="994410" y="1076960"/>
                  <a:pt x="1007745" y="1082675"/>
                  <a:pt x="1035685" y="1075055"/>
                </a:cubicBezTo>
                <a:cubicBezTo>
                  <a:pt x="1063625" y="1067435"/>
                  <a:pt x="1083310" y="1057275"/>
                  <a:pt x="1104900" y="1035685"/>
                </a:cubicBezTo>
                <a:cubicBezTo>
                  <a:pt x="1126490" y="1014095"/>
                  <a:pt x="1134745" y="994410"/>
                  <a:pt x="1144270" y="966470"/>
                </a:cubicBezTo>
                <a:cubicBezTo>
                  <a:pt x="1153795" y="938530"/>
                  <a:pt x="1149985" y="924560"/>
                  <a:pt x="1153795" y="897255"/>
                </a:cubicBezTo>
                <a:cubicBezTo>
                  <a:pt x="1157605" y="869950"/>
                  <a:pt x="1160145" y="855980"/>
                  <a:pt x="1163955" y="828675"/>
                </a:cubicBezTo>
                <a:cubicBezTo>
                  <a:pt x="1167765" y="801370"/>
                  <a:pt x="1169670" y="787400"/>
                  <a:pt x="1173480" y="759460"/>
                </a:cubicBezTo>
                <a:cubicBezTo>
                  <a:pt x="1177290" y="731520"/>
                  <a:pt x="1177925" y="718185"/>
                  <a:pt x="1183640" y="690245"/>
                </a:cubicBezTo>
                <a:cubicBezTo>
                  <a:pt x="1189355" y="662305"/>
                  <a:pt x="1197610" y="648335"/>
                  <a:pt x="1203325" y="621030"/>
                </a:cubicBezTo>
                <a:cubicBezTo>
                  <a:pt x="1209040" y="593725"/>
                  <a:pt x="1210945" y="579755"/>
                  <a:pt x="1212850" y="552450"/>
                </a:cubicBezTo>
                <a:cubicBezTo>
                  <a:pt x="1214755" y="525145"/>
                  <a:pt x="1212850" y="511175"/>
                  <a:pt x="1212850" y="483235"/>
                </a:cubicBezTo>
                <a:cubicBezTo>
                  <a:pt x="1212850" y="455295"/>
                  <a:pt x="1212850" y="441325"/>
                  <a:pt x="1212850" y="414020"/>
                </a:cubicBezTo>
                <a:cubicBezTo>
                  <a:pt x="1212850" y="386715"/>
                  <a:pt x="1212850" y="372745"/>
                  <a:pt x="1212850" y="345440"/>
                </a:cubicBezTo>
                <a:cubicBezTo>
                  <a:pt x="1212850" y="318135"/>
                  <a:pt x="1212850" y="304165"/>
                  <a:pt x="1212850" y="276225"/>
                </a:cubicBezTo>
                <a:cubicBezTo>
                  <a:pt x="1212850" y="248285"/>
                  <a:pt x="1210945" y="234950"/>
                  <a:pt x="1212850" y="207010"/>
                </a:cubicBezTo>
                <a:cubicBezTo>
                  <a:pt x="1214755" y="179070"/>
                  <a:pt x="1219200" y="165100"/>
                  <a:pt x="1223010" y="137795"/>
                </a:cubicBezTo>
                <a:cubicBezTo>
                  <a:pt x="1226820" y="110490"/>
                  <a:pt x="1228725" y="96520"/>
                  <a:pt x="1232535" y="69215"/>
                </a:cubicBezTo>
                <a:cubicBezTo>
                  <a:pt x="1236345" y="41910"/>
                  <a:pt x="1230630" y="0"/>
                  <a:pt x="1242695" y="0"/>
                </a:cubicBezTo>
                <a:cubicBezTo>
                  <a:pt x="1254760" y="0"/>
                  <a:pt x="1280160" y="41910"/>
                  <a:pt x="1292225" y="69215"/>
                </a:cubicBezTo>
                <a:cubicBezTo>
                  <a:pt x="1304290" y="96520"/>
                  <a:pt x="1297940" y="110490"/>
                  <a:pt x="1301750" y="137795"/>
                </a:cubicBezTo>
                <a:cubicBezTo>
                  <a:pt x="1305560" y="165100"/>
                  <a:pt x="1308100" y="179070"/>
                  <a:pt x="1311910" y="207010"/>
                </a:cubicBezTo>
                <a:cubicBezTo>
                  <a:pt x="1315720" y="234950"/>
                  <a:pt x="1317625" y="248285"/>
                  <a:pt x="1321435" y="276225"/>
                </a:cubicBezTo>
                <a:cubicBezTo>
                  <a:pt x="1325245" y="304165"/>
                  <a:pt x="1327785" y="318135"/>
                  <a:pt x="1331595" y="345440"/>
                </a:cubicBezTo>
                <a:cubicBezTo>
                  <a:pt x="1335405" y="372745"/>
                  <a:pt x="1339215" y="386715"/>
                  <a:pt x="1341120" y="414020"/>
                </a:cubicBezTo>
                <a:cubicBezTo>
                  <a:pt x="1343025" y="441325"/>
                  <a:pt x="1341120" y="455295"/>
                  <a:pt x="1341120" y="483235"/>
                </a:cubicBezTo>
                <a:cubicBezTo>
                  <a:pt x="1341120" y="511175"/>
                  <a:pt x="1339215" y="525145"/>
                  <a:pt x="1341120" y="552450"/>
                </a:cubicBezTo>
                <a:cubicBezTo>
                  <a:pt x="1343025" y="579755"/>
                  <a:pt x="1347470" y="593725"/>
                  <a:pt x="1351280" y="621030"/>
                </a:cubicBezTo>
                <a:cubicBezTo>
                  <a:pt x="1355090" y="648335"/>
                  <a:pt x="1356995" y="662305"/>
                  <a:pt x="1360805" y="690245"/>
                </a:cubicBezTo>
                <a:cubicBezTo>
                  <a:pt x="1364615" y="718185"/>
                  <a:pt x="1369060" y="731520"/>
                  <a:pt x="1370965" y="759460"/>
                </a:cubicBezTo>
                <a:cubicBezTo>
                  <a:pt x="1372870" y="787400"/>
                  <a:pt x="1370965" y="801370"/>
                  <a:pt x="1370965" y="828675"/>
                </a:cubicBezTo>
                <a:cubicBezTo>
                  <a:pt x="1370965" y="855980"/>
                  <a:pt x="1367155" y="869950"/>
                  <a:pt x="1370965" y="897255"/>
                </a:cubicBezTo>
                <a:cubicBezTo>
                  <a:pt x="1374775" y="924560"/>
                  <a:pt x="1384935" y="938530"/>
                  <a:pt x="1390650" y="966470"/>
                </a:cubicBezTo>
                <a:cubicBezTo>
                  <a:pt x="1396365" y="994410"/>
                  <a:pt x="1395095" y="1007745"/>
                  <a:pt x="1400810" y="1035685"/>
                </a:cubicBezTo>
                <a:cubicBezTo>
                  <a:pt x="1406525" y="1063625"/>
                  <a:pt x="1412875" y="1077595"/>
                  <a:pt x="1420495" y="1104900"/>
                </a:cubicBezTo>
                <a:cubicBezTo>
                  <a:pt x="1428115" y="1132205"/>
                  <a:pt x="1434465" y="1146175"/>
                  <a:pt x="1440180" y="1173480"/>
                </a:cubicBezTo>
                <a:cubicBezTo>
                  <a:pt x="1445895" y="1200785"/>
                  <a:pt x="1442085" y="1214755"/>
                  <a:pt x="1449705" y="1242695"/>
                </a:cubicBezTo>
                <a:cubicBezTo>
                  <a:pt x="1457325" y="1270635"/>
                  <a:pt x="1459865" y="1301750"/>
                  <a:pt x="1479550" y="1311910"/>
                </a:cubicBezTo>
                <a:cubicBezTo>
                  <a:pt x="1499235" y="1322070"/>
                  <a:pt x="1527175" y="1310005"/>
                  <a:pt x="1548765" y="1292225"/>
                </a:cubicBezTo>
                <a:cubicBezTo>
                  <a:pt x="1570355" y="1274445"/>
                  <a:pt x="1576070" y="1250950"/>
                  <a:pt x="1588135" y="1223010"/>
                </a:cubicBezTo>
                <a:cubicBezTo>
                  <a:pt x="1600200" y="1195070"/>
                  <a:pt x="1595755" y="1181100"/>
                  <a:pt x="1607820" y="1153795"/>
                </a:cubicBezTo>
                <a:cubicBezTo>
                  <a:pt x="1619885" y="1126490"/>
                  <a:pt x="1625600" y="1101090"/>
                  <a:pt x="1647190" y="1085215"/>
                </a:cubicBezTo>
                <a:cubicBezTo>
                  <a:pt x="1668780" y="1069340"/>
                  <a:pt x="1689100" y="1078865"/>
                  <a:pt x="1716405" y="1075055"/>
                </a:cubicBezTo>
                <a:cubicBezTo>
                  <a:pt x="1743710" y="1071245"/>
                  <a:pt x="1757680" y="1069340"/>
                  <a:pt x="1784985" y="1065530"/>
                </a:cubicBezTo>
                <a:cubicBezTo>
                  <a:pt x="1812290" y="1061720"/>
                  <a:pt x="1826260" y="1067435"/>
                  <a:pt x="1854200" y="1055370"/>
                </a:cubicBezTo>
                <a:cubicBezTo>
                  <a:pt x="1882140" y="1043305"/>
                  <a:pt x="1895475" y="1027430"/>
                  <a:pt x="1923415" y="1005840"/>
                </a:cubicBezTo>
                <a:cubicBezTo>
                  <a:pt x="1951355" y="984250"/>
                  <a:pt x="1965325" y="968375"/>
                  <a:pt x="1992630" y="946785"/>
                </a:cubicBezTo>
                <a:cubicBezTo>
                  <a:pt x="2019935" y="925195"/>
                  <a:pt x="2033905" y="904875"/>
                  <a:pt x="2061210" y="897255"/>
                </a:cubicBezTo>
                <a:cubicBezTo>
                  <a:pt x="2088515" y="889635"/>
                  <a:pt x="2102485" y="901700"/>
                  <a:pt x="2130425" y="907415"/>
                </a:cubicBezTo>
                <a:cubicBezTo>
                  <a:pt x="2158365" y="913130"/>
                  <a:pt x="2171700" y="916940"/>
                  <a:pt x="2199640" y="927100"/>
                </a:cubicBezTo>
                <a:cubicBezTo>
                  <a:pt x="2227580" y="937260"/>
                  <a:pt x="2241550" y="942975"/>
                  <a:pt x="2268855" y="956945"/>
                </a:cubicBezTo>
                <a:cubicBezTo>
                  <a:pt x="2296160" y="970915"/>
                  <a:pt x="2310130" y="980440"/>
                  <a:pt x="2337435" y="996315"/>
                </a:cubicBezTo>
                <a:cubicBezTo>
                  <a:pt x="2364740" y="1012190"/>
                  <a:pt x="2378710" y="1023620"/>
                  <a:pt x="2406650" y="1035685"/>
                </a:cubicBezTo>
                <a:cubicBezTo>
                  <a:pt x="2434590" y="1047750"/>
                  <a:pt x="2448560" y="1049655"/>
                  <a:pt x="2475865" y="1055370"/>
                </a:cubicBezTo>
                <a:cubicBezTo>
                  <a:pt x="2503170" y="1061085"/>
                  <a:pt x="2517140" y="1061720"/>
                  <a:pt x="2544445" y="1065530"/>
                </a:cubicBezTo>
                <a:cubicBezTo>
                  <a:pt x="2571750" y="1069340"/>
                  <a:pt x="2585720" y="1071245"/>
                  <a:pt x="2613660" y="1075055"/>
                </a:cubicBezTo>
                <a:cubicBezTo>
                  <a:pt x="2641600" y="1078865"/>
                  <a:pt x="2654935" y="1083310"/>
                  <a:pt x="2682875" y="1085215"/>
                </a:cubicBezTo>
                <a:cubicBezTo>
                  <a:pt x="2710815" y="1087120"/>
                  <a:pt x="2739390" y="1085215"/>
                  <a:pt x="2752090" y="1085215"/>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7">
            <a:extLst>
              <a:ext uri="{FF2B5EF4-FFF2-40B4-BE49-F238E27FC236}">
                <a16:creationId xmlns:a16="http://schemas.microsoft.com/office/drawing/2014/main" id="{C5510AF3-3F86-4FAD-B65A-9F428C15EB65}"/>
              </a:ext>
            </a:extLst>
          </p:cNvPr>
          <p:cNvCxnSpPr/>
          <p:nvPr/>
        </p:nvCxnSpPr>
        <p:spPr>
          <a:xfrm>
            <a:off x="5950000" y="5146153"/>
            <a:ext cx="781013" cy="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0">
            <a:extLst>
              <a:ext uri="{FF2B5EF4-FFF2-40B4-BE49-F238E27FC236}">
                <a16:creationId xmlns:a16="http://schemas.microsoft.com/office/drawing/2014/main" id="{1AE7D344-8780-40B3-898F-1F9852009E9E}"/>
              </a:ext>
            </a:extLst>
          </p:cNvPr>
          <p:cNvCxnSpPr/>
          <p:nvPr/>
        </p:nvCxnSpPr>
        <p:spPr>
          <a:xfrm>
            <a:off x="1363011" y="4070106"/>
            <a:ext cx="0" cy="150773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1">
            <a:extLst>
              <a:ext uri="{FF2B5EF4-FFF2-40B4-BE49-F238E27FC236}">
                <a16:creationId xmlns:a16="http://schemas.microsoft.com/office/drawing/2014/main" id="{73E6E901-D577-4466-A5FB-3CD4B4C67743}"/>
              </a:ext>
            </a:extLst>
          </p:cNvPr>
          <p:cNvCxnSpPr/>
          <p:nvPr/>
        </p:nvCxnSpPr>
        <p:spPr>
          <a:xfrm>
            <a:off x="3477604" y="4044119"/>
            <a:ext cx="0" cy="150773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12">
            <a:extLst>
              <a:ext uri="{FF2B5EF4-FFF2-40B4-BE49-F238E27FC236}">
                <a16:creationId xmlns:a16="http://schemas.microsoft.com/office/drawing/2014/main" id="{DAD7254B-9553-45A6-9E04-2DB3DABE6362}"/>
              </a:ext>
            </a:extLst>
          </p:cNvPr>
          <p:cNvCxnSpPr/>
          <p:nvPr/>
        </p:nvCxnSpPr>
        <p:spPr>
          <a:xfrm>
            <a:off x="5197786" y="4018133"/>
            <a:ext cx="0" cy="150773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13">
            <a:extLst>
              <a:ext uri="{FF2B5EF4-FFF2-40B4-BE49-F238E27FC236}">
                <a16:creationId xmlns:a16="http://schemas.microsoft.com/office/drawing/2014/main" id="{0BC37147-DC96-4094-AF1E-B969579D3025}"/>
              </a:ext>
            </a:extLst>
          </p:cNvPr>
          <p:cNvCxnSpPr/>
          <p:nvPr/>
        </p:nvCxnSpPr>
        <p:spPr>
          <a:xfrm>
            <a:off x="7767321" y="3967751"/>
            <a:ext cx="0" cy="150773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Text Box 14">
            <a:extLst>
              <a:ext uri="{FF2B5EF4-FFF2-40B4-BE49-F238E27FC236}">
                <a16:creationId xmlns:a16="http://schemas.microsoft.com/office/drawing/2014/main" id="{CA044674-9553-481F-B67E-51103A942E92}"/>
              </a:ext>
            </a:extLst>
          </p:cNvPr>
          <p:cNvSpPr txBox="1"/>
          <p:nvPr/>
        </p:nvSpPr>
        <p:spPr>
          <a:xfrm>
            <a:off x="1423615" y="5498356"/>
            <a:ext cx="860058" cy="369332"/>
          </a:xfrm>
          <a:prstGeom prst="rect">
            <a:avLst/>
          </a:prstGeom>
          <a:noFill/>
          <a:ln>
            <a:noFill/>
          </a:ln>
        </p:spPr>
        <p:txBody>
          <a:bodyPr wrap="square" rtlCol="0">
            <a:spAutoFit/>
          </a:bodyPr>
          <a:lstStyle/>
          <a:p>
            <a:r>
              <a:rPr lang="x-none" altLang="en-US" dirty="0">
                <a:latin typeface="Times New Roman" charset="0"/>
              </a:rPr>
              <a:t>R-peak</a:t>
            </a:r>
          </a:p>
        </p:txBody>
      </p:sp>
      <p:sp>
        <p:nvSpPr>
          <p:cNvPr id="20" name="Text Box 15">
            <a:extLst>
              <a:ext uri="{FF2B5EF4-FFF2-40B4-BE49-F238E27FC236}">
                <a16:creationId xmlns:a16="http://schemas.microsoft.com/office/drawing/2014/main" id="{259958DB-89E2-4387-B6EE-C0C7AFB7298D}"/>
              </a:ext>
            </a:extLst>
          </p:cNvPr>
          <p:cNvSpPr txBox="1"/>
          <p:nvPr/>
        </p:nvSpPr>
        <p:spPr>
          <a:xfrm>
            <a:off x="3546364" y="5493589"/>
            <a:ext cx="893349" cy="369332"/>
          </a:xfrm>
          <a:prstGeom prst="rect">
            <a:avLst/>
          </a:prstGeom>
          <a:noFill/>
          <a:ln>
            <a:noFill/>
          </a:ln>
        </p:spPr>
        <p:txBody>
          <a:bodyPr wrap="square" rtlCol="0">
            <a:spAutoFit/>
          </a:bodyPr>
          <a:lstStyle/>
          <a:p>
            <a:r>
              <a:rPr lang="x-none" altLang="en-US">
                <a:latin typeface="Times New Roman" charset="0"/>
              </a:rPr>
              <a:t>R-peak</a:t>
            </a:r>
          </a:p>
        </p:txBody>
      </p:sp>
      <p:sp>
        <p:nvSpPr>
          <p:cNvPr id="21" name="Text Box 16">
            <a:extLst>
              <a:ext uri="{FF2B5EF4-FFF2-40B4-BE49-F238E27FC236}">
                <a16:creationId xmlns:a16="http://schemas.microsoft.com/office/drawing/2014/main" id="{28FE00B2-2317-4F40-A8A6-86F1F06516AC}"/>
              </a:ext>
            </a:extLst>
          </p:cNvPr>
          <p:cNvSpPr txBox="1"/>
          <p:nvPr/>
        </p:nvSpPr>
        <p:spPr>
          <a:xfrm>
            <a:off x="5311546" y="5493589"/>
            <a:ext cx="932782" cy="369330"/>
          </a:xfrm>
          <a:prstGeom prst="rect">
            <a:avLst/>
          </a:prstGeom>
          <a:noFill/>
          <a:ln>
            <a:noFill/>
          </a:ln>
        </p:spPr>
        <p:txBody>
          <a:bodyPr wrap="square" rtlCol="0">
            <a:spAutoFit/>
          </a:bodyPr>
          <a:lstStyle/>
          <a:p>
            <a:r>
              <a:rPr lang="x-none" altLang="en-US">
                <a:latin typeface="Times New Roman" charset="0"/>
              </a:rPr>
              <a:t>R-peak</a:t>
            </a:r>
          </a:p>
        </p:txBody>
      </p:sp>
      <p:sp>
        <p:nvSpPr>
          <p:cNvPr id="22" name="Text Box 17">
            <a:extLst>
              <a:ext uri="{FF2B5EF4-FFF2-40B4-BE49-F238E27FC236}">
                <a16:creationId xmlns:a16="http://schemas.microsoft.com/office/drawing/2014/main" id="{9653A3C3-7704-4B3D-BDF9-32C00CCA803F}"/>
              </a:ext>
            </a:extLst>
          </p:cNvPr>
          <p:cNvSpPr txBox="1"/>
          <p:nvPr/>
        </p:nvSpPr>
        <p:spPr>
          <a:xfrm>
            <a:off x="7863483" y="5497040"/>
            <a:ext cx="867409" cy="369332"/>
          </a:xfrm>
          <a:prstGeom prst="rect">
            <a:avLst/>
          </a:prstGeom>
          <a:noFill/>
          <a:ln>
            <a:noFill/>
          </a:ln>
        </p:spPr>
        <p:txBody>
          <a:bodyPr wrap="square" rtlCol="0">
            <a:spAutoFit/>
          </a:bodyPr>
          <a:lstStyle/>
          <a:p>
            <a:r>
              <a:rPr lang="x-none" altLang="en-US">
                <a:latin typeface="Times New Roman" charset="0"/>
              </a:rPr>
              <a:t>R-peak</a:t>
            </a:r>
          </a:p>
        </p:txBody>
      </p:sp>
      <p:sp>
        <p:nvSpPr>
          <p:cNvPr id="23" name="Left Brace 19">
            <a:extLst>
              <a:ext uri="{FF2B5EF4-FFF2-40B4-BE49-F238E27FC236}">
                <a16:creationId xmlns:a16="http://schemas.microsoft.com/office/drawing/2014/main" id="{50BAE0DB-9193-4354-95F5-57804C48DA75}"/>
              </a:ext>
            </a:extLst>
          </p:cNvPr>
          <p:cNvSpPr/>
          <p:nvPr/>
        </p:nvSpPr>
        <p:spPr>
          <a:xfrm rot="5400000">
            <a:off x="2344575" y="2865484"/>
            <a:ext cx="149024" cy="2104831"/>
          </a:xfrm>
          <a:prstGeom prst="leftBrace">
            <a:avLst>
              <a:gd name="adj1" fmla="val 8333"/>
              <a:gd name="adj2" fmla="val 49691"/>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Left Brace 21">
            <a:extLst>
              <a:ext uri="{FF2B5EF4-FFF2-40B4-BE49-F238E27FC236}">
                <a16:creationId xmlns:a16="http://schemas.microsoft.com/office/drawing/2014/main" id="{9ADFC5BB-4518-40DD-8346-D52102DDBB17}"/>
              </a:ext>
            </a:extLst>
          </p:cNvPr>
          <p:cNvSpPr/>
          <p:nvPr/>
        </p:nvSpPr>
        <p:spPr>
          <a:xfrm rot="5400000">
            <a:off x="4275143" y="3061437"/>
            <a:ext cx="149024" cy="1718230"/>
          </a:xfrm>
          <a:prstGeom prst="leftBrace">
            <a:avLst>
              <a:gd name="adj1" fmla="val 8333"/>
              <a:gd name="adj2" fmla="val 49691"/>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Text Box 22">
            <a:extLst>
              <a:ext uri="{FF2B5EF4-FFF2-40B4-BE49-F238E27FC236}">
                <a16:creationId xmlns:a16="http://schemas.microsoft.com/office/drawing/2014/main" id="{CF67B799-85EC-49DD-87D2-C461AD96D1F4}"/>
              </a:ext>
            </a:extLst>
          </p:cNvPr>
          <p:cNvSpPr txBox="1"/>
          <p:nvPr/>
        </p:nvSpPr>
        <p:spPr>
          <a:xfrm>
            <a:off x="2276796" y="3523926"/>
            <a:ext cx="351378" cy="369332"/>
          </a:xfrm>
          <a:prstGeom prst="rect">
            <a:avLst/>
          </a:prstGeom>
          <a:noFill/>
          <a:ln>
            <a:noFill/>
          </a:ln>
        </p:spPr>
        <p:txBody>
          <a:bodyPr wrap="none" rtlCol="0">
            <a:spAutoFit/>
          </a:bodyPr>
          <a:lstStyle/>
          <a:p>
            <a:r>
              <a:rPr lang="en-US" altLang="en-US" dirty="0">
                <a:latin typeface="Times New Roman" charset="0"/>
              </a:rPr>
              <a:t>s</a:t>
            </a:r>
            <a:r>
              <a:rPr lang="x-none" altLang="en-US" baseline="-25000" dirty="0">
                <a:solidFill>
                  <a:schemeClr val="tx1"/>
                </a:solidFill>
                <a:uFillTx/>
                <a:latin typeface="Times New Roman" charset="0"/>
              </a:rPr>
              <a:t>1</a:t>
            </a:r>
          </a:p>
        </p:txBody>
      </p:sp>
      <p:sp>
        <p:nvSpPr>
          <p:cNvPr id="26" name="Left Brace 23">
            <a:extLst>
              <a:ext uri="{FF2B5EF4-FFF2-40B4-BE49-F238E27FC236}">
                <a16:creationId xmlns:a16="http://schemas.microsoft.com/office/drawing/2014/main" id="{3ABBF06F-B62D-4EBD-B603-CCDCF8940B3D}"/>
              </a:ext>
            </a:extLst>
          </p:cNvPr>
          <p:cNvSpPr/>
          <p:nvPr/>
        </p:nvSpPr>
        <p:spPr>
          <a:xfrm rot="5400000">
            <a:off x="7114127" y="3296863"/>
            <a:ext cx="149024" cy="1165174"/>
          </a:xfrm>
          <a:prstGeom prst="leftBrace">
            <a:avLst>
              <a:gd name="adj1" fmla="val 8333"/>
              <a:gd name="adj2" fmla="val 49691"/>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Text Box 24">
            <a:extLst>
              <a:ext uri="{FF2B5EF4-FFF2-40B4-BE49-F238E27FC236}">
                <a16:creationId xmlns:a16="http://schemas.microsoft.com/office/drawing/2014/main" id="{0639290D-4796-4F1A-A40F-41761C82C671}"/>
              </a:ext>
            </a:extLst>
          </p:cNvPr>
          <p:cNvSpPr txBox="1"/>
          <p:nvPr/>
        </p:nvSpPr>
        <p:spPr>
          <a:xfrm>
            <a:off x="4211269" y="3556742"/>
            <a:ext cx="351378" cy="369332"/>
          </a:xfrm>
          <a:prstGeom prst="rect">
            <a:avLst/>
          </a:prstGeom>
          <a:noFill/>
          <a:ln>
            <a:noFill/>
          </a:ln>
        </p:spPr>
        <p:txBody>
          <a:bodyPr wrap="none" rtlCol="0">
            <a:spAutoFit/>
          </a:bodyPr>
          <a:lstStyle/>
          <a:p>
            <a:r>
              <a:rPr lang="en-US" altLang="en-US" dirty="0">
                <a:latin typeface="Times New Roman" charset="0"/>
              </a:rPr>
              <a:t>s</a:t>
            </a:r>
            <a:r>
              <a:rPr lang="x-none" altLang="en-US" baseline="-25000" dirty="0">
                <a:solidFill>
                  <a:schemeClr val="tx1"/>
                </a:solidFill>
                <a:uFillTx/>
                <a:latin typeface="Times New Roman" charset="0"/>
              </a:rPr>
              <a:t>2</a:t>
            </a:r>
          </a:p>
        </p:txBody>
      </p:sp>
      <p:sp>
        <p:nvSpPr>
          <p:cNvPr id="28" name="Text Box 25">
            <a:extLst>
              <a:ext uri="{FF2B5EF4-FFF2-40B4-BE49-F238E27FC236}">
                <a16:creationId xmlns:a16="http://schemas.microsoft.com/office/drawing/2014/main" id="{8E01A07B-8EBD-420F-867D-A5C53825315F}"/>
              </a:ext>
            </a:extLst>
          </p:cNvPr>
          <p:cNvSpPr txBox="1"/>
          <p:nvPr/>
        </p:nvSpPr>
        <p:spPr>
          <a:xfrm>
            <a:off x="7054646" y="3514846"/>
            <a:ext cx="351378" cy="369332"/>
          </a:xfrm>
          <a:prstGeom prst="rect">
            <a:avLst/>
          </a:prstGeom>
          <a:noFill/>
          <a:ln>
            <a:noFill/>
          </a:ln>
        </p:spPr>
        <p:txBody>
          <a:bodyPr wrap="none" rtlCol="0">
            <a:spAutoFit/>
          </a:bodyPr>
          <a:lstStyle/>
          <a:p>
            <a:r>
              <a:rPr lang="en-US" altLang="en-US" dirty="0">
                <a:latin typeface="Times New Roman" charset="0"/>
              </a:rPr>
              <a:t>s</a:t>
            </a:r>
            <a:r>
              <a:rPr lang="x-none" altLang="en-US" baseline="-25000" dirty="0">
                <a:solidFill>
                  <a:schemeClr val="tx1"/>
                </a:solidFill>
                <a:uFillTx/>
                <a:latin typeface="Times New Roman" charset="0"/>
              </a:rPr>
              <a:t>n</a:t>
            </a:r>
          </a:p>
        </p:txBody>
      </p:sp>
      <p:sp>
        <p:nvSpPr>
          <p:cNvPr id="57" name="Rectangle 55">
            <a:extLst>
              <a:ext uri="{FF2B5EF4-FFF2-40B4-BE49-F238E27FC236}">
                <a16:creationId xmlns:a16="http://schemas.microsoft.com/office/drawing/2014/main" id="{4CE76E38-BF49-416E-9DC4-08314DEC97B2}"/>
              </a:ext>
            </a:extLst>
          </p:cNvPr>
          <p:cNvSpPr/>
          <p:nvPr/>
        </p:nvSpPr>
        <p:spPr>
          <a:xfrm>
            <a:off x="77045" y="5882385"/>
            <a:ext cx="1163481" cy="493741"/>
          </a:xfrm>
          <a:prstGeom prst="rect">
            <a:avLst/>
          </a:prstGeom>
          <a:ln w="28575" cmpd="sng">
            <a:solidFill>
              <a:srgbClr val="0070C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x-none" altLang="en-US">
                <a:latin typeface="Times New Roman" charset="0"/>
              </a:rPr>
              <a:t>R-peak Extractor</a:t>
            </a:r>
          </a:p>
        </p:txBody>
      </p:sp>
      <p:cxnSp>
        <p:nvCxnSpPr>
          <p:cNvPr id="58" name="Straight Connector 56">
            <a:extLst>
              <a:ext uri="{FF2B5EF4-FFF2-40B4-BE49-F238E27FC236}">
                <a16:creationId xmlns:a16="http://schemas.microsoft.com/office/drawing/2014/main" id="{57DB8CF9-35F8-4D0B-AEBF-15D064629F77}"/>
              </a:ext>
            </a:extLst>
          </p:cNvPr>
          <p:cNvCxnSpPr>
            <a:cxnSpLocks/>
            <a:stCxn id="57" idx="3"/>
          </p:cNvCxnSpPr>
          <p:nvPr/>
        </p:nvCxnSpPr>
        <p:spPr>
          <a:xfrm>
            <a:off x="1240526" y="6129256"/>
            <a:ext cx="6536335" cy="2188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7">
            <a:extLst>
              <a:ext uri="{FF2B5EF4-FFF2-40B4-BE49-F238E27FC236}">
                <a16:creationId xmlns:a16="http://schemas.microsoft.com/office/drawing/2014/main" id="{D2790FEB-3B9E-4B09-B7BA-E844336F60FB}"/>
              </a:ext>
            </a:extLst>
          </p:cNvPr>
          <p:cNvCxnSpPr/>
          <p:nvPr/>
        </p:nvCxnSpPr>
        <p:spPr>
          <a:xfrm flipV="1">
            <a:off x="1365451" y="5828636"/>
            <a:ext cx="0" cy="30494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8">
            <a:extLst>
              <a:ext uri="{FF2B5EF4-FFF2-40B4-BE49-F238E27FC236}">
                <a16:creationId xmlns:a16="http://schemas.microsoft.com/office/drawing/2014/main" id="{B176091C-7FEE-42DA-81F1-B7151F27397A}"/>
              </a:ext>
            </a:extLst>
          </p:cNvPr>
          <p:cNvCxnSpPr/>
          <p:nvPr/>
        </p:nvCxnSpPr>
        <p:spPr>
          <a:xfrm flipV="1">
            <a:off x="7771714" y="5850295"/>
            <a:ext cx="0" cy="30494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59">
            <a:extLst>
              <a:ext uri="{FF2B5EF4-FFF2-40B4-BE49-F238E27FC236}">
                <a16:creationId xmlns:a16="http://schemas.microsoft.com/office/drawing/2014/main" id="{280DD3AB-AEB7-4EC3-81A3-F8471BEBABF5}"/>
              </a:ext>
            </a:extLst>
          </p:cNvPr>
          <p:cNvCxnSpPr/>
          <p:nvPr/>
        </p:nvCxnSpPr>
        <p:spPr>
          <a:xfrm flipV="1">
            <a:off x="3474853" y="5837875"/>
            <a:ext cx="0" cy="30494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0">
            <a:extLst>
              <a:ext uri="{FF2B5EF4-FFF2-40B4-BE49-F238E27FC236}">
                <a16:creationId xmlns:a16="http://schemas.microsoft.com/office/drawing/2014/main" id="{7D2BCCE1-2B5E-4AE6-B826-1F1823CE6CC5}"/>
              </a:ext>
            </a:extLst>
          </p:cNvPr>
          <p:cNvCxnSpPr/>
          <p:nvPr/>
        </p:nvCxnSpPr>
        <p:spPr>
          <a:xfrm flipV="1">
            <a:off x="5201203" y="5838336"/>
            <a:ext cx="0" cy="30494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A8A99BD4-33C1-4814-816F-1D14EDE1F0EE}"/>
              </a:ext>
            </a:extLst>
          </p:cNvPr>
          <p:cNvSpPr txBox="1"/>
          <p:nvPr/>
        </p:nvSpPr>
        <p:spPr>
          <a:xfrm>
            <a:off x="806489" y="1399464"/>
            <a:ext cx="211557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Our framework</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2222687"/>
      </p:ext>
    </p:extLst>
  </p:cSld>
  <p:clrMapOvr>
    <a:masterClrMapping/>
  </p:clrMapOvr>
  <p:transition advTm="66052"/>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标题 1"/>
          <p:cNvSpPr txBox="1"/>
          <p:nvPr/>
        </p:nvSpPr>
        <p:spPr>
          <a:xfrm>
            <a:off x="2584269" y="225638"/>
            <a:ext cx="4274646"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200" dirty="0">
                <a:solidFill>
                  <a:schemeClr val="bg1"/>
                </a:solidFill>
                <a:latin typeface="Times New Roman" panose="02020603050405020304" pitchFamily="18" charset="0"/>
                <a:ea typeface="隶书" pitchFamily="49" charset="-122"/>
                <a:cs typeface="Times New Roman" panose="02020603050405020304" pitchFamily="18" charset="0"/>
                <a:sym typeface="+mn-ea"/>
              </a:rPr>
              <a:t>Model</a:t>
            </a:r>
            <a:endParaRPr lang="zh-CN" altLang="en-US" sz="3200" dirty="0">
              <a:solidFill>
                <a:schemeClr val="bg1"/>
              </a:solidFill>
              <a:latin typeface="Times New Roman" panose="02020603050405020304" pitchFamily="18" charset="0"/>
              <a:ea typeface="隶书" pitchFamily="49" charset="-122"/>
              <a:cs typeface="Times New Roman" panose="02020603050405020304" pitchFamily="18" charset="0"/>
            </a:endParaRPr>
          </a:p>
        </p:txBody>
      </p:sp>
      <p:cxnSp>
        <p:nvCxnSpPr>
          <p:cNvPr id="40" name="直接连接符 39"/>
          <p:cNvCxnSpPr>
            <a:endCxn id="39" idx="1"/>
          </p:cNvCxnSpPr>
          <p:nvPr/>
        </p:nvCxnSpPr>
        <p:spPr>
          <a:xfrm>
            <a:off x="0" y="472335"/>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9" idx="3"/>
          </p:cNvCxnSpPr>
          <p:nvPr/>
        </p:nvCxnSpPr>
        <p:spPr>
          <a:xfrm>
            <a:off x="6858915" y="472335"/>
            <a:ext cx="2285085"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10" name="Freeform 8">
            <a:extLst>
              <a:ext uri="{FF2B5EF4-FFF2-40B4-BE49-F238E27FC236}">
                <a16:creationId xmlns:a16="http://schemas.microsoft.com/office/drawing/2014/main" id="{787DD6D3-4937-45CD-850A-3AE29BEF901E}"/>
              </a:ext>
            </a:extLst>
          </p:cNvPr>
          <p:cNvSpPr/>
          <p:nvPr/>
        </p:nvSpPr>
        <p:spPr>
          <a:xfrm>
            <a:off x="399923" y="4236100"/>
            <a:ext cx="2115570" cy="1098852"/>
          </a:xfrm>
          <a:custGeom>
            <a:avLst/>
            <a:gdLst>
              <a:gd name="connisteX0" fmla="*/ 0 w 2752090"/>
              <a:gd name="connsiteY0" fmla="*/ 1075055 h 1315621"/>
              <a:gd name="connisteX1" fmla="*/ 68580 w 2752090"/>
              <a:gd name="connsiteY1" fmla="*/ 1075055 h 1315621"/>
              <a:gd name="connisteX2" fmla="*/ 137795 w 2752090"/>
              <a:gd name="connsiteY2" fmla="*/ 1065530 h 1315621"/>
              <a:gd name="connisteX3" fmla="*/ 207010 w 2752090"/>
              <a:gd name="connsiteY3" fmla="*/ 1065530 h 1315621"/>
              <a:gd name="connisteX4" fmla="*/ 276225 w 2752090"/>
              <a:gd name="connsiteY4" fmla="*/ 1065530 h 1315621"/>
              <a:gd name="connisteX5" fmla="*/ 344805 w 2752090"/>
              <a:gd name="connsiteY5" fmla="*/ 1065530 h 1315621"/>
              <a:gd name="connisteX6" fmla="*/ 414020 w 2752090"/>
              <a:gd name="connsiteY6" fmla="*/ 1035685 h 1315621"/>
              <a:gd name="connisteX7" fmla="*/ 483235 w 2752090"/>
              <a:gd name="connsiteY7" fmla="*/ 986155 h 1315621"/>
              <a:gd name="connisteX8" fmla="*/ 552450 w 2752090"/>
              <a:gd name="connsiteY8" fmla="*/ 966470 h 1315621"/>
              <a:gd name="connisteX9" fmla="*/ 621030 w 2752090"/>
              <a:gd name="connsiteY9" fmla="*/ 956945 h 1315621"/>
              <a:gd name="connisteX10" fmla="*/ 690245 w 2752090"/>
              <a:gd name="connsiteY10" fmla="*/ 966470 h 1315621"/>
              <a:gd name="connisteX11" fmla="*/ 759460 w 2752090"/>
              <a:gd name="connsiteY11" fmla="*/ 986155 h 1315621"/>
              <a:gd name="connisteX12" fmla="*/ 828675 w 2752090"/>
              <a:gd name="connsiteY12" fmla="*/ 1025525 h 1315621"/>
              <a:gd name="connisteX13" fmla="*/ 897255 w 2752090"/>
              <a:gd name="connsiteY13" fmla="*/ 1065530 h 1315621"/>
              <a:gd name="connisteX14" fmla="*/ 966470 w 2752090"/>
              <a:gd name="connsiteY14" fmla="*/ 1075055 h 1315621"/>
              <a:gd name="connisteX15" fmla="*/ 1035685 w 2752090"/>
              <a:gd name="connsiteY15" fmla="*/ 1075055 h 1315621"/>
              <a:gd name="connisteX16" fmla="*/ 1104900 w 2752090"/>
              <a:gd name="connsiteY16" fmla="*/ 1035685 h 1315621"/>
              <a:gd name="connisteX17" fmla="*/ 1144270 w 2752090"/>
              <a:gd name="connsiteY17" fmla="*/ 966470 h 1315621"/>
              <a:gd name="connisteX18" fmla="*/ 1153795 w 2752090"/>
              <a:gd name="connsiteY18" fmla="*/ 897255 h 1315621"/>
              <a:gd name="connisteX19" fmla="*/ 1163955 w 2752090"/>
              <a:gd name="connsiteY19" fmla="*/ 828675 h 1315621"/>
              <a:gd name="connisteX20" fmla="*/ 1173480 w 2752090"/>
              <a:gd name="connsiteY20" fmla="*/ 759460 h 1315621"/>
              <a:gd name="connisteX21" fmla="*/ 1183640 w 2752090"/>
              <a:gd name="connsiteY21" fmla="*/ 690245 h 1315621"/>
              <a:gd name="connisteX22" fmla="*/ 1203325 w 2752090"/>
              <a:gd name="connsiteY22" fmla="*/ 621030 h 1315621"/>
              <a:gd name="connisteX23" fmla="*/ 1212850 w 2752090"/>
              <a:gd name="connsiteY23" fmla="*/ 552450 h 1315621"/>
              <a:gd name="connisteX24" fmla="*/ 1212850 w 2752090"/>
              <a:gd name="connsiteY24" fmla="*/ 483235 h 1315621"/>
              <a:gd name="connisteX25" fmla="*/ 1212850 w 2752090"/>
              <a:gd name="connsiteY25" fmla="*/ 414020 h 1315621"/>
              <a:gd name="connisteX26" fmla="*/ 1212850 w 2752090"/>
              <a:gd name="connsiteY26" fmla="*/ 345440 h 1315621"/>
              <a:gd name="connisteX27" fmla="*/ 1212850 w 2752090"/>
              <a:gd name="connsiteY27" fmla="*/ 276225 h 1315621"/>
              <a:gd name="connisteX28" fmla="*/ 1212850 w 2752090"/>
              <a:gd name="connsiteY28" fmla="*/ 207010 h 1315621"/>
              <a:gd name="connisteX29" fmla="*/ 1223010 w 2752090"/>
              <a:gd name="connsiteY29" fmla="*/ 137795 h 1315621"/>
              <a:gd name="connisteX30" fmla="*/ 1232535 w 2752090"/>
              <a:gd name="connsiteY30" fmla="*/ 69215 h 1315621"/>
              <a:gd name="connisteX31" fmla="*/ 1242695 w 2752090"/>
              <a:gd name="connsiteY31" fmla="*/ 0 h 1315621"/>
              <a:gd name="connisteX32" fmla="*/ 1292225 w 2752090"/>
              <a:gd name="connsiteY32" fmla="*/ 69215 h 1315621"/>
              <a:gd name="connisteX33" fmla="*/ 1301750 w 2752090"/>
              <a:gd name="connsiteY33" fmla="*/ 137795 h 1315621"/>
              <a:gd name="connisteX34" fmla="*/ 1311910 w 2752090"/>
              <a:gd name="connsiteY34" fmla="*/ 207010 h 1315621"/>
              <a:gd name="connisteX35" fmla="*/ 1321435 w 2752090"/>
              <a:gd name="connsiteY35" fmla="*/ 276225 h 1315621"/>
              <a:gd name="connisteX36" fmla="*/ 1331595 w 2752090"/>
              <a:gd name="connsiteY36" fmla="*/ 345440 h 1315621"/>
              <a:gd name="connisteX37" fmla="*/ 1341120 w 2752090"/>
              <a:gd name="connsiteY37" fmla="*/ 414020 h 1315621"/>
              <a:gd name="connisteX38" fmla="*/ 1341120 w 2752090"/>
              <a:gd name="connsiteY38" fmla="*/ 483235 h 1315621"/>
              <a:gd name="connisteX39" fmla="*/ 1341120 w 2752090"/>
              <a:gd name="connsiteY39" fmla="*/ 552450 h 1315621"/>
              <a:gd name="connisteX40" fmla="*/ 1351280 w 2752090"/>
              <a:gd name="connsiteY40" fmla="*/ 621030 h 1315621"/>
              <a:gd name="connisteX41" fmla="*/ 1360805 w 2752090"/>
              <a:gd name="connsiteY41" fmla="*/ 690245 h 1315621"/>
              <a:gd name="connisteX42" fmla="*/ 1370965 w 2752090"/>
              <a:gd name="connsiteY42" fmla="*/ 759460 h 1315621"/>
              <a:gd name="connisteX43" fmla="*/ 1370965 w 2752090"/>
              <a:gd name="connsiteY43" fmla="*/ 828675 h 1315621"/>
              <a:gd name="connisteX44" fmla="*/ 1370965 w 2752090"/>
              <a:gd name="connsiteY44" fmla="*/ 897255 h 1315621"/>
              <a:gd name="connisteX45" fmla="*/ 1390650 w 2752090"/>
              <a:gd name="connsiteY45" fmla="*/ 966470 h 1315621"/>
              <a:gd name="connisteX46" fmla="*/ 1400810 w 2752090"/>
              <a:gd name="connsiteY46" fmla="*/ 1035685 h 1315621"/>
              <a:gd name="connisteX47" fmla="*/ 1420495 w 2752090"/>
              <a:gd name="connsiteY47" fmla="*/ 1104900 h 1315621"/>
              <a:gd name="connisteX48" fmla="*/ 1440180 w 2752090"/>
              <a:gd name="connsiteY48" fmla="*/ 1173480 h 1315621"/>
              <a:gd name="connisteX49" fmla="*/ 1449705 w 2752090"/>
              <a:gd name="connsiteY49" fmla="*/ 1242695 h 1315621"/>
              <a:gd name="connisteX50" fmla="*/ 1479550 w 2752090"/>
              <a:gd name="connsiteY50" fmla="*/ 1311910 h 1315621"/>
              <a:gd name="connisteX51" fmla="*/ 1548765 w 2752090"/>
              <a:gd name="connsiteY51" fmla="*/ 1292225 h 1315621"/>
              <a:gd name="connisteX52" fmla="*/ 1588135 w 2752090"/>
              <a:gd name="connsiteY52" fmla="*/ 1223010 h 1315621"/>
              <a:gd name="connisteX53" fmla="*/ 1607820 w 2752090"/>
              <a:gd name="connsiteY53" fmla="*/ 1153795 h 1315621"/>
              <a:gd name="connisteX54" fmla="*/ 1647190 w 2752090"/>
              <a:gd name="connsiteY54" fmla="*/ 1085215 h 1315621"/>
              <a:gd name="connisteX55" fmla="*/ 1716405 w 2752090"/>
              <a:gd name="connsiteY55" fmla="*/ 1075055 h 1315621"/>
              <a:gd name="connisteX56" fmla="*/ 1784985 w 2752090"/>
              <a:gd name="connsiteY56" fmla="*/ 1065530 h 1315621"/>
              <a:gd name="connisteX57" fmla="*/ 1854200 w 2752090"/>
              <a:gd name="connsiteY57" fmla="*/ 1055370 h 1315621"/>
              <a:gd name="connisteX58" fmla="*/ 1923415 w 2752090"/>
              <a:gd name="connsiteY58" fmla="*/ 1005840 h 1315621"/>
              <a:gd name="connisteX59" fmla="*/ 1992630 w 2752090"/>
              <a:gd name="connsiteY59" fmla="*/ 946785 h 1315621"/>
              <a:gd name="connisteX60" fmla="*/ 2061210 w 2752090"/>
              <a:gd name="connsiteY60" fmla="*/ 897255 h 1315621"/>
              <a:gd name="connisteX61" fmla="*/ 2130425 w 2752090"/>
              <a:gd name="connsiteY61" fmla="*/ 907415 h 1315621"/>
              <a:gd name="connisteX62" fmla="*/ 2199640 w 2752090"/>
              <a:gd name="connsiteY62" fmla="*/ 927100 h 1315621"/>
              <a:gd name="connisteX63" fmla="*/ 2268855 w 2752090"/>
              <a:gd name="connsiteY63" fmla="*/ 956945 h 1315621"/>
              <a:gd name="connisteX64" fmla="*/ 2337435 w 2752090"/>
              <a:gd name="connsiteY64" fmla="*/ 996315 h 1315621"/>
              <a:gd name="connisteX65" fmla="*/ 2406650 w 2752090"/>
              <a:gd name="connsiteY65" fmla="*/ 1035685 h 1315621"/>
              <a:gd name="connisteX66" fmla="*/ 2475865 w 2752090"/>
              <a:gd name="connsiteY66" fmla="*/ 1055370 h 1315621"/>
              <a:gd name="connisteX67" fmla="*/ 2544445 w 2752090"/>
              <a:gd name="connsiteY67" fmla="*/ 1065530 h 1315621"/>
              <a:gd name="connisteX68" fmla="*/ 2613660 w 2752090"/>
              <a:gd name="connsiteY68" fmla="*/ 1075055 h 1315621"/>
              <a:gd name="connisteX69" fmla="*/ 2682875 w 2752090"/>
              <a:gd name="connsiteY69" fmla="*/ 1085215 h 1315621"/>
              <a:gd name="connisteX70" fmla="*/ 2752090 w 2752090"/>
              <a:gd name="connsiteY70" fmla="*/ 1085215 h 131562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Lst>
            <a:rect l="l" t="t" r="r" b="b"/>
            <a:pathLst>
              <a:path w="2752090" h="1315621">
                <a:moveTo>
                  <a:pt x="0" y="1075055"/>
                </a:moveTo>
                <a:cubicBezTo>
                  <a:pt x="12065" y="1075055"/>
                  <a:pt x="41275" y="1076960"/>
                  <a:pt x="68580" y="1075055"/>
                </a:cubicBezTo>
                <a:cubicBezTo>
                  <a:pt x="95885" y="1073150"/>
                  <a:pt x="109855" y="1067435"/>
                  <a:pt x="137795" y="1065530"/>
                </a:cubicBezTo>
                <a:cubicBezTo>
                  <a:pt x="165735" y="1063625"/>
                  <a:pt x="179070" y="1065530"/>
                  <a:pt x="207010" y="1065530"/>
                </a:cubicBezTo>
                <a:cubicBezTo>
                  <a:pt x="234950" y="1065530"/>
                  <a:pt x="248920" y="1065530"/>
                  <a:pt x="276225" y="1065530"/>
                </a:cubicBezTo>
                <a:cubicBezTo>
                  <a:pt x="303530" y="1065530"/>
                  <a:pt x="317500" y="1071245"/>
                  <a:pt x="344805" y="1065530"/>
                </a:cubicBezTo>
                <a:cubicBezTo>
                  <a:pt x="372110" y="1059815"/>
                  <a:pt x="386080" y="1051560"/>
                  <a:pt x="414020" y="1035685"/>
                </a:cubicBezTo>
                <a:cubicBezTo>
                  <a:pt x="441960" y="1019810"/>
                  <a:pt x="455295" y="1000125"/>
                  <a:pt x="483235" y="986155"/>
                </a:cubicBezTo>
                <a:cubicBezTo>
                  <a:pt x="511175" y="972185"/>
                  <a:pt x="525145" y="972185"/>
                  <a:pt x="552450" y="966470"/>
                </a:cubicBezTo>
                <a:cubicBezTo>
                  <a:pt x="579755" y="960755"/>
                  <a:pt x="593725" y="956945"/>
                  <a:pt x="621030" y="956945"/>
                </a:cubicBezTo>
                <a:cubicBezTo>
                  <a:pt x="648335" y="956945"/>
                  <a:pt x="662305" y="960755"/>
                  <a:pt x="690245" y="966470"/>
                </a:cubicBezTo>
                <a:cubicBezTo>
                  <a:pt x="718185" y="972185"/>
                  <a:pt x="731520" y="974090"/>
                  <a:pt x="759460" y="986155"/>
                </a:cubicBezTo>
                <a:cubicBezTo>
                  <a:pt x="787400" y="998220"/>
                  <a:pt x="801370" y="1009650"/>
                  <a:pt x="828675" y="1025525"/>
                </a:cubicBezTo>
                <a:cubicBezTo>
                  <a:pt x="855980" y="1041400"/>
                  <a:pt x="869950" y="1055370"/>
                  <a:pt x="897255" y="1065530"/>
                </a:cubicBezTo>
                <a:cubicBezTo>
                  <a:pt x="924560" y="1075690"/>
                  <a:pt x="938530" y="1073150"/>
                  <a:pt x="966470" y="1075055"/>
                </a:cubicBezTo>
                <a:cubicBezTo>
                  <a:pt x="994410" y="1076960"/>
                  <a:pt x="1007745" y="1082675"/>
                  <a:pt x="1035685" y="1075055"/>
                </a:cubicBezTo>
                <a:cubicBezTo>
                  <a:pt x="1063625" y="1067435"/>
                  <a:pt x="1083310" y="1057275"/>
                  <a:pt x="1104900" y="1035685"/>
                </a:cubicBezTo>
                <a:cubicBezTo>
                  <a:pt x="1126490" y="1014095"/>
                  <a:pt x="1134745" y="994410"/>
                  <a:pt x="1144270" y="966470"/>
                </a:cubicBezTo>
                <a:cubicBezTo>
                  <a:pt x="1153795" y="938530"/>
                  <a:pt x="1149985" y="924560"/>
                  <a:pt x="1153795" y="897255"/>
                </a:cubicBezTo>
                <a:cubicBezTo>
                  <a:pt x="1157605" y="869950"/>
                  <a:pt x="1160145" y="855980"/>
                  <a:pt x="1163955" y="828675"/>
                </a:cubicBezTo>
                <a:cubicBezTo>
                  <a:pt x="1167765" y="801370"/>
                  <a:pt x="1169670" y="787400"/>
                  <a:pt x="1173480" y="759460"/>
                </a:cubicBezTo>
                <a:cubicBezTo>
                  <a:pt x="1177290" y="731520"/>
                  <a:pt x="1177925" y="718185"/>
                  <a:pt x="1183640" y="690245"/>
                </a:cubicBezTo>
                <a:cubicBezTo>
                  <a:pt x="1189355" y="662305"/>
                  <a:pt x="1197610" y="648335"/>
                  <a:pt x="1203325" y="621030"/>
                </a:cubicBezTo>
                <a:cubicBezTo>
                  <a:pt x="1209040" y="593725"/>
                  <a:pt x="1210945" y="579755"/>
                  <a:pt x="1212850" y="552450"/>
                </a:cubicBezTo>
                <a:cubicBezTo>
                  <a:pt x="1214755" y="525145"/>
                  <a:pt x="1212850" y="511175"/>
                  <a:pt x="1212850" y="483235"/>
                </a:cubicBezTo>
                <a:cubicBezTo>
                  <a:pt x="1212850" y="455295"/>
                  <a:pt x="1212850" y="441325"/>
                  <a:pt x="1212850" y="414020"/>
                </a:cubicBezTo>
                <a:cubicBezTo>
                  <a:pt x="1212850" y="386715"/>
                  <a:pt x="1212850" y="372745"/>
                  <a:pt x="1212850" y="345440"/>
                </a:cubicBezTo>
                <a:cubicBezTo>
                  <a:pt x="1212850" y="318135"/>
                  <a:pt x="1212850" y="304165"/>
                  <a:pt x="1212850" y="276225"/>
                </a:cubicBezTo>
                <a:cubicBezTo>
                  <a:pt x="1212850" y="248285"/>
                  <a:pt x="1210945" y="234950"/>
                  <a:pt x="1212850" y="207010"/>
                </a:cubicBezTo>
                <a:cubicBezTo>
                  <a:pt x="1214755" y="179070"/>
                  <a:pt x="1219200" y="165100"/>
                  <a:pt x="1223010" y="137795"/>
                </a:cubicBezTo>
                <a:cubicBezTo>
                  <a:pt x="1226820" y="110490"/>
                  <a:pt x="1228725" y="96520"/>
                  <a:pt x="1232535" y="69215"/>
                </a:cubicBezTo>
                <a:cubicBezTo>
                  <a:pt x="1236345" y="41910"/>
                  <a:pt x="1230630" y="0"/>
                  <a:pt x="1242695" y="0"/>
                </a:cubicBezTo>
                <a:cubicBezTo>
                  <a:pt x="1254760" y="0"/>
                  <a:pt x="1280160" y="41910"/>
                  <a:pt x="1292225" y="69215"/>
                </a:cubicBezTo>
                <a:cubicBezTo>
                  <a:pt x="1304290" y="96520"/>
                  <a:pt x="1297940" y="110490"/>
                  <a:pt x="1301750" y="137795"/>
                </a:cubicBezTo>
                <a:cubicBezTo>
                  <a:pt x="1305560" y="165100"/>
                  <a:pt x="1308100" y="179070"/>
                  <a:pt x="1311910" y="207010"/>
                </a:cubicBezTo>
                <a:cubicBezTo>
                  <a:pt x="1315720" y="234950"/>
                  <a:pt x="1317625" y="248285"/>
                  <a:pt x="1321435" y="276225"/>
                </a:cubicBezTo>
                <a:cubicBezTo>
                  <a:pt x="1325245" y="304165"/>
                  <a:pt x="1327785" y="318135"/>
                  <a:pt x="1331595" y="345440"/>
                </a:cubicBezTo>
                <a:cubicBezTo>
                  <a:pt x="1335405" y="372745"/>
                  <a:pt x="1339215" y="386715"/>
                  <a:pt x="1341120" y="414020"/>
                </a:cubicBezTo>
                <a:cubicBezTo>
                  <a:pt x="1343025" y="441325"/>
                  <a:pt x="1341120" y="455295"/>
                  <a:pt x="1341120" y="483235"/>
                </a:cubicBezTo>
                <a:cubicBezTo>
                  <a:pt x="1341120" y="511175"/>
                  <a:pt x="1339215" y="525145"/>
                  <a:pt x="1341120" y="552450"/>
                </a:cubicBezTo>
                <a:cubicBezTo>
                  <a:pt x="1343025" y="579755"/>
                  <a:pt x="1347470" y="593725"/>
                  <a:pt x="1351280" y="621030"/>
                </a:cubicBezTo>
                <a:cubicBezTo>
                  <a:pt x="1355090" y="648335"/>
                  <a:pt x="1356995" y="662305"/>
                  <a:pt x="1360805" y="690245"/>
                </a:cubicBezTo>
                <a:cubicBezTo>
                  <a:pt x="1364615" y="718185"/>
                  <a:pt x="1369060" y="731520"/>
                  <a:pt x="1370965" y="759460"/>
                </a:cubicBezTo>
                <a:cubicBezTo>
                  <a:pt x="1372870" y="787400"/>
                  <a:pt x="1370965" y="801370"/>
                  <a:pt x="1370965" y="828675"/>
                </a:cubicBezTo>
                <a:cubicBezTo>
                  <a:pt x="1370965" y="855980"/>
                  <a:pt x="1367155" y="869950"/>
                  <a:pt x="1370965" y="897255"/>
                </a:cubicBezTo>
                <a:cubicBezTo>
                  <a:pt x="1374775" y="924560"/>
                  <a:pt x="1384935" y="938530"/>
                  <a:pt x="1390650" y="966470"/>
                </a:cubicBezTo>
                <a:cubicBezTo>
                  <a:pt x="1396365" y="994410"/>
                  <a:pt x="1395095" y="1007745"/>
                  <a:pt x="1400810" y="1035685"/>
                </a:cubicBezTo>
                <a:cubicBezTo>
                  <a:pt x="1406525" y="1063625"/>
                  <a:pt x="1412875" y="1077595"/>
                  <a:pt x="1420495" y="1104900"/>
                </a:cubicBezTo>
                <a:cubicBezTo>
                  <a:pt x="1428115" y="1132205"/>
                  <a:pt x="1434465" y="1146175"/>
                  <a:pt x="1440180" y="1173480"/>
                </a:cubicBezTo>
                <a:cubicBezTo>
                  <a:pt x="1445895" y="1200785"/>
                  <a:pt x="1442085" y="1214755"/>
                  <a:pt x="1449705" y="1242695"/>
                </a:cubicBezTo>
                <a:cubicBezTo>
                  <a:pt x="1457325" y="1270635"/>
                  <a:pt x="1459865" y="1301750"/>
                  <a:pt x="1479550" y="1311910"/>
                </a:cubicBezTo>
                <a:cubicBezTo>
                  <a:pt x="1499235" y="1322070"/>
                  <a:pt x="1527175" y="1310005"/>
                  <a:pt x="1548765" y="1292225"/>
                </a:cubicBezTo>
                <a:cubicBezTo>
                  <a:pt x="1570355" y="1274445"/>
                  <a:pt x="1576070" y="1250950"/>
                  <a:pt x="1588135" y="1223010"/>
                </a:cubicBezTo>
                <a:cubicBezTo>
                  <a:pt x="1600200" y="1195070"/>
                  <a:pt x="1595755" y="1181100"/>
                  <a:pt x="1607820" y="1153795"/>
                </a:cubicBezTo>
                <a:cubicBezTo>
                  <a:pt x="1619885" y="1126490"/>
                  <a:pt x="1625600" y="1101090"/>
                  <a:pt x="1647190" y="1085215"/>
                </a:cubicBezTo>
                <a:cubicBezTo>
                  <a:pt x="1668780" y="1069340"/>
                  <a:pt x="1689100" y="1078865"/>
                  <a:pt x="1716405" y="1075055"/>
                </a:cubicBezTo>
                <a:cubicBezTo>
                  <a:pt x="1743710" y="1071245"/>
                  <a:pt x="1757680" y="1069340"/>
                  <a:pt x="1784985" y="1065530"/>
                </a:cubicBezTo>
                <a:cubicBezTo>
                  <a:pt x="1812290" y="1061720"/>
                  <a:pt x="1826260" y="1067435"/>
                  <a:pt x="1854200" y="1055370"/>
                </a:cubicBezTo>
                <a:cubicBezTo>
                  <a:pt x="1882140" y="1043305"/>
                  <a:pt x="1895475" y="1027430"/>
                  <a:pt x="1923415" y="1005840"/>
                </a:cubicBezTo>
                <a:cubicBezTo>
                  <a:pt x="1951355" y="984250"/>
                  <a:pt x="1965325" y="968375"/>
                  <a:pt x="1992630" y="946785"/>
                </a:cubicBezTo>
                <a:cubicBezTo>
                  <a:pt x="2019935" y="925195"/>
                  <a:pt x="2033905" y="904875"/>
                  <a:pt x="2061210" y="897255"/>
                </a:cubicBezTo>
                <a:cubicBezTo>
                  <a:pt x="2088515" y="889635"/>
                  <a:pt x="2102485" y="901700"/>
                  <a:pt x="2130425" y="907415"/>
                </a:cubicBezTo>
                <a:cubicBezTo>
                  <a:pt x="2158365" y="913130"/>
                  <a:pt x="2171700" y="916940"/>
                  <a:pt x="2199640" y="927100"/>
                </a:cubicBezTo>
                <a:cubicBezTo>
                  <a:pt x="2227580" y="937260"/>
                  <a:pt x="2241550" y="942975"/>
                  <a:pt x="2268855" y="956945"/>
                </a:cubicBezTo>
                <a:cubicBezTo>
                  <a:pt x="2296160" y="970915"/>
                  <a:pt x="2310130" y="980440"/>
                  <a:pt x="2337435" y="996315"/>
                </a:cubicBezTo>
                <a:cubicBezTo>
                  <a:pt x="2364740" y="1012190"/>
                  <a:pt x="2378710" y="1023620"/>
                  <a:pt x="2406650" y="1035685"/>
                </a:cubicBezTo>
                <a:cubicBezTo>
                  <a:pt x="2434590" y="1047750"/>
                  <a:pt x="2448560" y="1049655"/>
                  <a:pt x="2475865" y="1055370"/>
                </a:cubicBezTo>
                <a:cubicBezTo>
                  <a:pt x="2503170" y="1061085"/>
                  <a:pt x="2517140" y="1061720"/>
                  <a:pt x="2544445" y="1065530"/>
                </a:cubicBezTo>
                <a:cubicBezTo>
                  <a:pt x="2571750" y="1069340"/>
                  <a:pt x="2585720" y="1071245"/>
                  <a:pt x="2613660" y="1075055"/>
                </a:cubicBezTo>
                <a:cubicBezTo>
                  <a:pt x="2641600" y="1078865"/>
                  <a:pt x="2654935" y="1083310"/>
                  <a:pt x="2682875" y="1085215"/>
                </a:cubicBezTo>
                <a:cubicBezTo>
                  <a:pt x="2710815" y="1087120"/>
                  <a:pt x="2739390" y="1085215"/>
                  <a:pt x="2752090" y="1085215"/>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2">
            <a:extLst>
              <a:ext uri="{FF2B5EF4-FFF2-40B4-BE49-F238E27FC236}">
                <a16:creationId xmlns:a16="http://schemas.microsoft.com/office/drawing/2014/main" id="{BE6487A5-39F6-4472-B4E9-FBE1954FF63F}"/>
              </a:ext>
            </a:extLst>
          </p:cNvPr>
          <p:cNvSpPr/>
          <p:nvPr/>
        </p:nvSpPr>
        <p:spPr>
          <a:xfrm>
            <a:off x="2514517" y="4242995"/>
            <a:ext cx="2115570" cy="1098852"/>
          </a:xfrm>
          <a:custGeom>
            <a:avLst/>
            <a:gdLst>
              <a:gd name="connisteX0" fmla="*/ 0 w 2752090"/>
              <a:gd name="connsiteY0" fmla="*/ 1075055 h 1315621"/>
              <a:gd name="connisteX1" fmla="*/ 68580 w 2752090"/>
              <a:gd name="connsiteY1" fmla="*/ 1075055 h 1315621"/>
              <a:gd name="connisteX2" fmla="*/ 137795 w 2752090"/>
              <a:gd name="connsiteY2" fmla="*/ 1065530 h 1315621"/>
              <a:gd name="connisteX3" fmla="*/ 207010 w 2752090"/>
              <a:gd name="connsiteY3" fmla="*/ 1065530 h 1315621"/>
              <a:gd name="connisteX4" fmla="*/ 276225 w 2752090"/>
              <a:gd name="connsiteY4" fmla="*/ 1065530 h 1315621"/>
              <a:gd name="connisteX5" fmla="*/ 344805 w 2752090"/>
              <a:gd name="connsiteY5" fmla="*/ 1065530 h 1315621"/>
              <a:gd name="connisteX6" fmla="*/ 414020 w 2752090"/>
              <a:gd name="connsiteY6" fmla="*/ 1035685 h 1315621"/>
              <a:gd name="connisteX7" fmla="*/ 483235 w 2752090"/>
              <a:gd name="connsiteY7" fmla="*/ 986155 h 1315621"/>
              <a:gd name="connisteX8" fmla="*/ 552450 w 2752090"/>
              <a:gd name="connsiteY8" fmla="*/ 966470 h 1315621"/>
              <a:gd name="connisteX9" fmla="*/ 621030 w 2752090"/>
              <a:gd name="connsiteY9" fmla="*/ 956945 h 1315621"/>
              <a:gd name="connisteX10" fmla="*/ 690245 w 2752090"/>
              <a:gd name="connsiteY10" fmla="*/ 966470 h 1315621"/>
              <a:gd name="connisteX11" fmla="*/ 759460 w 2752090"/>
              <a:gd name="connsiteY11" fmla="*/ 986155 h 1315621"/>
              <a:gd name="connisteX12" fmla="*/ 828675 w 2752090"/>
              <a:gd name="connsiteY12" fmla="*/ 1025525 h 1315621"/>
              <a:gd name="connisteX13" fmla="*/ 897255 w 2752090"/>
              <a:gd name="connsiteY13" fmla="*/ 1065530 h 1315621"/>
              <a:gd name="connisteX14" fmla="*/ 966470 w 2752090"/>
              <a:gd name="connsiteY14" fmla="*/ 1075055 h 1315621"/>
              <a:gd name="connisteX15" fmla="*/ 1035685 w 2752090"/>
              <a:gd name="connsiteY15" fmla="*/ 1075055 h 1315621"/>
              <a:gd name="connisteX16" fmla="*/ 1104900 w 2752090"/>
              <a:gd name="connsiteY16" fmla="*/ 1035685 h 1315621"/>
              <a:gd name="connisteX17" fmla="*/ 1144270 w 2752090"/>
              <a:gd name="connsiteY17" fmla="*/ 966470 h 1315621"/>
              <a:gd name="connisteX18" fmla="*/ 1153795 w 2752090"/>
              <a:gd name="connsiteY18" fmla="*/ 897255 h 1315621"/>
              <a:gd name="connisteX19" fmla="*/ 1163955 w 2752090"/>
              <a:gd name="connsiteY19" fmla="*/ 828675 h 1315621"/>
              <a:gd name="connisteX20" fmla="*/ 1173480 w 2752090"/>
              <a:gd name="connsiteY20" fmla="*/ 759460 h 1315621"/>
              <a:gd name="connisteX21" fmla="*/ 1183640 w 2752090"/>
              <a:gd name="connsiteY21" fmla="*/ 690245 h 1315621"/>
              <a:gd name="connisteX22" fmla="*/ 1203325 w 2752090"/>
              <a:gd name="connsiteY22" fmla="*/ 621030 h 1315621"/>
              <a:gd name="connisteX23" fmla="*/ 1212850 w 2752090"/>
              <a:gd name="connsiteY23" fmla="*/ 552450 h 1315621"/>
              <a:gd name="connisteX24" fmla="*/ 1212850 w 2752090"/>
              <a:gd name="connsiteY24" fmla="*/ 483235 h 1315621"/>
              <a:gd name="connisteX25" fmla="*/ 1212850 w 2752090"/>
              <a:gd name="connsiteY25" fmla="*/ 414020 h 1315621"/>
              <a:gd name="connisteX26" fmla="*/ 1212850 w 2752090"/>
              <a:gd name="connsiteY26" fmla="*/ 345440 h 1315621"/>
              <a:gd name="connisteX27" fmla="*/ 1212850 w 2752090"/>
              <a:gd name="connsiteY27" fmla="*/ 276225 h 1315621"/>
              <a:gd name="connisteX28" fmla="*/ 1212850 w 2752090"/>
              <a:gd name="connsiteY28" fmla="*/ 207010 h 1315621"/>
              <a:gd name="connisteX29" fmla="*/ 1223010 w 2752090"/>
              <a:gd name="connsiteY29" fmla="*/ 137795 h 1315621"/>
              <a:gd name="connisteX30" fmla="*/ 1232535 w 2752090"/>
              <a:gd name="connsiteY30" fmla="*/ 69215 h 1315621"/>
              <a:gd name="connisteX31" fmla="*/ 1242695 w 2752090"/>
              <a:gd name="connsiteY31" fmla="*/ 0 h 1315621"/>
              <a:gd name="connisteX32" fmla="*/ 1292225 w 2752090"/>
              <a:gd name="connsiteY32" fmla="*/ 69215 h 1315621"/>
              <a:gd name="connisteX33" fmla="*/ 1301750 w 2752090"/>
              <a:gd name="connsiteY33" fmla="*/ 137795 h 1315621"/>
              <a:gd name="connisteX34" fmla="*/ 1311910 w 2752090"/>
              <a:gd name="connsiteY34" fmla="*/ 207010 h 1315621"/>
              <a:gd name="connisteX35" fmla="*/ 1321435 w 2752090"/>
              <a:gd name="connsiteY35" fmla="*/ 276225 h 1315621"/>
              <a:gd name="connisteX36" fmla="*/ 1331595 w 2752090"/>
              <a:gd name="connsiteY36" fmla="*/ 345440 h 1315621"/>
              <a:gd name="connisteX37" fmla="*/ 1341120 w 2752090"/>
              <a:gd name="connsiteY37" fmla="*/ 414020 h 1315621"/>
              <a:gd name="connisteX38" fmla="*/ 1341120 w 2752090"/>
              <a:gd name="connsiteY38" fmla="*/ 483235 h 1315621"/>
              <a:gd name="connisteX39" fmla="*/ 1341120 w 2752090"/>
              <a:gd name="connsiteY39" fmla="*/ 552450 h 1315621"/>
              <a:gd name="connisteX40" fmla="*/ 1351280 w 2752090"/>
              <a:gd name="connsiteY40" fmla="*/ 621030 h 1315621"/>
              <a:gd name="connisteX41" fmla="*/ 1360805 w 2752090"/>
              <a:gd name="connsiteY41" fmla="*/ 690245 h 1315621"/>
              <a:gd name="connisteX42" fmla="*/ 1370965 w 2752090"/>
              <a:gd name="connsiteY42" fmla="*/ 759460 h 1315621"/>
              <a:gd name="connisteX43" fmla="*/ 1370965 w 2752090"/>
              <a:gd name="connsiteY43" fmla="*/ 828675 h 1315621"/>
              <a:gd name="connisteX44" fmla="*/ 1370965 w 2752090"/>
              <a:gd name="connsiteY44" fmla="*/ 897255 h 1315621"/>
              <a:gd name="connisteX45" fmla="*/ 1390650 w 2752090"/>
              <a:gd name="connsiteY45" fmla="*/ 966470 h 1315621"/>
              <a:gd name="connisteX46" fmla="*/ 1400810 w 2752090"/>
              <a:gd name="connsiteY46" fmla="*/ 1035685 h 1315621"/>
              <a:gd name="connisteX47" fmla="*/ 1420495 w 2752090"/>
              <a:gd name="connsiteY47" fmla="*/ 1104900 h 1315621"/>
              <a:gd name="connisteX48" fmla="*/ 1440180 w 2752090"/>
              <a:gd name="connsiteY48" fmla="*/ 1173480 h 1315621"/>
              <a:gd name="connisteX49" fmla="*/ 1449705 w 2752090"/>
              <a:gd name="connsiteY49" fmla="*/ 1242695 h 1315621"/>
              <a:gd name="connisteX50" fmla="*/ 1479550 w 2752090"/>
              <a:gd name="connsiteY50" fmla="*/ 1311910 h 1315621"/>
              <a:gd name="connisteX51" fmla="*/ 1548765 w 2752090"/>
              <a:gd name="connsiteY51" fmla="*/ 1292225 h 1315621"/>
              <a:gd name="connisteX52" fmla="*/ 1588135 w 2752090"/>
              <a:gd name="connsiteY52" fmla="*/ 1223010 h 1315621"/>
              <a:gd name="connisteX53" fmla="*/ 1607820 w 2752090"/>
              <a:gd name="connsiteY53" fmla="*/ 1153795 h 1315621"/>
              <a:gd name="connisteX54" fmla="*/ 1647190 w 2752090"/>
              <a:gd name="connsiteY54" fmla="*/ 1085215 h 1315621"/>
              <a:gd name="connisteX55" fmla="*/ 1716405 w 2752090"/>
              <a:gd name="connsiteY55" fmla="*/ 1075055 h 1315621"/>
              <a:gd name="connisteX56" fmla="*/ 1784985 w 2752090"/>
              <a:gd name="connsiteY56" fmla="*/ 1065530 h 1315621"/>
              <a:gd name="connisteX57" fmla="*/ 1854200 w 2752090"/>
              <a:gd name="connsiteY57" fmla="*/ 1055370 h 1315621"/>
              <a:gd name="connisteX58" fmla="*/ 1923415 w 2752090"/>
              <a:gd name="connsiteY58" fmla="*/ 1005840 h 1315621"/>
              <a:gd name="connisteX59" fmla="*/ 1992630 w 2752090"/>
              <a:gd name="connsiteY59" fmla="*/ 946785 h 1315621"/>
              <a:gd name="connisteX60" fmla="*/ 2061210 w 2752090"/>
              <a:gd name="connsiteY60" fmla="*/ 897255 h 1315621"/>
              <a:gd name="connisteX61" fmla="*/ 2130425 w 2752090"/>
              <a:gd name="connsiteY61" fmla="*/ 907415 h 1315621"/>
              <a:gd name="connisteX62" fmla="*/ 2199640 w 2752090"/>
              <a:gd name="connsiteY62" fmla="*/ 927100 h 1315621"/>
              <a:gd name="connisteX63" fmla="*/ 2268855 w 2752090"/>
              <a:gd name="connsiteY63" fmla="*/ 956945 h 1315621"/>
              <a:gd name="connisteX64" fmla="*/ 2337435 w 2752090"/>
              <a:gd name="connsiteY64" fmla="*/ 996315 h 1315621"/>
              <a:gd name="connisteX65" fmla="*/ 2406650 w 2752090"/>
              <a:gd name="connsiteY65" fmla="*/ 1035685 h 1315621"/>
              <a:gd name="connisteX66" fmla="*/ 2475865 w 2752090"/>
              <a:gd name="connsiteY66" fmla="*/ 1055370 h 1315621"/>
              <a:gd name="connisteX67" fmla="*/ 2544445 w 2752090"/>
              <a:gd name="connsiteY67" fmla="*/ 1065530 h 1315621"/>
              <a:gd name="connisteX68" fmla="*/ 2613660 w 2752090"/>
              <a:gd name="connsiteY68" fmla="*/ 1075055 h 1315621"/>
              <a:gd name="connisteX69" fmla="*/ 2682875 w 2752090"/>
              <a:gd name="connsiteY69" fmla="*/ 1085215 h 1315621"/>
              <a:gd name="connisteX70" fmla="*/ 2752090 w 2752090"/>
              <a:gd name="connsiteY70" fmla="*/ 1085215 h 131562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Lst>
            <a:rect l="l" t="t" r="r" b="b"/>
            <a:pathLst>
              <a:path w="2752090" h="1315621">
                <a:moveTo>
                  <a:pt x="0" y="1075055"/>
                </a:moveTo>
                <a:cubicBezTo>
                  <a:pt x="12065" y="1075055"/>
                  <a:pt x="41275" y="1076960"/>
                  <a:pt x="68580" y="1075055"/>
                </a:cubicBezTo>
                <a:cubicBezTo>
                  <a:pt x="95885" y="1073150"/>
                  <a:pt x="109855" y="1067435"/>
                  <a:pt x="137795" y="1065530"/>
                </a:cubicBezTo>
                <a:cubicBezTo>
                  <a:pt x="165735" y="1063625"/>
                  <a:pt x="179070" y="1065530"/>
                  <a:pt x="207010" y="1065530"/>
                </a:cubicBezTo>
                <a:cubicBezTo>
                  <a:pt x="234950" y="1065530"/>
                  <a:pt x="248920" y="1065530"/>
                  <a:pt x="276225" y="1065530"/>
                </a:cubicBezTo>
                <a:cubicBezTo>
                  <a:pt x="303530" y="1065530"/>
                  <a:pt x="317500" y="1071245"/>
                  <a:pt x="344805" y="1065530"/>
                </a:cubicBezTo>
                <a:cubicBezTo>
                  <a:pt x="372110" y="1059815"/>
                  <a:pt x="386080" y="1051560"/>
                  <a:pt x="414020" y="1035685"/>
                </a:cubicBezTo>
                <a:cubicBezTo>
                  <a:pt x="441960" y="1019810"/>
                  <a:pt x="455295" y="1000125"/>
                  <a:pt x="483235" y="986155"/>
                </a:cubicBezTo>
                <a:cubicBezTo>
                  <a:pt x="511175" y="972185"/>
                  <a:pt x="525145" y="972185"/>
                  <a:pt x="552450" y="966470"/>
                </a:cubicBezTo>
                <a:cubicBezTo>
                  <a:pt x="579755" y="960755"/>
                  <a:pt x="593725" y="956945"/>
                  <a:pt x="621030" y="956945"/>
                </a:cubicBezTo>
                <a:cubicBezTo>
                  <a:pt x="648335" y="956945"/>
                  <a:pt x="662305" y="960755"/>
                  <a:pt x="690245" y="966470"/>
                </a:cubicBezTo>
                <a:cubicBezTo>
                  <a:pt x="718185" y="972185"/>
                  <a:pt x="731520" y="974090"/>
                  <a:pt x="759460" y="986155"/>
                </a:cubicBezTo>
                <a:cubicBezTo>
                  <a:pt x="787400" y="998220"/>
                  <a:pt x="801370" y="1009650"/>
                  <a:pt x="828675" y="1025525"/>
                </a:cubicBezTo>
                <a:cubicBezTo>
                  <a:pt x="855980" y="1041400"/>
                  <a:pt x="869950" y="1055370"/>
                  <a:pt x="897255" y="1065530"/>
                </a:cubicBezTo>
                <a:cubicBezTo>
                  <a:pt x="924560" y="1075690"/>
                  <a:pt x="938530" y="1073150"/>
                  <a:pt x="966470" y="1075055"/>
                </a:cubicBezTo>
                <a:cubicBezTo>
                  <a:pt x="994410" y="1076960"/>
                  <a:pt x="1007745" y="1082675"/>
                  <a:pt x="1035685" y="1075055"/>
                </a:cubicBezTo>
                <a:cubicBezTo>
                  <a:pt x="1063625" y="1067435"/>
                  <a:pt x="1083310" y="1057275"/>
                  <a:pt x="1104900" y="1035685"/>
                </a:cubicBezTo>
                <a:cubicBezTo>
                  <a:pt x="1126490" y="1014095"/>
                  <a:pt x="1134745" y="994410"/>
                  <a:pt x="1144270" y="966470"/>
                </a:cubicBezTo>
                <a:cubicBezTo>
                  <a:pt x="1153795" y="938530"/>
                  <a:pt x="1149985" y="924560"/>
                  <a:pt x="1153795" y="897255"/>
                </a:cubicBezTo>
                <a:cubicBezTo>
                  <a:pt x="1157605" y="869950"/>
                  <a:pt x="1160145" y="855980"/>
                  <a:pt x="1163955" y="828675"/>
                </a:cubicBezTo>
                <a:cubicBezTo>
                  <a:pt x="1167765" y="801370"/>
                  <a:pt x="1169670" y="787400"/>
                  <a:pt x="1173480" y="759460"/>
                </a:cubicBezTo>
                <a:cubicBezTo>
                  <a:pt x="1177290" y="731520"/>
                  <a:pt x="1177925" y="718185"/>
                  <a:pt x="1183640" y="690245"/>
                </a:cubicBezTo>
                <a:cubicBezTo>
                  <a:pt x="1189355" y="662305"/>
                  <a:pt x="1197610" y="648335"/>
                  <a:pt x="1203325" y="621030"/>
                </a:cubicBezTo>
                <a:cubicBezTo>
                  <a:pt x="1209040" y="593725"/>
                  <a:pt x="1210945" y="579755"/>
                  <a:pt x="1212850" y="552450"/>
                </a:cubicBezTo>
                <a:cubicBezTo>
                  <a:pt x="1214755" y="525145"/>
                  <a:pt x="1212850" y="511175"/>
                  <a:pt x="1212850" y="483235"/>
                </a:cubicBezTo>
                <a:cubicBezTo>
                  <a:pt x="1212850" y="455295"/>
                  <a:pt x="1212850" y="441325"/>
                  <a:pt x="1212850" y="414020"/>
                </a:cubicBezTo>
                <a:cubicBezTo>
                  <a:pt x="1212850" y="386715"/>
                  <a:pt x="1212850" y="372745"/>
                  <a:pt x="1212850" y="345440"/>
                </a:cubicBezTo>
                <a:cubicBezTo>
                  <a:pt x="1212850" y="318135"/>
                  <a:pt x="1212850" y="304165"/>
                  <a:pt x="1212850" y="276225"/>
                </a:cubicBezTo>
                <a:cubicBezTo>
                  <a:pt x="1212850" y="248285"/>
                  <a:pt x="1210945" y="234950"/>
                  <a:pt x="1212850" y="207010"/>
                </a:cubicBezTo>
                <a:cubicBezTo>
                  <a:pt x="1214755" y="179070"/>
                  <a:pt x="1219200" y="165100"/>
                  <a:pt x="1223010" y="137795"/>
                </a:cubicBezTo>
                <a:cubicBezTo>
                  <a:pt x="1226820" y="110490"/>
                  <a:pt x="1228725" y="96520"/>
                  <a:pt x="1232535" y="69215"/>
                </a:cubicBezTo>
                <a:cubicBezTo>
                  <a:pt x="1236345" y="41910"/>
                  <a:pt x="1230630" y="0"/>
                  <a:pt x="1242695" y="0"/>
                </a:cubicBezTo>
                <a:cubicBezTo>
                  <a:pt x="1254760" y="0"/>
                  <a:pt x="1280160" y="41910"/>
                  <a:pt x="1292225" y="69215"/>
                </a:cubicBezTo>
                <a:cubicBezTo>
                  <a:pt x="1304290" y="96520"/>
                  <a:pt x="1297940" y="110490"/>
                  <a:pt x="1301750" y="137795"/>
                </a:cubicBezTo>
                <a:cubicBezTo>
                  <a:pt x="1305560" y="165100"/>
                  <a:pt x="1308100" y="179070"/>
                  <a:pt x="1311910" y="207010"/>
                </a:cubicBezTo>
                <a:cubicBezTo>
                  <a:pt x="1315720" y="234950"/>
                  <a:pt x="1317625" y="248285"/>
                  <a:pt x="1321435" y="276225"/>
                </a:cubicBezTo>
                <a:cubicBezTo>
                  <a:pt x="1325245" y="304165"/>
                  <a:pt x="1327785" y="318135"/>
                  <a:pt x="1331595" y="345440"/>
                </a:cubicBezTo>
                <a:cubicBezTo>
                  <a:pt x="1335405" y="372745"/>
                  <a:pt x="1339215" y="386715"/>
                  <a:pt x="1341120" y="414020"/>
                </a:cubicBezTo>
                <a:cubicBezTo>
                  <a:pt x="1343025" y="441325"/>
                  <a:pt x="1341120" y="455295"/>
                  <a:pt x="1341120" y="483235"/>
                </a:cubicBezTo>
                <a:cubicBezTo>
                  <a:pt x="1341120" y="511175"/>
                  <a:pt x="1339215" y="525145"/>
                  <a:pt x="1341120" y="552450"/>
                </a:cubicBezTo>
                <a:cubicBezTo>
                  <a:pt x="1343025" y="579755"/>
                  <a:pt x="1347470" y="593725"/>
                  <a:pt x="1351280" y="621030"/>
                </a:cubicBezTo>
                <a:cubicBezTo>
                  <a:pt x="1355090" y="648335"/>
                  <a:pt x="1356995" y="662305"/>
                  <a:pt x="1360805" y="690245"/>
                </a:cubicBezTo>
                <a:cubicBezTo>
                  <a:pt x="1364615" y="718185"/>
                  <a:pt x="1369060" y="731520"/>
                  <a:pt x="1370965" y="759460"/>
                </a:cubicBezTo>
                <a:cubicBezTo>
                  <a:pt x="1372870" y="787400"/>
                  <a:pt x="1370965" y="801370"/>
                  <a:pt x="1370965" y="828675"/>
                </a:cubicBezTo>
                <a:cubicBezTo>
                  <a:pt x="1370965" y="855980"/>
                  <a:pt x="1367155" y="869950"/>
                  <a:pt x="1370965" y="897255"/>
                </a:cubicBezTo>
                <a:cubicBezTo>
                  <a:pt x="1374775" y="924560"/>
                  <a:pt x="1384935" y="938530"/>
                  <a:pt x="1390650" y="966470"/>
                </a:cubicBezTo>
                <a:cubicBezTo>
                  <a:pt x="1396365" y="994410"/>
                  <a:pt x="1395095" y="1007745"/>
                  <a:pt x="1400810" y="1035685"/>
                </a:cubicBezTo>
                <a:cubicBezTo>
                  <a:pt x="1406525" y="1063625"/>
                  <a:pt x="1412875" y="1077595"/>
                  <a:pt x="1420495" y="1104900"/>
                </a:cubicBezTo>
                <a:cubicBezTo>
                  <a:pt x="1428115" y="1132205"/>
                  <a:pt x="1434465" y="1146175"/>
                  <a:pt x="1440180" y="1173480"/>
                </a:cubicBezTo>
                <a:cubicBezTo>
                  <a:pt x="1445895" y="1200785"/>
                  <a:pt x="1442085" y="1214755"/>
                  <a:pt x="1449705" y="1242695"/>
                </a:cubicBezTo>
                <a:cubicBezTo>
                  <a:pt x="1457325" y="1270635"/>
                  <a:pt x="1459865" y="1301750"/>
                  <a:pt x="1479550" y="1311910"/>
                </a:cubicBezTo>
                <a:cubicBezTo>
                  <a:pt x="1499235" y="1322070"/>
                  <a:pt x="1527175" y="1310005"/>
                  <a:pt x="1548765" y="1292225"/>
                </a:cubicBezTo>
                <a:cubicBezTo>
                  <a:pt x="1570355" y="1274445"/>
                  <a:pt x="1576070" y="1250950"/>
                  <a:pt x="1588135" y="1223010"/>
                </a:cubicBezTo>
                <a:cubicBezTo>
                  <a:pt x="1600200" y="1195070"/>
                  <a:pt x="1595755" y="1181100"/>
                  <a:pt x="1607820" y="1153795"/>
                </a:cubicBezTo>
                <a:cubicBezTo>
                  <a:pt x="1619885" y="1126490"/>
                  <a:pt x="1625600" y="1101090"/>
                  <a:pt x="1647190" y="1085215"/>
                </a:cubicBezTo>
                <a:cubicBezTo>
                  <a:pt x="1668780" y="1069340"/>
                  <a:pt x="1689100" y="1078865"/>
                  <a:pt x="1716405" y="1075055"/>
                </a:cubicBezTo>
                <a:cubicBezTo>
                  <a:pt x="1743710" y="1071245"/>
                  <a:pt x="1757680" y="1069340"/>
                  <a:pt x="1784985" y="1065530"/>
                </a:cubicBezTo>
                <a:cubicBezTo>
                  <a:pt x="1812290" y="1061720"/>
                  <a:pt x="1826260" y="1067435"/>
                  <a:pt x="1854200" y="1055370"/>
                </a:cubicBezTo>
                <a:cubicBezTo>
                  <a:pt x="1882140" y="1043305"/>
                  <a:pt x="1895475" y="1027430"/>
                  <a:pt x="1923415" y="1005840"/>
                </a:cubicBezTo>
                <a:cubicBezTo>
                  <a:pt x="1951355" y="984250"/>
                  <a:pt x="1965325" y="968375"/>
                  <a:pt x="1992630" y="946785"/>
                </a:cubicBezTo>
                <a:cubicBezTo>
                  <a:pt x="2019935" y="925195"/>
                  <a:pt x="2033905" y="904875"/>
                  <a:pt x="2061210" y="897255"/>
                </a:cubicBezTo>
                <a:cubicBezTo>
                  <a:pt x="2088515" y="889635"/>
                  <a:pt x="2102485" y="901700"/>
                  <a:pt x="2130425" y="907415"/>
                </a:cubicBezTo>
                <a:cubicBezTo>
                  <a:pt x="2158365" y="913130"/>
                  <a:pt x="2171700" y="916940"/>
                  <a:pt x="2199640" y="927100"/>
                </a:cubicBezTo>
                <a:cubicBezTo>
                  <a:pt x="2227580" y="937260"/>
                  <a:pt x="2241550" y="942975"/>
                  <a:pt x="2268855" y="956945"/>
                </a:cubicBezTo>
                <a:cubicBezTo>
                  <a:pt x="2296160" y="970915"/>
                  <a:pt x="2310130" y="980440"/>
                  <a:pt x="2337435" y="996315"/>
                </a:cubicBezTo>
                <a:cubicBezTo>
                  <a:pt x="2364740" y="1012190"/>
                  <a:pt x="2378710" y="1023620"/>
                  <a:pt x="2406650" y="1035685"/>
                </a:cubicBezTo>
                <a:cubicBezTo>
                  <a:pt x="2434590" y="1047750"/>
                  <a:pt x="2448560" y="1049655"/>
                  <a:pt x="2475865" y="1055370"/>
                </a:cubicBezTo>
                <a:cubicBezTo>
                  <a:pt x="2503170" y="1061085"/>
                  <a:pt x="2517140" y="1061720"/>
                  <a:pt x="2544445" y="1065530"/>
                </a:cubicBezTo>
                <a:cubicBezTo>
                  <a:pt x="2571750" y="1069340"/>
                  <a:pt x="2585720" y="1071245"/>
                  <a:pt x="2613660" y="1075055"/>
                </a:cubicBezTo>
                <a:cubicBezTo>
                  <a:pt x="2641600" y="1078865"/>
                  <a:pt x="2654935" y="1083310"/>
                  <a:pt x="2682875" y="1085215"/>
                </a:cubicBezTo>
                <a:cubicBezTo>
                  <a:pt x="2710815" y="1087120"/>
                  <a:pt x="2739390" y="1085215"/>
                  <a:pt x="2752090" y="1085215"/>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8">
            <a:extLst>
              <a:ext uri="{FF2B5EF4-FFF2-40B4-BE49-F238E27FC236}">
                <a16:creationId xmlns:a16="http://schemas.microsoft.com/office/drawing/2014/main" id="{42A9878B-73AF-4F90-9C0D-5C2EB58DA64E}"/>
              </a:ext>
            </a:extLst>
          </p:cNvPr>
          <p:cNvSpPr/>
          <p:nvPr/>
        </p:nvSpPr>
        <p:spPr>
          <a:xfrm>
            <a:off x="4615443" y="4572862"/>
            <a:ext cx="1258896" cy="875051"/>
          </a:xfrm>
          <a:custGeom>
            <a:avLst/>
            <a:gdLst>
              <a:gd name="connisteX0" fmla="*/ 0 w 1637665"/>
              <a:gd name="connsiteY0" fmla="*/ 691197 h 1048011"/>
              <a:gd name="connisteX1" fmla="*/ 69215 w 1637665"/>
              <a:gd name="connsiteY1" fmla="*/ 681672 h 1048011"/>
              <a:gd name="connisteX2" fmla="*/ 138430 w 1637665"/>
              <a:gd name="connsiteY2" fmla="*/ 661987 h 1048011"/>
              <a:gd name="connisteX3" fmla="*/ 207010 w 1637665"/>
              <a:gd name="connsiteY3" fmla="*/ 642302 h 1048011"/>
              <a:gd name="connisteX4" fmla="*/ 276225 w 1637665"/>
              <a:gd name="connsiteY4" fmla="*/ 621982 h 1048011"/>
              <a:gd name="connisteX5" fmla="*/ 345440 w 1637665"/>
              <a:gd name="connsiteY5" fmla="*/ 562927 h 1048011"/>
              <a:gd name="connisteX6" fmla="*/ 414655 w 1637665"/>
              <a:gd name="connsiteY6" fmla="*/ 562927 h 1048011"/>
              <a:gd name="connisteX7" fmla="*/ 483235 w 1637665"/>
              <a:gd name="connsiteY7" fmla="*/ 621982 h 1048011"/>
              <a:gd name="connisteX8" fmla="*/ 532765 w 1637665"/>
              <a:gd name="connsiteY8" fmla="*/ 691197 h 1048011"/>
              <a:gd name="connisteX9" fmla="*/ 601980 w 1637665"/>
              <a:gd name="connsiteY9" fmla="*/ 701357 h 1048011"/>
              <a:gd name="connisteX10" fmla="*/ 621665 w 1637665"/>
              <a:gd name="connsiteY10" fmla="*/ 632142 h 1048011"/>
              <a:gd name="connisteX11" fmla="*/ 650875 w 1637665"/>
              <a:gd name="connsiteY11" fmla="*/ 562927 h 1048011"/>
              <a:gd name="connisteX12" fmla="*/ 670560 w 1637665"/>
              <a:gd name="connsiteY12" fmla="*/ 494347 h 1048011"/>
              <a:gd name="connisteX13" fmla="*/ 690245 w 1637665"/>
              <a:gd name="connsiteY13" fmla="*/ 425132 h 1048011"/>
              <a:gd name="connisteX14" fmla="*/ 700405 w 1637665"/>
              <a:gd name="connsiteY14" fmla="*/ 355917 h 1048011"/>
              <a:gd name="connisteX15" fmla="*/ 710565 w 1637665"/>
              <a:gd name="connsiteY15" fmla="*/ 286702 h 1048011"/>
              <a:gd name="connisteX16" fmla="*/ 710565 w 1637665"/>
              <a:gd name="connsiteY16" fmla="*/ 218122 h 1048011"/>
              <a:gd name="connisteX17" fmla="*/ 710565 w 1637665"/>
              <a:gd name="connsiteY17" fmla="*/ 148907 h 1048011"/>
              <a:gd name="connisteX18" fmla="*/ 710565 w 1637665"/>
              <a:gd name="connsiteY18" fmla="*/ 79692 h 1048011"/>
              <a:gd name="connisteX19" fmla="*/ 730250 w 1637665"/>
              <a:gd name="connsiteY19" fmla="*/ 10477 h 1048011"/>
              <a:gd name="connisteX20" fmla="*/ 798830 w 1637665"/>
              <a:gd name="connsiteY20" fmla="*/ 10477 h 1048011"/>
              <a:gd name="connisteX21" fmla="*/ 808990 w 1637665"/>
              <a:gd name="connsiteY21" fmla="*/ 79692 h 1048011"/>
              <a:gd name="connisteX22" fmla="*/ 838835 w 1637665"/>
              <a:gd name="connsiteY22" fmla="*/ 148907 h 1048011"/>
              <a:gd name="connisteX23" fmla="*/ 858520 w 1637665"/>
              <a:gd name="connsiteY23" fmla="*/ 218122 h 1048011"/>
              <a:gd name="connisteX24" fmla="*/ 868045 w 1637665"/>
              <a:gd name="connsiteY24" fmla="*/ 286702 h 1048011"/>
              <a:gd name="connisteX25" fmla="*/ 878205 w 1637665"/>
              <a:gd name="connsiteY25" fmla="*/ 355917 h 1048011"/>
              <a:gd name="connisteX26" fmla="*/ 887730 w 1637665"/>
              <a:gd name="connsiteY26" fmla="*/ 425132 h 1048011"/>
              <a:gd name="connisteX27" fmla="*/ 887730 w 1637665"/>
              <a:gd name="connsiteY27" fmla="*/ 494347 h 1048011"/>
              <a:gd name="connisteX28" fmla="*/ 897890 w 1637665"/>
              <a:gd name="connsiteY28" fmla="*/ 562927 h 1048011"/>
              <a:gd name="connisteX29" fmla="*/ 907415 w 1637665"/>
              <a:gd name="connsiteY29" fmla="*/ 632142 h 1048011"/>
              <a:gd name="connisteX30" fmla="*/ 917575 w 1637665"/>
              <a:gd name="connsiteY30" fmla="*/ 701357 h 1048011"/>
              <a:gd name="connisteX31" fmla="*/ 937260 w 1637665"/>
              <a:gd name="connsiteY31" fmla="*/ 769937 h 1048011"/>
              <a:gd name="connisteX32" fmla="*/ 946785 w 1637665"/>
              <a:gd name="connsiteY32" fmla="*/ 839152 h 1048011"/>
              <a:gd name="connisteX33" fmla="*/ 966470 w 1637665"/>
              <a:gd name="connsiteY33" fmla="*/ 908367 h 1048011"/>
              <a:gd name="connisteX34" fmla="*/ 976630 w 1637665"/>
              <a:gd name="connsiteY34" fmla="*/ 977582 h 1048011"/>
              <a:gd name="connisteX35" fmla="*/ 996315 w 1637665"/>
              <a:gd name="connsiteY35" fmla="*/ 1046162 h 1048011"/>
              <a:gd name="connisteX36" fmla="*/ 1065530 w 1637665"/>
              <a:gd name="connsiteY36" fmla="*/ 1016952 h 1048011"/>
              <a:gd name="connisteX37" fmla="*/ 1065530 w 1637665"/>
              <a:gd name="connsiteY37" fmla="*/ 947737 h 1048011"/>
              <a:gd name="connisteX38" fmla="*/ 1065530 w 1637665"/>
              <a:gd name="connsiteY38" fmla="*/ 878522 h 1048011"/>
              <a:gd name="connisteX39" fmla="*/ 1085215 w 1637665"/>
              <a:gd name="connsiteY39" fmla="*/ 809942 h 1048011"/>
              <a:gd name="connisteX40" fmla="*/ 1114425 w 1637665"/>
              <a:gd name="connsiteY40" fmla="*/ 740727 h 1048011"/>
              <a:gd name="connisteX41" fmla="*/ 1154430 w 1637665"/>
              <a:gd name="connsiteY41" fmla="*/ 671512 h 1048011"/>
              <a:gd name="connisteX42" fmla="*/ 1223010 w 1637665"/>
              <a:gd name="connsiteY42" fmla="*/ 671512 h 1048011"/>
              <a:gd name="connisteX43" fmla="*/ 1292225 w 1637665"/>
              <a:gd name="connsiteY43" fmla="*/ 621982 h 1048011"/>
              <a:gd name="connisteX44" fmla="*/ 1341755 w 1637665"/>
              <a:gd name="connsiteY44" fmla="*/ 553402 h 1048011"/>
              <a:gd name="connisteX45" fmla="*/ 1410335 w 1637665"/>
              <a:gd name="connsiteY45" fmla="*/ 503872 h 1048011"/>
              <a:gd name="connisteX46" fmla="*/ 1459865 w 1637665"/>
              <a:gd name="connsiteY46" fmla="*/ 573087 h 1048011"/>
              <a:gd name="connisteX47" fmla="*/ 1499235 w 1637665"/>
              <a:gd name="connsiteY47" fmla="*/ 642302 h 1048011"/>
              <a:gd name="connisteX48" fmla="*/ 1568450 w 1637665"/>
              <a:gd name="connsiteY48" fmla="*/ 691197 h 1048011"/>
              <a:gd name="connisteX49" fmla="*/ 1637665 w 1637665"/>
              <a:gd name="connsiteY49" fmla="*/ 701357 h 104801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Lst>
            <a:rect l="l" t="t" r="r" b="b"/>
            <a:pathLst>
              <a:path w="1637665" h="1048012">
                <a:moveTo>
                  <a:pt x="0" y="691198"/>
                </a:moveTo>
                <a:cubicBezTo>
                  <a:pt x="12700" y="689928"/>
                  <a:pt x="41275" y="687388"/>
                  <a:pt x="69215" y="681673"/>
                </a:cubicBezTo>
                <a:cubicBezTo>
                  <a:pt x="97155" y="675958"/>
                  <a:pt x="111125" y="669608"/>
                  <a:pt x="138430" y="661988"/>
                </a:cubicBezTo>
                <a:cubicBezTo>
                  <a:pt x="165735" y="654368"/>
                  <a:pt x="179705" y="650558"/>
                  <a:pt x="207010" y="642303"/>
                </a:cubicBezTo>
                <a:cubicBezTo>
                  <a:pt x="234315" y="634048"/>
                  <a:pt x="248285" y="637858"/>
                  <a:pt x="276225" y="621983"/>
                </a:cubicBezTo>
                <a:cubicBezTo>
                  <a:pt x="304165" y="606108"/>
                  <a:pt x="317500" y="574993"/>
                  <a:pt x="345440" y="562928"/>
                </a:cubicBezTo>
                <a:cubicBezTo>
                  <a:pt x="373380" y="550863"/>
                  <a:pt x="387350" y="550863"/>
                  <a:pt x="414655" y="562928"/>
                </a:cubicBezTo>
                <a:cubicBezTo>
                  <a:pt x="441960" y="574993"/>
                  <a:pt x="459740" y="596583"/>
                  <a:pt x="483235" y="621983"/>
                </a:cubicBezTo>
                <a:cubicBezTo>
                  <a:pt x="506730" y="647383"/>
                  <a:pt x="509270" y="675323"/>
                  <a:pt x="532765" y="691198"/>
                </a:cubicBezTo>
                <a:cubicBezTo>
                  <a:pt x="556260" y="707073"/>
                  <a:pt x="584200" y="713423"/>
                  <a:pt x="601980" y="701358"/>
                </a:cubicBezTo>
                <a:cubicBezTo>
                  <a:pt x="619760" y="689293"/>
                  <a:pt x="612140" y="660083"/>
                  <a:pt x="621665" y="632143"/>
                </a:cubicBezTo>
                <a:cubicBezTo>
                  <a:pt x="631190" y="604203"/>
                  <a:pt x="641350" y="590233"/>
                  <a:pt x="650875" y="562928"/>
                </a:cubicBezTo>
                <a:cubicBezTo>
                  <a:pt x="660400" y="535623"/>
                  <a:pt x="662940" y="521653"/>
                  <a:pt x="670560" y="494348"/>
                </a:cubicBezTo>
                <a:cubicBezTo>
                  <a:pt x="678180" y="467043"/>
                  <a:pt x="684530" y="453073"/>
                  <a:pt x="690245" y="425133"/>
                </a:cubicBezTo>
                <a:cubicBezTo>
                  <a:pt x="695960" y="397193"/>
                  <a:pt x="696595" y="383858"/>
                  <a:pt x="700405" y="355918"/>
                </a:cubicBezTo>
                <a:cubicBezTo>
                  <a:pt x="704215" y="327978"/>
                  <a:pt x="708660" y="314008"/>
                  <a:pt x="710565" y="286703"/>
                </a:cubicBezTo>
                <a:cubicBezTo>
                  <a:pt x="712470" y="259398"/>
                  <a:pt x="710565" y="245428"/>
                  <a:pt x="710565" y="218123"/>
                </a:cubicBezTo>
                <a:cubicBezTo>
                  <a:pt x="710565" y="190818"/>
                  <a:pt x="710565" y="176848"/>
                  <a:pt x="710565" y="148908"/>
                </a:cubicBezTo>
                <a:cubicBezTo>
                  <a:pt x="710565" y="120968"/>
                  <a:pt x="706755" y="107633"/>
                  <a:pt x="710565" y="79693"/>
                </a:cubicBezTo>
                <a:cubicBezTo>
                  <a:pt x="714375" y="51753"/>
                  <a:pt x="712470" y="24448"/>
                  <a:pt x="730250" y="10478"/>
                </a:cubicBezTo>
                <a:cubicBezTo>
                  <a:pt x="748030" y="-3492"/>
                  <a:pt x="782955" y="-3492"/>
                  <a:pt x="798830" y="10478"/>
                </a:cubicBezTo>
                <a:cubicBezTo>
                  <a:pt x="814705" y="24448"/>
                  <a:pt x="800735" y="51753"/>
                  <a:pt x="808990" y="79693"/>
                </a:cubicBezTo>
                <a:cubicBezTo>
                  <a:pt x="817245" y="107633"/>
                  <a:pt x="828675" y="120968"/>
                  <a:pt x="838835" y="148908"/>
                </a:cubicBezTo>
                <a:cubicBezTo>
                  <a:pt x="848995" y="176848"/>
                  <a:pt x="852805" y="190818"/>
                  <a:pt x="858520" y="218123"/>
                </a:cubicBezTo>
                <a:cubicBezTo>
                  <a:pt x="864235" y="245428"/>
                  <a:pt x="864235" y="259398"/>
                  <a:pt x="868045" y="286703"/>
                </a:cubicBezTo>
                <a:cubicBezTo>
                  <a:pt x="871855" y="314008"/>
                  <a:pt x="874395" y="327978"/>
                  <a:pt x="878205" y="355918"/>
                </a:cubicBezTo>
                <a:cubicBezTo>
                  <a:pt x="882015" y="383858"/>
                  <a:pt x="885825" y="397193"/>
                  <a:pt x="887730" y="425133"/>
                </a:cubicBezTo>
                <a:cubicBezTo>
                  <a:pt x="889635" y="453073"/>
                  <a:pt x="885825" y="467043"/>
                  <a:pt x="887730" y="494348"/>
                </a:cubicBezTo>
                <a:cubicBezTo>
                  <a:pt x="889635" y="521653"/>
                  <a:pt x="894080" y="535623"/>
                  <a:pt x="897890" y="562928"/>
                </a:cubicBezTo>
                <a:cubicBezTo>
                  <a:pt x="901700" y="590233"/>
                  <a:pt x="903605" y="604203"/>
                  <a:pt x="907415" y="632143"/>
                </a:cubicBezTo>
                <a:cubicBezTo>
                  <a:pt x="911225" y="660083"/>
                  <a:pt x="911860" y="674053"/>
                  <a:pt x="917575" y="701358"/>
                </a:cubicBezTo>
                <a:cubicBezTo>
                  <a:pt x="923290" y="728663"/>
                  <a:pt x="931545" y="742633"/>
                  <a:pt x="937260" y="769938"/>
                </a:cubicBezTo>
                <a:cubicBezTo>
                  <a:pt x="942975" y="797243"/>
                  <a:pt x="941070" y="811213"/>
                  <a:pt x="946785" y="839153"/>
                </a:cubicBezTo>
                <a:cubicBezTo>
                  <a:pt x="952500" y="867093"/>
                  <a:pt x="960755" y="880428"/>
                  <a:pt x="966470" y="908368"/>
                </a:cubicBezTo>
                <a:cubicBezTo>
                  <a:pt x="972185" y="936308"/>
                  <a:pt x="970915" y="950278"/>
                  <a:pt x="976630" y="977583"/>
                </a:cubicBezTo>
                <a:cubicBezTo>
                  <a:pt x="982345" y="1004888"/>
                  <a:pt x="978535" y="1038543"/>
                  <a:pt x="996315" y="1046163"/>
                </a:cubicBezTo>
                <a:cubicBezTo>
                  <a:pt x="1014095" y="1053783"/>
                  <a:pt x="1051560" y="1036638"/>
                  <a:pt x="1065530" y="1016953"/>
                </a:cubicBezTo>
                <a:cubicBezTo>
                  <a:pt x="1079500" y="997268"/>
                  <a:pt x="1065530" y="975678"/>
                  <a:pt x="1065530" y="947738"/>
                </a:cubicBezTo>
                <a:cubicBezTo>
                  <a:pt x="1065530" y="919798"/>
                  <a:pt x="1061720" y="905828"/>
                  <a:pt x="1065530" y="878523"/>
                </a:cubicBezTo>
                <a:cubicBezTo>
                  <a:pt x="1069340" y="851218"/>
                  <a:pt x="1075690" y="837248"/>
                  <a:pt x="1085215" y="809943"/>
                </a:cubicBezTo>
                <a:cubicBezTo>
                  <a:pt x="1094740" y="782638"/>
                  <a:pt x="1100455" y="768668"/>
                  <a:pt x="1114425" y="740728"/>
                </a:cubicBezTo>
                <a:cubicBezTo>
                  <a:pt x="1128395" y="712788"/>
                  <a:pt x="1132840" y="685483"/>
                  <a:pt x="1154430" y="671513"/>
                </a:cubicBezTo>
                <a:cubicBezTo>
                  <a:pt x="1176020" y="657543"/>
                  <a:pt x="1195705" y="681673"/>
                  <a:pt x="1223010" y="671513"/>
                </a:cubicBezTo>
                <a:cubicBezTo>
                  <a:pt x="1250315" y="661353"/>
                  <a:pt x="1268730" y="645478"/>
                  <a:pt x="1292225" y="621983"/>
                </a:cubicBezTo>
                <a:cubicBezTo>
                  <a:pt x="1315720" y="598488"/>
                  <a:pt x="1318260" y="576898"/>
                  <a:pt x="1341755" y="553403"/>
                </a:cubicBezTo>
                <a:cubicBezTo>
                  <a:pt x="1365250" y="529908"/>
                  <a:pt x="1386840" y="500063"/>
                  <a:pt x="1410335" y="503873"/>
                </a:cubicBezTo>
                <a:cubicBezTo>
                  <a:pt x="1433830" y="507683"/>
                  <a:pt x="1442085" y="545148"/>
                  <a:pt x="1459865" y="573088"/>
                </a:cubicBezTo>
                <a:cubicBezTo>
                  <a:pt x="1477645" y="601028"/>
                  <a:pt x="1477645" y="618808"/>
                  <a:pt x="1499235" y="642303"/>
                </a:cubicBezTo>
                <a:cubicBezTo>
                  <a:pt x="1520825" y="665798"/>
                  <a:pt x="1540510" y="679133"/>
                  <a:pt x="1568450" y="691198"/>
                </a:cubicBezTo>
                <a:cubicBezTo>
                  <a:pt x="1596390" y="703263"/>
                  <a:pt x="1624965" y="700088"/>
                  <a:pt x="1637665" y="701358"/>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4">
            <a:extLst>
              <a:ext uri="{FF2B5EF4-FFF2-40B4-BE49-F238E27FC236}">
                <a16:creationId xmlns:a16="http://schemas.microsoft.com/office/drawing/2014/main" id="{DD226975-8DD2-45BB-AE78-5277B8044DAF}"/>
              </a:ext>
            </a:extLst>
          </p:cNvPr>
          <p:cNvSpPr/>
          <p:nvPr/>
        </p:nvSpPr>
        <p:spPr>
          <a:xfrm>
            <a:off x="6805698" y="4258905"/>
            <a:ext cx="2115570" cy="1098852"/>
          </a:xfrm>
          <a:custGeom>
            <a:avLst/>
            <a:gdLst>
              <a:gd name="connisteX0" fmla="*/ 0 w 2752090"/>
              <a:gd name="connsiteY0" fmla="*/ 1075055 h 1315621"/>
              <a:gd name="connisteX1" fmla="*/ 68580 w 2752090"/>
              <a:gd name="connsiteY1" fmla="*/ 1075055 h 1315621"/>
              <a:gd name="connisteX2" fmla="*/ 137795 w 2752090"/>
              <a:gd name="connsiteY2" fmla="*/ 1065530 h 1315621"/>
              <a:gd name="connisteX3" fmla="*/ 207010 w 2752090"/>
              <a:gd name="connsiteY3" fmla="*/ 1065530 h 1315621"/>
              <a:gd name="connisteX4" fmla="*/ 276225 w 2752090"/>
              <a:gd name="connsiteY4" fmla="*/ 1065530 h 1315621"/>
              <a:gd name="connisteX5" fmla="*/ 344805 w 2752090"/>
              <a:gd name="connsiteY5" fmla="*/ 1065530 h 1315621"/>
              <a:gd name="connisteX6" fmla="*/ 414020 w 2752090"/>
              <a:gd name="connsiteY6" fmla="*/ 1035685 h 1315621"/>
              <a:gd name="connisteX7" fmla="*/ 483235 w 2752090"/>
              <a:gd name="connsiteY7" fmla="*/ 986155 h 1315621"/>
              <a:gd name="connisteX8" fmla="*/ 552450 w 2752090"/>
              <a:gd name="connsiteY8" fmla="*/ 966470 h 1315621"/>
              <a:gd name="connisteX9" fmla="*/ 621030 w 2752090"/>
              <a:gd name="connsiteY9" fmla="*/ 956945 h 1315621"/>
              <a:gd name="connisteX10" fmla="*/ 690245 w 2752090"/>
              <a:gd name="connsiteY10" fmla="*/ 966470 h 1315621"/>
              <a:gd name="connisteX11" fmla="*/ 759460 w 2752090"/>
              <a:gd name="connsiteY11" fmla="*/ 986155 h 1315621"/>
              <a:gd name="connisteX12" fmla="*/ 828675 w 2752090"/>
              <a:gd name="connsiteY12" fmla="*/ 1025525 h 1315621"/>
              <a:gd name="connisteX13" fmla="*/ 897255 w 2752090"/>
              <a:gd name="connsiteY13" fmla="*/ 1065530 h 1315621"/>
              <a:gd name="connisteX14" fmla="*/ 966470 w 2752090"/>
              <a:gd name="connsiteY14" fmla="*/ 1075055 h 1315621"/>
              <a:gd name="connisteX15" fmla="*/ 1035685 w 2752090"/>
              <a:gd name="connsiteY15" fmla="*/ 1075055 h 1315621"/>
              <a:gd name="connisteX16" fmla="*/ 1104900 w 2752090"/>
              <a:gd name="connsiteY16" fmla="*/ 1035685 h 1315621"/>
              <a:gd name="connisteX17" fmla="*/ 1144270 w 2752090"/>
              <a:gd name="connsiteY17" fmla="*/ 966470 h 1315621"/>
              <a:gd name="connisteX18" fmla="*/ 1153795 w 2752090"/>
              <a:gd name="connsiteY18" fmla="*/ 897255 h 1315621"/>
              <a:gd name="connisteX19" fmla="*/ 1163955 w 2752090"/>
              <a:gd name="connsiteY19" fmla="*/ 828675 h 1315621"/>
              <a:gd name="connisteX20" fmla="*/ 1173480 w 2752090"/>
              <a:gd name="connsiteY20" fmla="*/ 759460 h 1315621"/>
              <a:gd name="connisteX21" fmla="*/ 1183640 w 2752090"/>
              <a:gd name="connsiteY21" fmla="*/ 690245 h 1315621"/>
              <a:gd name="connisteX22" fmla="*/ 1203325 w 2752090"/>
              <a:gd name="connsiteY22" fmla="*/ 621030 h 1315621"/>
              <a:gd name="connisteX23" fmla="*/ 1212850 w 2752090"/>
              <a:gd name="connsiteY23" fmla="*/ 552450 h 1315621"/>
              <a:gd name="connisteX24" fmla="*/ 1212850 w 2752090"/>
              <a:gd name="connsiteY24" fmla="*/ 483235 h 1315621"/>
              <a:gd name="connisteX25" fmla="*/ 1212850 w 2752090"/>
              <a:gd name="connsiteY25" fmla="*/ 414020 h 1315621"/>
              <a:gd name="connisteX26" fmla="*/ 1212850 w 2752090"/>
              <a:gd name="connsiteY26" fmla="*/ 345440 h 1315621"/>
              <a:gd name="connisteX27" fmla="*/ 1212850 w 2752090"/>
              <a:gd name="connsiteY27" fmla="*/ 276225 h 1315621"/>
              <a:gd name="connisteX28" fmla="*/ 1212850 w 2752090"/>
              <a:gd name="connsiteY28" fmla="*/ 207010 h 1315621"/>
              <a:gd name="connisteX29" fmla="*/ 1223010 w 2752090"/>
              <a:gd name="connsiteY29" fmla="*/ 137795 h 1315621"/>
              <a:gd name="connisteX30" fmla="*/ 1232535 w 2752090"/>
              <a:gd name="connsiteY30" fmla="*/ 69215 h 1315621"/>
              <a:gd name="connisteX31" fmla="*/ 1242695 w 2752090"/>
              <a:gd name="connsiteY31" fmla="*/ 0 h 1315621"/>
              <a:gd name="connisteX32" fmla="*/ 1292225 w 2752090"/>
              <a:gd name="connsiteY32" fmla="*/ 69215 h 1315621"/>
              <a:gd name="connisteX33" fmla="*/ 1301750 w 2752090"/>
              <a:gd name="connsiteY33" fmla="*/ 137795 h 1315621"/>
              <a:gd name="connisteX34" fmla="*/ 1311910 w 2752090"/>
              <a:gd name="connsiteY34" fmla="*/ 207010 h 1315621"/>
              <a:gd name="connisteX35" fmla="*/ 1321435 w 2752090"/>
              <a:gd name="connsiteY35" fmla="*/ 276225 h 1315621"/>
              <a:gd name="connisteX36" fmla="*/ 1331595 w 2752090"/>
              <a:gd name="connsiteY36" fmla="*/ 345440 h 1315621"/>
              <a:gd name="connisteX37" fmla="*/ 1341120 w 2752090"/>
              <a:gd name="connsiteY37" fmla="*/ 414020 h 1315621"/>
              <a:gd name="connisteX38" fmla="*/ 1341120 w 2752090"/>
              <a:gd name="connsiteY38" fmla="*/ 483235 h 1315621"/>
              <a:gd name="connisteX39" fmla="*/ 1341120 w 2752090"/>
              <a:gd name="connsiteY39" fmla="*/ 552450 h 1315621"/>
              <a:gd name="connisteX40" fmla="*/ 1351280 w 2752090"/>
              <a:gd name="connsiteY40" fmla="*/ 621030 h 1315621"/>
              <a:gd name="connisteX41" fmla="*/ 1360805 w 2752090"/>
              <a:gd name="connsiteY41" fmla="*/ 690245 h 1315621"/>
              <a:gd name="connisteX42" fmla="*/ 1370965 w 2752090"/>
              <a:gd name="connsiteY42" fmla="*/ 759460 h 1315621"/>
              <a:gd name="connisteX43" fmla="*/ 1370965 w 2752090"/>
              <a:gd name="connsiteY43" fmla="*/ 828675 h 1315621"/>
              <a:gd name="connisteX44" fmla="*/ 1370965 w 2752090"/>
              <a:gd name="connsiteY44" fmla="*/ 897255 h 1315621"/>
              <a:gd name="connisteX45" fmla="*/ 1390650 w 2752090"/>
              <a:gd name="connsiteY45" fmla="*/ 966470 h 1315621"/>
              <a:gd name="connisteX46" fmla="*/ 1400810 w 2752090"/>
              <a:gd name="connsiteY46" fmla="*/ 1035685 h 1315621"/>
              <a:gd name="connisteX47" fmla="*/ 1420495 w 2752090"/>
              <a:gd name="connsiteY47" fmla="*/ 1104900 h 1315621"/>
              <a:gd name="connisteX48" fmla="*/ 1440180 w 2752090"/>
              <a:gd name="connsiteY48" fmla="*/ 1173480 h 1315621"/>
              <a:gd name="connisteX49" fmla="*/ 1449705 w 2752090"/>
              <a:gd name="connsiteY49" fmla="*/ 1242695 h 1315621"/>
              <a:gd name="connisteX50" fmla="*/ 1479550 w 2752090"/>
              <a:gd name="connsiteY50" fmla="*/ 1311910 h 1315621"/>
              <a:gd name="connisteX51" fmla="*/ 1548765 w 2752090"/>
              <a:gd name="connsiteY51" fmla="*/ 1292225 h 1315621"/>
              <a:gd name="connisteX52" fmla="*/ 1588135 w 2752090"/>
              <a:gd name="connsiteY52" fmla="*/ 1223010 h 1315621"/>
              <a:gd name="connisteX53" fmla="*/ 1607820 w 2752090"/>
              <a:gd name="connsiteY53" fmla="*/ 1153795 h 1315621"/>
              <a:gd name="connisteX54" fmla="*/ 1647190 w 2752090"/>
              <a:gd name="connsiteY54" fmla="*/ 1085215 h 1315621"/>
              <a:gd name="connisteX55" fmla="*/ 1716405 w 2752090"/>
              <a:gd name="connsiteY55" fmla="*/ 1075055 h 1315621"/>
              <a:gd name="connisteX56" fmla="*/ 1784985 w 2752090"/>
              <a:gd name="connsiteY56" fmla="*/ 1065530 h 1315621"/>
              <a:gd name="connisteX57" fmla="*/ 1854200 w 2752090"/>
              <a:gd name="connsiteY57" fmla="*/ 1055370 h 1315621"/>
              <a:gd name="connisteX58" fmla="*/ 1923415 w 2752090"/>
              <a:gd name="connsiteY58" fmla="*/ 1005840 h 1315621"/>
              <a:gd name="connisteX59" fmla="*/ 1992630 w 2752090"/>
              <a:gd name="connsiteY59" fmla="*/ 946785 h 1315621"/>
              <a:gd name="connisteX60" fmla="*/ 2061210 w 2752090"/>
              <a:gd name="connsiteY60" fmla="*/ 897255 h 1315621"/>
              <a:gd name="connisteX61" fmla="*/ 2130425 w 2752090"/>
              <a:gd name="connsiteY61" fmla="*/ 907415 h 1315621"/>
              <a:gd name="connisteX62" fmla="*/ 2199640 w 2752090"/>
              <a:gd name="connsiteY62" fmla="*/ 927100 h 1315621"/>
              <a:gd name="connisteX63" fmla="*/ 2268855 w 2752090"/>
              <a:gd name="connsiteY63" fmla="*/ 956945 h 1315621"/>
              <a:gd name="connisteX64" fmla="*/ 2337435 w 2752090"/>
              <a:gd name="connsiteY64" fmla="*/ 996315 h 1315621"/>
              <a:gd name="connisteX65" fmla="*/ 2406650 w 2752090"/>
              <a:gd name="connsiteY65" fmla="*/ 1035685 h 1315621"/>
              <a:gd name="connisteX66" fmla="*/ 2475865 w 2752090"/>
              <a:gd name="connsiteY66" fmla="*/ 1055370 h 1315621"/>
              <a:gd name="connisteX67" fmla="*/ 2544445 w 2752090"/>
              <a:gd name="connsiteY67" fmla="*/ 1065530 h 1315621"/>
              <a:gd name="connisteX68" fmla="*/ 2613660 w 2752090"/>
              <a:gd name="connsiteY68" fmla="*/ 1075055 h 1315621"/>
              <a:gd name="connisteX69" fmla="*/ 2682875 w 2752090"/>
              <a:gd name="connsiteY69" fmla="*/ 1085215 h 1315621"/>
              <a:gd name="connisteX70" fmla="*/ 2752090 w 2752090"/>
              <a:gd name="connsiteY70" fmla="*/ 1085215 h 131562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Lst>
            <a:rect l="l" t="t" r="r" b="b"/>
            <a:pathLst>
              <a:path w="2752090" h="1315621">
                <a:moveTo>
                  <a:pt x="0" y="1075055"/>
                </a:moveTo>
                <a:cubicBezTo>
                  <a:pt x="12065" y="1075055"/>
                  <a:pt x="41275" y="1076960"/>
                  <a:pt x="68580" y="1075055"/>
                </a:cubicBezTo>
                <a:cubicBezTo>
                  <a:pt x="95885" y="1073150"/>
                  <a:pt x="109855" y="1067435"/>
                  <a:pt x="137795" y="1065530"/>
                </a:cubicBezTo>
                <a:cubicBezTo>
                  <a:pt x="165735" y="1063625"/>
                  <a:pt x="179070" y="1065530"/>
                  <a:pt x="207010" y="1065530"/>
                </a:cubicBezTo>
                <a:cubicBezTo>
                  <a:pt x="234950" y="1065530"/>
                  <a:pt x="248920" y="1065530"/>
                  <a:pt x="276225" y="1065530"/>
                </a:cubicBezTo>
                <a:cubicBezTo>
                  <a:pt x="303530" y="1065530"/>
                  <a:pt x="317500" y="1071245"/>
                  <a:pt x="344805" y="1065530"/>
                </a:cubicBezTo>
                <a:cubicBezTo>
                  <a:pt x="372110" y="1059815"/>
                  <a:pt x="386080" y="1051560"/>
                  <a:pt x="414020" y="1035685"/>
                </a:cubicBezTo>
                <a:cubicBezTo>
                  <a:pt x="441960" y="1019810"/>
                  <a:pt x="455295" y="1000125"/>
                  <a:pt x="483235" y="986155"/>
                </a:cubicBezTo>
                <a:cubicBezTo>
                  <a:pt x="511175" y="972185"/>
                  <a:pt x="525145" y="972185"/>
                  <a:pt x="552450" y="966470"/>
                </a:cubicBezTo>
                <a:cubicBezTo>
                  <a:pt x="579755" y="960755"/>
                  <a:pt x="593725" y="956945"/>
                  <a:pt x="621030" y="956945"/>
                </a:cubicBezTo>
                <a:cubicBezTo>
                  <a:pt x="648335" y="956945"/>
                  <a:pt x="662305" y="960755"/>
                  <a:pt x="690245" y="966470"/>
                </a:cubicBezTo>
                <a:cubicBezTo>
                  <a:pt x="718185" y="972185"/>
                  <a:pt x="731520" y="974090"/>
                  <a:pt x="759460" y="986155"/>
                </a:cubicBezTo>
                <a:cubicBezTo>
                  <a:pt x="787400" y="998220"/>
                  <a:pt x="801370" y="1009650"/>
                  <a:pt x="828675" y="1025525"/>
                </a:cubicBezTo>
                <a:cubicBezTo>
                  <a:pt x="855980" y="1041400"/>
                  <a:pt x="869950" y="1055370"/>
                  <a:pt x="897255" y="1065530"/>
                </a:cubicBezTo>
                <a:cubicBezTo>
                  <a:pt x="924560" y="1075690"/>
                  <a:pt x="938530" y="1073150"/>
                  <a:pt x="966470" y="1075055"/>
                </a:cubicBezTo>
                <a:cubicBezTo>
                  <a:pt x="994410" y="1076960"/>
                  <a:pt x="1007745" y="1082675"/>
                  <a:pt x="1035685" y="1075055"/>
                </a:cubicBezTo>
                <a:cubicBezTo>
                  <a:pt x="1063625" y="1067435"/>
                  <a:pt x="1083310" y="1057275"/>
                  <a:pt x="1104900" y="1035685"/>
                </a:cubicBezTo>
                <a:cubicBezTo>
                  <a:pt x="1126490" y="1014095"/>
                  <a:pt x="1134745" y="994410"/>
                  <a:pt x="1144270" y="966470"/>
                </a:cubicBezTo>
                <a:cubicBezTo>
                  <a:pt x="1153795" y="938530"/>
                  <a:pt x="1149985" y="924560"/>
                  <a:pt x="1153795" y="897255"/>
                </a:cubicBezTo>
                <a:cubicBezTo>
                  <a:pt x="1157605" y="869950"/>
                  <a:pt x="1160145" y="855980"/>
                  <a:pt x="1163955" y="828675"/>
                </a:cubicBezTo>
                <a:cubicBezTo>
                  <a:pt x="1167765" y="801370"/>
                  <a:pt x="1169670" y="787400"/>
                  <a:pt x="1173480" y="759460"/>
                </a:cubicBezTo>
                <a:cubicBezTo>
                  <a:pt x="1177290" y="731520"/>
                  <a:pt x="1177925" y="718185"/>
                  <a:pt x="1183640" y="690245"/>
                </a:cubicBezTo>
                <a:cubicBezTo>
                  <a:pt x="1189355" y="662305"/>
                  <a:pt x="1197610" y="648335"/>
                  <a:pt x="1203325" y="621030"/>
                </a:cubicBezTo>
                <a:cubicBezTo>
                  <a:pt x="1209040" y="593725"/>
                  <a:pt x="1210945" y="579755"/>
                  <a:pt x="1212850" y="552450"/>
                </a:cubicBezTo>
                <a:cubicBezTo>
                  <a:pt x="1214755" y="525145"/>
                  <a:pt x="1212850" y="511175"/>
                  <a:pt x="1212850" y="483235"/>
                </a:cubicBezTo>
                <a:cubicBezTo>
                  <a:pt x="1212850" y="455295"/>
                  <a:pt x="1212850" y="441325"/>
                  <a:pt x="1212850" y="414020"/>
                </a:cubicBezTo>
                <a:cubicBezTo>
                  <a:pt x="1212850" y="386715"/>
                  <a:pt x="1212850" y="372745"/>
                  <a:pt x="1212850" y="345440"/>
                </a:cubicBezTo>
                <a:cubicBezTo>
                  <a:pt x="1212850" y="318135"/>
                  <a:pt x="1212850" y="304165"/>
                  <a:pt x="1212850" y="276225"/>
                </a:cubicBezTo>
                <a:cubicBezTo>
                  <a:pt x="1212850" y="248285"/>
                  <a:pt x="1210945" y="234950"/>
                  <a:pt x="1212850" y="207010"/>
                </a:cubicBezTo>
                <a:cubicBezTo>
                  <a:pt x="1214755" y="179070"/>
                  <a:pt x="1219200" y="165100"/>
                  <a:pt x="1223010" y="137795"/>
                </a:cubicBezTo>
                <a:cubicBezTo>
                  <a:pt x="1226820" y="110490"/>
                  <a:pt x="1228725" y="96520"/>
                  <a:pt x="1232535" y="69215"/>
                </a:cubicBezTo>
                <a:cubicBezTo>
                  <a:pt x="1236345" y="41910"/>
                  <a:pt x="1230630" y="0"/>
                  <a:pt x="1242695" y="0"/>
                </a:cubicBezTo>
                <a:cubicBezTo>
                  <a:pt x="1254760" y="0"/>
                  <a:pt x="1280160" y="41910"/>
                  <a:pt x="1292225" y="69215"/>
                </a:cubicBezTo>
                <a:cubicBezTo>
                  <a:pt x="1304290" y="96520"/>
                  <a:pt x="1297940" y="110490"/>
                  <a:pt x="1301750" y="137795"/>
                </a:cubicBezTo>
                <a:cubicBezTo>
                  <a:pt x="1305560" y="165100"/>
                  <a:pt x="1308100" y="179070"/>
                  <a:pt x="1311910" y="207010"/>
                </a:cubicBezTo>
                <a:cubicBezTo>
                  <a:pt x="1315720" y="234950"/>
                  <a:pt x="1317625" y="248285"/>
                  <a:pt x="1321435" y="276225"/>
                </a:cubicBezTo>
                <a:cubicBezTo>
                  <a:pt x="1325245" y="304165"/>
                  <a:pt x="1327785" y="318135"/>
                  <a:pt x="1331595" y="345440"/>
                </a:cubicBezTo>
                <a:cubicBezTo>
                  <a:pt x="1335405" y="372745"/>
                  <a:pt x="1339215" y="386715"/>
                  <a:pt x="1341120" y="414020"/>
                </a:cubicBezTo>
                <a:cubicBezTo>
                  <a:pt x="1343025" y="441325"/>
                  <a:pt x="1341120" y="455295"/>
                  <a:pt x="1341120" y="483235"/>
                </a:cubicBezTo>
                <a:cubicBezTo>
                  <a:pt x="1341120" y="511175"/>
                  <a:pt x="1339215" y="525145"/>
                  <a:pt x="1341120" y="552450"/>
                </a:cubicBezTo>
                <a:cubicBezTo>
                  <a:pt x="1343025" y="579755"/>
                  <a:pt x="1347470" y="593725"/>
                  <a:pt x="1351280" y="621030"/>
                </a:cubicBezTo>
                <a:cubicBezTo>
                  <a:pt x="1355090" y="648335"/>
                  <a:pt x="1356995" y="662305"/>
                  <a:pt x="1360805" y="690245"/>
                </a:cubicBezTo>
                <a:cubicBezTo>
                  <a:pt x="1364615" y="718185"/>
                  <a:pt x="1369060" y="731520"/>
                  <a:pt x="1370965" y="759460"/>
                </a:cubicBezTo>
                <a:cubicBezTo>
                  <a:pt x="1372870" y="787400"/>
                  <a:pt x="1370965" y="801370"/>
                  <a:pt x="1370965" y="828675"/>
                </a:cubicBezTo>
                <a:cubicBezTo>
                  <a:pt x="1370965" y="855980"/>
                  <a:pt x="1367155" y="869950"/>
                  <a:pt x="1370965" y="897255"/>
                </a:cubicBezTo>
                <a:cubicBezTo>
                  <a:pt x="1374775" y="924560"/>
                  <a:pt x="1384935" y="938530"/>
                  <a:pt x="1390650" y="966470"/>
                </a:cubicBezTo>
                <a:cubicBezTo>
                  <a:pt x="1396365" y="994410"/>
                  <a:pt x="1395095" y="1007745"/>
                  <a:pt x="1400810" y="1035685"/>
                </a:cubicBezTo>
                <a:cubicBezTo>
                  <a:pt x="1406525" y="1063625"/>
                  <a:pt x="1412875" y="1077595"/>
                  <a:pt x="1420495" y="1104900"/>
                </a:cubicBezTo>
                <a:cubicBezTo>
                  <a:pt x="1428115" y="1132205"/>
                  <a:pt x="1434465" y="1146175"/>
                  <a:pt x="1440180" y="1173480"/>
                </a:cubicBezTo>
                <a:cubicBezTo>
                  <a:pt x="1445895" y="1200785"/>
                  <a:pt x="1442085" y="1214755"/>
                  <a:pt x="1449705" y="1242695"/>
                </a:cubicBezTo>
                <a:cubicBezTo>
                  <a:pt x="1457325" y="1270635"/>
                  <a:pt x="1459865" y="1301750"/>
                  <a:pt x="1479550" y="1311910"/>
                </a:cubicBezTo>
                <a:cubicBezTo>
                  <a:pt x="1499235" y="1322070"/>
                  <a:pt x="1527175" y="1310005"/>
                  <a:pt x="1548765" y="1292225"/>
                </a:cubicBezTo>
                <a:cubicBezTo>
                  <a:pt x="1570355" y="1274445"/>
                  <a:pt x="1576070" y="1250950"/>
                  <a:pt x="1588135" y="1223010"/>
                </a:cubicBezTo>
                <a:cubicBezTo>
                  <a:pt x="1600200" y="1195070"/>
                  <a:pt x="1595755" y="1181100"/>
                  <a:pt x="1607820" y="1153795"/>
                </a:cubicBezTo>
                <a:cubicBezTo>
                  <a:pt x="1619885" y="1126490"/>
                  <a:pt x="1625600" y="1101090"/>
                  <a:pt x="1647190" y="1085215"/>
                </a:cubicBezTo>
                <a:cubicBezTo>
                  <a:pt x="1668780" y="1069340"/>
                  <a:pt x="1689100" y="1078865"/>
                  <a:pt x="1716405" y="1075055"/>
                </a:cubicBezTo>
                <a:cubicBezTo>
                  <a:pt x="1743710" y="1071245"/>
                  <a:pt x="1757680" y="1069340"/>
                  <a:pt x="1784985" y="1065530"/>
                </a:cubicBezTo>
                <a:cubicBezTo>
                  <a:pt x="1812290" y="1061720"/>
                  <a:pt x="1826260" y="1067435"/>
                  <a:pt x="1854200" y="1055370"/>
                </a:cubicBezTo>
                <a:cubicBezTo>
                  <a:pt x="1882140" y="1043305"/>
                  <a:pt x="1895475" y="1027430"/>
                  <a:pt x="1923415" y="1005840"/>
                </a:cubicBezTo>
                <a:cubicBezTo>
                  <a:pt x="1951355" y="984250"/>
                  <a:pt x="1965325" y="968375"/>
                  <a:pt x="1992630" y="946785"/>
                </a:cubicBezTo>
                <a:cubicBezTo>
                  <a:pt x="2019935" y="925195"/>
                  <a:pt x="2033905" y="904875"/>
                  <a:pt x="2061210" y="897255"/>
                </a:cubicBezTo>
                <a:cubicBezTo>
                  <a:pt x="2088515" y="889635"/>
                  <a:pt x="2102485" y="901700"/>
                  <a:pt x="2130425" y="907415"/>
                </a:cubicBezTo>
                <a:cubicBezTo>
                  <a:pt x="2158365" y="913130"/>
                  <a:pt x="2171700" y="916940"/>
                  <a:pt x="2199640" y="927100"/>
                </a:cubicBezTo>
                <a:cubicBezTo>
                  <a:pt x="2227580" y="937260"/>
                  <a:pt x="2241550" y="942975"/>
                  <a:pt x="2268855" y="956945"/>
                </a:cubicBezTo>
                <a:cubicBezTo>
                  <a:pt x="2296160" y="970915"/>
                  <a:pt x="2310130" y="980440"/>
                  <a:pt x="2337435" y="996315"/>
                </a:cubicBezTo>
                <a:cubicBezTo>
                  <a:pt x="2364740" y="1012190"/>
                  <a:pt x="2378710" y="1023620"/>
                  <a:pt x="2406650" y="1035685"/>
                </a:cubicBezTo>
                <a:cubicBezTo>
                  <a:pt x="2434590" y="1047750"/>
                  <a:pt x="2448560" y="1049655"/>
                  <a:pt x="2475865" y="1055370"/>
                </a:cubicBezTo>
                <a:cubicBezTo>
                  <a:pt x="2503170" y="1061085"/>
                  <a:pt x="2517140" y="1061720"/>
                  <a:pt x="2544445" y="1065530"/>
                </a:cubicBezTo>
                <a:cubicBezTo>
                  <a:pt x="2571750" y="1069340"/>
                  <a:pt x="2585720" y="1071245"/>
                  <a:pt x="2613660" y="1075055"/>
                </a:cubicBezTo>
                <a:cubicBezTo>
                  <a:pt x="2641600" y="1078865"/>
                  <a:pt x="2654935" y="1083310"/>
                  <a:pt x="2682875" y="1085215"/>
                </a:cubicBezTo>
                <a:cubicBezTo>
                  <a:pt x="2710815" y="1087120"/>
                  <a:pt x="2739390" y="1085215"/>
                  <a:pt x="2752090" y="1085215"/>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7">
            <a:extLst>
              <a:ext uri="{FF2B5EF4-FFF2-40B4-BE49-F238E27FC236}">
                <a16:creationId xmlns:a16="http://schemas.microsoft.com/office/drawing/2014/main" id="{C5510AF3-3F86-4FAD-B65A-9F428C15EB65}"/>
              </a:ext>
            </a:extLst>
          </p:cNvPr>
          <p:cNvCxnSpPr/>
          <p:nvPr/>
        </p:nvCxnSpPr>
        <p:spPr>
          <a:xfrm>
            <a:off x="5950000" y="5146153"/>
            <a:ext cx="781013" cy="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0">
            <a:extLst>
              <a:ext uri="{FF2B5EF4-FFF2-40B4-BE49-F238E27FC236}">
                <a16:creationId xmlns:a16="http://schemas.microsoft.com/office/drawing/2014/main" id="{1AE7D344-8780-40B3-898F-1F9852009E9E}"/>
              </a:ext>
            </a:extLst>
          </p:cNvPr>
          <p:cNvCxnSpPr/>
          <p:nvPr/>
        </p:nvCxnSpPr>
        <p:spPr>
          <a:xfrm>
            <a:off x="1363011" y="4070106"/>
            <a:ext cx="0" cy="150773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1">
            <a:extLst>
              <a:ext uri="{FF2B5EF4-FFF2-40B4-BE49-F238E27FC236}">
                <a16:creationId xmlns:a16="http://schemas.microsoft.com/office/drawing/2014/main" id="{73E6E901-D577-4466-A5FB-3CD4B4C67743}"/>
              </a:ext>
            </a:extLst>
          </p:cNvPr>
          <p:cNvCxnSpPr/>
          <p:nvPr/>
        </p:nvCxnSpPr>
        <p:spPr>
          <a:xfrm>
            <a:off x="3477604" y="4044119"/>
            <a:ext cx="0" cy="150773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12">
            <a:extLst>
              <a:ext uri="{FF2B5EF4-FFF2-40B4-BE49-F238E27FC236}">
                <a16:creationId xmlns:a16="http://schemas.microsoft.com/office/drawing/2014/main" id="{DAD7254B-9553-45A6-9E04-2DB3DABE6362}"/>
              </a:ext>
            </a:extLst>
          </p:cNvPr>
          <p:cNvCxnSpPr/>
          <p:nvPr/>
        </p:nvCxnSpPr>
        <p:spPr>
          <a:xfrm>
            <a:off x="5197786" y="4018133"/>
            <a:ext cx="0" cy="150773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13">
            <a:extLst>
              <a:ext uri="{FF2B5EF4-FFF2-40B4-BE49-F238E27FC236}">
                <a16:creationId xmlns:a16="http://schemas.microsoft.com/office/drawing/2014/main" id="{0BC37147-DC96-4094-AF1E-B969579D3025}"/>
              </a:ext>
            </a:extLst>
          </p:cNvPr>
          <p:cNvCxnSpPr/>
          <p:nvPr/>
        </p:nvCxnSpPr>
        <p:spPr>
          <a:xfrm>
            <a:off x="7767321" y="3967751"/>
            <a:ext cx="0" cy="150773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Text Box 14">
            <a:extLst>
              <a:ext uri="{FF2B5EF4-FFF2-40B4-BE49-F238E27FC236}">
                <a16:creationId xmlns:a16="http://schemas.microsoft.com/office/drawing/2014/main" id="{CA044674-9553-481F-B67E-51103A942E92}"/>
              </a:ext>
            </a:extLst>
          </p:cNvPr>
          <p:cNvSpPr txBox="1"/>
          <p:nvPr/>
        </p:nvSpPr>
        <p:spPr>
          <a:xfrm>
            <a:off x="1423615" y="5498356"/>
            <a:ext cx="860058" cy="369332"/>
          </a:xfrm>
          <a:prstGeom prst="rect">
            <a:avLst/>
          </a:prstGeom>
          <a:noFill/>
          <a:ln>
            <a:noFill/>
          </a:ln>
        </p:spPr>
        <p:txBody>
          <a:bodyPr wrap="square" rtlCol="0">
            <a:spAutoFit/>
          </a:bodyPr>
          <a:lstStyle/>
          <a:p>
            <a:r>
              <a:rPr lang="x-none" altLang="en-US" dirty="0">
                <a:latin typeface="Times New Roman" charset="0"/>
              </a:rPr>
              <a:t>R-peak</a:t>
            </a:r>
          </a:p>
        </p:txBody>
      </p:sp>
      <p:sp>
        <p:nvSpPr>
          <p:cNvPr id="20" name="Text Box 15">
            <a:extLst>
              <a:ext uri="{FF2B5EF4-FFF2-40B4-BE49-F238E27FC236}">
                <a16:creationId xmlns:a16="http://schemas.microsoft.com/office/drawing/2014/main" id="{259958DB-89E2-4387-B6EE-C0C7AFB7298D}"/>
              </a:ext>
            </a:extLst>
          </p:cNvPr>
          <p:cNvSpPr txBox="1"/>
          <p:nvPr/>
        </p:nvSpPr>
        <p:spPr>
          <a:xfrm>
            <a:off x="3546364" y="5493589"/>
            <a:ext cx="893349" cy="369332"/>
          </a:xfrm>
          <a:prstGeom prst="rect">
            <a:avLst/>
          </a:prstGeom>
          <a:noFill/>
          <a:ln>
            <a:noFill/>
          </a:ln>
        </p:spPr>
        <p:txBody>
          <a:bodyPr wrap="square" rtlCol="0">
            <a:spAutoFit/>
          </a:bodyPr>
          <a:lstStyle/>
          <a:p>
            <a:r>
              <a:rPr lang="x-none" altLang="en-US">
                <a:latin typeface="Times New Roman" charset="0"/>
              </a:rPr>
              <a:t>R-peak</a:t>
            </a:r>
          </a:p>
        </p:txBody>
      </p:sp>
      <p:sp>
        <p:nvSpPr>
          <p:cNvPr id="21" name="Text Box 16">
            <a:extLst>
              <a:ext uri="{FF2B5EF4-FFF2-40B4-BE49-F238E27FC236}">
                <a16:creationId xmlns:a16="http://schemas.microsoft.com/office/drawing/2014/main" id="{28FE00B2-2317-4F40-A8A6-86F1F06516AC}"/>
              </a:ext>
            </a:extLst>
          </p:cNvPr>
          <p:cNvSpPr txBox="1"/>
          <p:nvPr/>
        </p:nvSpPr>
        <p:spPr>
          <a:xfrm>
            <a:off x="5311546" y="5493589"/>
            <a:ext cx="932782" cy="369330"/>
          </a:xfrm>
          <a:prstGeom prst="rect">
            <a:avLst/>
          </a:prstGeom>
          <a:noFill/>
          <a:ln>
            <a:noFill/>
          </a:ln>
        </p:spPr>
        <p:txBody>
          <a:bodyPr wrap="square" rtlCol="0">
            <a:spAutoFit/>
          </a:bodyPr>
          <a:lstStyle/>
          <a:p>
            <a:r>
              <a:rPr lang="x-none" altLang="en-US">
                <a:latin typeface="Times New Roman" charset="0"/>
              </a:rPr>
              <a:t>R-peak</a:t>
            </a:r>
          </a:p>
        </p:txBody>
      </p:sp>
      <p:sp>
        <p:nvSpPr>
          <p:cNvPr id="22" name="Text Box 17">
            <a:extLst>
              <a:ext uri="{FF2B5EF4-FFF2-40B4-BE49-F238E27FC236}">
                <a16:creationId xmlns:a16="http://schemas.microsoft.com/office/drawing/2014/main" id="{9653A3C3-7704-4B3D-BDF9-32C00CCA803F}"/>
              </a:ext>
            </a:extLst>
          </p:cNvPr>
          <p:cNvSpPr txBox="1"/>
          <p:nvPr/>
        </p:nvSpPr>
        <p:spPr>
          <a:xfrm>
            <a:off x="7863483" y="5497040"/>
            <a:ext cx="867409" cy="369332"/>
          </a:xfrm>
          <a:prstGeom prst="rect">
            <a:avLst/>
          </a:prstGeom>
          <a:noFill/>
          <a:ln>
            <a:noFill/>
          </a:ln>
        </p:spPr>
        <p:txBody>
          <a:bodyPr wrap="square" rtlCol="0">
            <a:spAutoFit/>
          </a:bodyPr>
          <a:lstStyle/>
          <a:p>
            <a:r>
              <a:rPr lang="x-none" altLang="en-US">
                <a:latin typeface="Times New Roman" charset="0"/>
              </a:rPr>
              <a:t>R-peak</a:t>
            </a:r>
          </a:p>
        </p:txBody>
      </p:sp>
      <p:sp>
        <p:nvSpPr>
          <p:cNvPr id="23" name="Left Brace 19">
            <a:extLst>
              <a:ext uri="{FF2B5EF4-FFF2-40B4-BE49-F238E27FC236}">
                <a16:creationId xmlns:a16="http://schemas.microsoft.com/office/drawing/2014/main" id="{50BAE0DB-9193-4354-95F5-57804C48DA75}"/>
              </a:ext>
            </a:extLst>
          </p:cNvPr>
          <p:cNvSpPr/>
          <p:nvPr/>
        </p:nvSpPr>
        <p:spPr>
          <a:xfrm rot="5400000">
            <a:off x="2344575" y="2865484"/>
            <a:ext cx="149024" cy="2104831"/>
          </a:xfrm>
          <a:prstGeom prst="leftBrace">
            <a:avLst>
              <a:gd name="adj1" fmla="val 8333"/>
              <a:gd name="adj2" fmla="val 49691"/>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Left Brace 21">
            <a:extLst>
              <a:ext uri="{FF2B5EF4-FFF2-40B4-BE49-F238E27FC236}">
                <a16:creationId xmlns:a16="http://schemas.microsoft.com/office/drawing/2014/main" id="{9ADFC5BB-4518-40DD-8346-D52102DDBB17}"/>
              </a:ext>
            </a:extLst>
          </p:cNvPr>
          <p:cNvSpPr/>
          <p:nvPr/>
        </p:nvSpPr>
        <p:spPr>
          <a:xfrm rot="5400000">
            <a:off x="4275143" y="3061437"/>
            <a:ext cx="149024" cy="1718230"/>
          </a:xfrm>
          <a:prstGeom prst="leftBrace">
            <a:avLst>
              <a:gd name="adj1" fmla="val 8333"/>
              <a:gd name="adj2" fmla="val 49691"/>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Text Box 22">
            <a:extLst>
              <a:ext uri="{FF2B5EF4-FFF2-40B4-BE49-F238E27FC236}">
                <a16:creationId xmlns:a16="http://schemas.microsoft.com/office/drawing/2014/main" id="{CF67B799-85EC-49DD-87D2-C461AD96D1F4}"/>
              </a:ext>
            </a:extLst>
          </p:cNvPr>
          <p:cNvSpPr txBox="1"/>
          <p:nvPr/>
        </p:nvSpPr>
        <p:spPr>
          <a:xfrm>
            <a:off x="2276796" y="3523926"/>
            <a:ext cx="351378" cy="369332"/>
          </a:xfrm>
          <a:prstGeom prst="rect">
            <a:avLst/>
          </a:prstGeom>
          <a:noFill/>
          <a:ln>
            <a:noFill/>
          </a:ln>
        </p:spPr>
        <p:txBody>
          <a:bodyPr wrap="none" rtlCol="0">
            <a:spAutoFit/>
          </a:bodyPr>
          <a:lstStyle/>
          <a:p>
            <a:r>
              <a:rPr lang="en-US" altLang="en-US" dirty="0">
                <a:latin typeface="Times New Roman" charset="0"/>
              </a:rPr>
              <a:t>s</a:t>
            </a:r>
            <a:r>
              <a:rPr lang="x-none" altLang="en-US" baseline="-25000" dirty="0">
                <a:solidFill>
                  <a:schemeClr val="tx1"/>
                </a:solidFill>
                <a:uFillTx/>
                <a:latin typeface="Times New Roman" charset="0"/>
              </a:rPr>
              <a:t>1</a:t>
            </a:r>
          </a:p>
        </p:txBody>
      </p:sp>
      <p:sp>
        <p:nvSpPr>
          <p:cNvPr id="26" name="Left Brace 23">
            <a:extLst>
              <a:ext uri="{FF2B5EF4-FFF2-40B4-BE49-F238E27FC236}">
                <a16:creationId xmlns:a16="http://schemas.microsoft.com/office/drawing/2014/main" id="{3ABBF06F-B62D-4EBD-B603-CCDCF8940B3D}"/>
              </a:ext>
            </a:extLst>
          </p:cNvPr>
          <p:cNvSpPr/>
          <p:nvPr/>
        </p:nvSpPr>
        <p:spPr>
          <a:xfrm rot="5400000">
            <a:off x="7114127" y="3296863"/>
            <a:ext cx="149024" cy="1165174"/>
          </a:xfrm>
          <a:prstGeom prst="leftBrace">
            <a:avLst>
              <a:gd name="adj1" fmla="val 8333"/>
              <a:gd name="adj2" fmla="val 49691"/>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Text Box 24">
            <a:extLst>
              <a:ext uri="{FF2B5EF4-FFF2-40B4-BE49-F238E27FC236}">
                <a16:creationId xmlns:a16="http://schemas.microsoft.com/office/drawing/2014/main" id="{0639290D-4796-4F1A-A40F-41761C82C671}"/>
              </a:ext>
            </a:extLst>
          </p:cNvPr>
          <p:cNvSpPr txBox="1"/>
          <p:nvPr/>
        </p:nvSpPr>
        <p:spPr>
          <a:xfrm>
            <a:off x="4211269" y="3556742"/>
            <a:ext cx="351378" cy="369332"/>
          </a:xfrm>
          <a:prstGeom prst="rect">
            <a:avLst/>
          </a:prstGeom>
          <a:noFill/>
          <a:ln>
            <a:noFill/>
          </a:ln>
        </p:spPr>
        <p:txBody>
          <a:bodyPr wrap="none" rtlCol="0">
            <a:spAutoFit/>
          </a:bodyPr>
          <a:lstStyle/>
          <a:p>
            <a:r>
              <a:rPr lang="en-US" altLang="en-US" dirty="0">
                <a:latin typeface="Times New Roman" charset="0"/>
              </a:rPr>
              <a:t>s</a:t>
            </a:r>
            <a:r>
              <a:rPr lang="x-none" altLang="en-US" baseline="-25000" dirty="0">
                <a:solidFill>
                  <a:schemeClr val="tx1"/>
                </a:solidFill>
                <a:uFillTx/>
                <a:latin typeface="Times New Roman" charset="0"/>
              </a:rPr>
              <a:t>2</a:t>
            </a:r>
          </a:p>
        </p:txBody>
      </p:sp>
      <p:sp>
        <p:nvSpPr>
          <p:cNvPr id="28" name="Text Box 25">
            <a:extLst>
              <a:ext uri="{FF2B5EF4-FFF2-40B4-BE49-F238E27FC236}">
                <a16:creationId xmlns:a16="http://schemas.microsoft.com/office/drawing/2014/main" id="{8E01A07B-8EBD-420F-867D-A5C53825315F}"/>
              </a:ext>
            </a:extLst>
          </p:cNvPr>
          <p:cNvSpPr txBox="1"/>
          <p:nvPr/>
        </p:nvSpPr>
        <p:spPr>
          <a:xfrm>
            <a:off x="7054646" y="3514846"/>
            <a:ext cx="351378" cy="369332"/>
          </a:xfrm>
          <a:prstGeom prst="rect">
            <a:avLst/>
          </a:prstGeom>
          <a:noFill/>
          <a:ln>
            <a:noFill/>
          </a:ln>
        </p:spPr>
        <p:txBody>
          <a:bodyPr wrap="none" rtlCol="0">
            <a:spAutoFit/>
          </a:bodyPr>
          <a:lstStyle/>
          <a:p>
            <a:r>
              <a:rPr lang="en-US" altLang="en-US" dirty="0">
                <a:latin typeface="Times New Roman" charset="0"/>
              </a:rPr>
              <a:t>s</a:t>
            </a:r>
            <a:r>
              <a:rPr lang="x-none" altLang="en-US" baseline="-25000" dirty="0">
                <a:solidFill>
                  <a:schemeClr val="tx1"/>
                </a:solidFill>
                <a:uFillTx/>
                <a:latin typeface="Times New Roman" charset="0"/>
              </a:rPr>
              <a:t>n</a:t>
            </a:r>
          </a:p>
        </p:txBody>
      </p:sp>
      <p:cxnSp>
        <p:nvCxnSpPr>
          <p:cNvPr id="29" name="Straight Arrow Connector 26">
            <a:extLst>
              <a:ext uri="{FF2B5EF4-FFF2-40B4-BE49-F238E27FC236}">
                <a16:creationId xmlns:a16="http://schemas.microsoft.com/office/drawing/2014/main" id="{B01680A9-0647-4DCC-8FAA-9D872C554721}"/>
              </a:ext>
            </a:extLst>
          </p:cNvPr>
          <p:cNvCxnSpPr/>
          <p:nvPr/>
        </p:nvCxnSpPr>
        <p:spPr>
          <a:xfrm flipV="1">
            <a:off x="2421772" y="3103307"/>
            <a:ext cx="2441" cy="452375"/>
          </a:xfrm>
          <a:prstGeom prst="straightConnector1">
            <a:avLst/>
          </a:prstGeom>
          <a:ln w="28575" cmpd="sng">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8">
            <a:extLst>
              <a:ext uri="{FF2B5EF4-FFF2-40B4-BE49-F238E27FC236}">
                <a16:creationId xmlns:a16="http://schemas.microsoft.com/office/drawing/2014/main" id="{B4F2D17F-D06E-4EE3-9375-5FE8EF8016FD}"/>
              </a:ext>
            </a:extLst>
          </p:cNvPr>
          <p:cNvCxnSpPr/>
          <p:nvPr/>
        </p:nvCxnSpPr>
        <p:spPr>
          <a:xfrm flipV="1">
            <a:off x="4331350" y="3143612"/>
            <a:ext cx="2441" cy="452375"/>
          </a:xfrm>
          <a:prstGeom prst="straightConnector1">
            <a:avLst/>
          </a:prstGeom>
          <a:ln w="28575" cmpd="sng">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A2B86F7-245F-4E04-BB4F-EBF73490A046}"/>
              </a:ext>
            </a:extLst>
          </p:cNvPr>
          <p:cNvCxnSpPr/>
          <p:nvPr/>
        </p:nvCxnSpPr>
        <p:spPr>
          <a:xfrm flipV="1">
            <a:off x="7160083" y="3127172"/>
            <a:ext cx="2441" cy="452375"/>
          </a:xfrm>
          <a:prstGeom prst="straightConnector1">
            <a:avLst/>
          </a:prstGeom>
          <a:ln w="28575" cmpd="sng">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grpSp>
        <p:nvGrpSpPr>
          <p:cNvPr id="32" name="Group 41">
            <a:extLst>
              <a:ext uri="{FF2B5EF4-FFF2-40B4-BE49-F238E27FC236}">
                <a16:creationId xmlns:a16="http://schemas.microsoft.com/office/drawing/2014/main" id="{184ED255-14B2-4CCC-A051-800E327C48BD}"/>
              </a:ext>
            </a:extLst>
          </p:cNvPr>
          <p:cNvGrpSpPr/>
          <p:nvPr/>
        </p:nvGrpSpPr>
        <p:grpSpPr>
          <a:xfrm>
            <a:off x="2297869" y="2145669"/>
            <a:ext cx="376839" cy="980587"/>
            <a:chOff x="4733" y="2995"/>
            <a:chExt cx="772" cy="1849"/>
          </a:xfrm>
        </p:grpSpPr>
        <p:sp>
          <p:nvSpPr>
            <p:cNvPr id="33" name="Rectangle 1">
              <a:extLst>
                <a:ext uri="{FF2B5EF4-FFF2-40B4-BE49-F238E27FC236}">
                  <a16:creationId xmlns:a16="http://schemas.microsoft.com/office/drawing/2014/main" id="{06C289DE-00AF-4B22-B8E9-941EE9DB3C08}"/>
                </a:ext>
              </a:extLst>
            </p:cNvPr>
            <p:cNvSpPr/>
            <p:nvPr/>
          </p:nvSpPr>
          <p:spPr>
            <a:xfrm>
              <a:off x="4765" y="3931"/>
              <a:ext cx="497" cy="311"/>
            </a:xfrm>
            <a:prstGeom prst="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
              <a:extLst>
                <a:ext uri="{FF2B5EF4-FFF2-40B4-BE49-F238E27FC236}">
                  <a16:creationId xmlns:a16="http://schemas.microsoft.com/office/drawing/2014/main" id="{06072FB2-5C49-455B-89FC-55097269882C}"/>
                </a:ext>
              </a:extLst>
            </p:cNvPr>
            <p:cNvSpPr/>
            <p:nvPr/>
          </p:nvSpPr>
          <p:spPr>
            <a:xfrm>
              <a:off x="4766" y="3618"/>
              <a:ext cx="497" cy="311"/>
            </a:xfrm>
            <a:prstGeom prst="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5">
              <a:extLst>
                <a:ext uri="{FF2B5EF4-FFF2-40B4-BE49-F238E27FC236}">
                  <a16:creationId xmlns:a16="http://schemas.microsoft.com/office/drawing/2014/main" id="{4AA0F157-DF35-4D3E-A83D-D322DA9C0879}"/>
                </a:ext>
              </a:extLst>
            </p:cNvPr>
            <p:cNvSpPr/>
            <p:nvPr/>
          </p:nvSpPr>
          <p:spPr>
            <a:xfrm>
              <a:off x="4766" y="3308"/>
              <a:ext cx="497" cy="311"/>
            </a:xfrm>
            <a:prstGeom prst="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6">
              <a:extLst>
                <a:ext uri="{FF2B5EF4-FFF2-40B4-BE49-F238E27FC236}">
                  <a16:creationId xmlns:a16="http://schemas.microsoft.com/office/drawing/2014/main" id="{C37E264C-6D2F-4B2B-9678-C39E3FBF07D8}"/>
                </a:ext>
              </a:extLst>
            </p:cNvPr>
            <p:cNvSpPr/>
            <p:nvPr/>
          </p:nvSpPr>
          <p:spPr>
            <a:xfrm>
              <a:off x="4764" y="2995"/>
              <a:ext cx="497" cy="311"/>
            </a:xfrm>
            <a:prstGeom prst="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 Box 33">
              <a:extLst>
                <a:ext uri="{FF2B5EF4-FFF2-40B4-BE49-F238E27FC236}">
                  <a16:creationId xmlns:a16="http://schemas.microsoft.com/office/drawing/2014/main" id="{5786DA01-D74D-4297-A22E-5FD3E4516CFB}"/>
                </a:ext>
              </a:extLst>
            </p:cNvPr>
            <p:cNvSpPr txBox="1"/>
            <p:nvPr/>
          </p:nvSpPr>
          <p:spPr>
            <a:xfrm>
              <a:off x="4733" y="4148"/>
              <a:ext cx="772" cy="696"/>
            </a:xfrm>
            <a:prstGeom prst="rect">
              <a:avLst/>
            </a:prstGeom>
            <a:noFill/>
            <a:ln>
              <a:noFill/>
            </a:ln>
          </p:spPr>
          <p:txBody>
            <a:bodyPr wrap="square" rtlCol="0">
              <a:spAutoFit/>
            </a:bodyPr>
            <a:lstStyle/>
            <a:p>
              <a:r>
                <a:rPr lang="x-none" altLang="en-US" dirty="0">
                  <a:latin typeface="Times New Roman" charset="0"/>
                </a:rPr>
                <a:t>v</a:t>
              </a:r>
              <a:r>
                <a:rPr lang="x-none" altLang="en-US" baseline="-25000" dirty="0">
                  <a:solidFill>
                    <a:schemeClr val="tx1"/>
                  </a:solidFill>
                  <a:uFillTx/>
                  <a:latin typeface="Times New Roman" charset="0"/>
                </a:rPr>
                <a:t>1</a:t>
              </a:r>
            </a:p>
          </p:txBody>
        </p:sp>
      </p:grpSp>
      <p:cxnSp>
        <p:nvCxnSpPr>
          <p:cNvPr id="38" name="Straight Arrow Connector 34">
            <a:extLst>
              <a:ext uri="{FF2B5EF4-FFF2-40B4-BE49-F238E27FC236}">
                <a16:creationId xmlns:a16="http://schemas.microsoft.com/office/drawing/2014/main" id="{28AB4341-F406-4873-9B75-824A8C2DC916}"/>
              </a:ext>
            </a:extLst>
          </p:cNvPr>
          <p:cNvCxnSpPr/>
          <p:nvPr/>
        </p:nvCxnSpPr>
        <p:spPr>
          <a:xfrm flipH="1" flipV="1">
            <a:off x="4830222" y="1468818"/>
            <a:ext cx="7810" cy="320852"/>
          </a:xfrm>
          <a:prstGeom prst="straightConnector1">
            <a:avLst/>
          </a:prstGeom>
          <a:ln w="28575" cmpd="sng">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2" name="Rounded Rectangle 35">
            <a:extLst>
              <a:ext uri="{FF2B5EF4-FFF2-40B4-BE49-F238E27FC236}">
                <a16:creationId xmlns:a16="http://schemas.microsoft.com/office/drawing/2014/main" id="{6300C6C4-B977-4653-9DC7-2ECD1EE3B857}"/>
              </a:ext>
            </a:extLst>
          </p:cNvPr>
          <p:cNvSpPr/>
          <p:nvPr/>
        </p:nvSpPr>
        <p:spPr>
          <a:xfrm>
            <a:off x="3237198" y="1057013"/>
            <a:ext cx="3186047" cy="353733"/>
          </a:xfrm>
          <a:prstGeom prst="roundRect">
            <a:avLst/>
          </a:prstGeom>
          <a:ln w="28575" cmpd="sng">
            <a:solidFill>
              <a:srgbClr val="0070C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x-none" altLang="en-US" sz="2400" dirty="0">
                <a:latin typeface="Times New Roman" charset="0"/>
              </a:rPr>
              <a:t>Neural Network</a:t>
            </a:r>
          </a:p>
        </p:txBody>
      </p:sp>
      <p:grpSp>
        <p:nvGrpSpPr>
          <p:cNvPr id="44" name="Group 42">
            <a:extLst>
              <a:ext uri="{FF2B5EF4-FFF2-40B4-BE49-F238E27FC236}">
                <a16:creationId xmlns:a16="http://schemas.microsoft.com/office/drawing/2014/main" id="{411F899A-2683-4B54-A90D-C1593DA4FF65}"/>
              </a:ext>
            </a:extLst>
          </p:cNvPr>
          <p:cNvGrpSpPr/>
          <p:nvPr/>
        </p:nvGrpSpPr>
        <p:grpSpPr>
          <a:xfrm>
            <a:off x="4188571" y="2157130"/>
            <a:ext cx="285558" cy="916947"/>
            <a:chOff x="4733" y="2995"/>
            <a:chExt cx="585" cy="1729"/>
          </a:xfrm>
        </p:grpSpPr>
        <p:sp>
          <p:nvSpPr>
            <p:cNvPr id="45" name="Rectangle 43">
              <a:extLst>
                <a:ext uri="{FF2B5EF4-FFF2-40B4-BE49-F238E27FC236}">
                  <a16:creationId xmlns:a16="http://schemas.microsoft.com/office/drawing/2014/main" id="{B5372E29-B137-415A-8764-7C0F314BF264}"/>
                </a:ext>
              </a:extLst>
            </p:cNvPr>
            <p:cNvSpPr/>
            <p:nvPr/>
          </p:nvSpPr>
          <p:spPr>
            <a:xfrm>
              <a:off x="4768" y="3931"/>
              <a:ext cx="497" cy="311"/>
            </a:xfrm>
            <a:prstGeom prst="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4">
              <a:extLst>
                <a:ext uri="{FF2B5EF4-FFF2-40B4-BE49-F238E27FC236}">
                  <a16:creationId xmlns:a16="http://schemas.microsoft.com/office/drawing/2014/main" id="{CA64AE15-C40F-4B52-9953-F24CD9B8000B}"/>
                </a:ext>
              </a:extLst>
            </p:cNvPr>
            <p:cNvSpPr/>
            <p:nvPr/>
          </p:nvSpPr>
          <p:spPr>
            <a:xfrm>
              <a:off x="4766" y="3618"/>
              <a:ext cx="497" cy="311"/>
            </a:xfrm>
            <a:prstGeom prst="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5">
              <a:extLst>
                <a:ext uri="{FF2B5EF4-FFF2-40B4-BE49-F238E27FC236}">
                  <a16:creationId xmlns:a16="http://schemas.microsoft.com/office/drawing/2014/main" id="{1F6E6C75-03B7-402F-9C5E-5F576A9C0C49}"/>
                </a:ext>
              </a:extLst>
            </p:cNvPr>
            <p:cNvSpPr/>
            <p:nvPr/>
          </p:nvSpPr>
          <p:spPr>
            <a:xfrm>
              <a:off x="4766" y="3308"/>
              <a:ext cx="497" cy="311"/>
            </a:xfrm>
            <a:prstGeom prst="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6">
              <a:extLst>
                <a:ext uri="{FF2B5EF4-FFF2-40B4-BE49-F238E27FC236}">
                  <a16:creationId xmlns:a16="http://schemas.microsoft.com/office/drawing/2014/main" id="{ED13A119-973B-4C5D-80CD-C962C341727E}"/>
                </a:ext>
              </a:extLst>
            </p:cNvPr>
            <p:cNvSpPr/>
            <p:nvPr/>
          </p:nvSpPr>
          <p:spPr>
            <a:xfrm>
              <a:off x="4764" y="2995"/>
              <a:ext cx="497" cy="311"/>
            </a:xfrm>
            <a:prstGeom prst="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Box 47">
              <a:extLst>
                <a:ext uri="{FF2B5EF4-FFF2-40B4-BE49-F238E27FC236}">
                  <a16:creationId xmlns:a16="http://schemas.microsoft.com/office/drawing/2014/main" id="{1B836885-0BB8-4468-A138-B9895840D9A5}"/>
                </a:ext>
              </a:extLst>
            </p:cNvPr>
            <p:cNvSpPr txBox="1"/>
            <p:nvPr/>
          </p:nvSpPr>
          <p:spPr>
            <a:xfrm>
              <a:off x="4733" y="4148"/>
              <a:ext cx="585" cy="576"/>
            </a:xfrm>
            <a:prstGeom prst="rect">
              <a:avLst/>
            </a:prstGeom>
            <a:noFill/>
            <a:ln>
              <a:noFill/>
            </a:ln>
          </p:spPr>
          <p:txBody>
            <a:bodyPr wrap="none" rtlCol="0">
              <a:spAutoFit/>
            </a:bodyPr>
            <a:lstStyle/>
            <a:p>
              <a:r>
                <a:rPr lang="x-none" altLang="en-US" dirty="0">
                  <a:latin typeface="Times New Roman" charset="0"/>
                </a:rPr>
                <a:t>v</a:t>
              </a:r>
              <a:r>
                <a:rPr lang="x-none" altLang="en-US" baseline="-25000" dirty="0">
                  <a:solidFill>
                    <a:schemeClr val="tx1"/>
                  </a:solidFill>
                  <a:uFillTx/>
                  <a:latin typeface="Times New Roman" charset="0"/>
                </a:rPr>
                <a:t>2</a:t>
              </a:r>
            </a:p>
          </p:txBody>
        </p:sp>
      </p:grpSp>
      <p:grpSp>
        <p:nvGrpSpPr>
          <p:cNvPr id="50" name="Group 48">
            <a:extLst>
              <a:ext uri="{FF2B5EF4-FFF2-40B4-BE49-F238E27FC236}">
                <a16:creationId xmlns:a16="http://schemas.microsoft.com/office/drawing/2014/main" id="{65E775E6-B6C5-44C5-A83B-4B8C4CBEA901}"/>
              </a:ext>
            </a:extLst>
          </p:cNvPr>
          <p:cNvGrpSpPr/>
          <p:nvPr/>
        </p:nvGrpSpPr>
        <p:grpSpPr>
          <a:xfrm>
            <a:off x="7016568" y="2184769"/>
            <a:ext cx="404662" cy="980587"/>
            <a:chOff x="4733" y="2995"/>
            <a:chExt cx="829" cy="1849"/>
          </a:xfrm>
        </p:grpSpPr>
        <p:sp>
          <p:nvSpPr>
            <p:cNvPr id="51" name="Rectangle 49">
              <a:extLst>
                <a:ext uri="{FF2B5EF4-FFF2-40B4-BE49-F238E27FC236}">
                  <a16:creationId xmlns:a16="http://schemas.microsoft.com/office/drawing/2014/main" id="{32A471D4-4933-4055-A689-E60FCBA8C5D1}"/>
                </a:ext>
              </a:extLst>
            </p:cNvPr>
            <p:cNvSpPr/>
            <p:nvPr/>
          </p:nvSpPr>
          <p:spPr>
            <a:xfrm>
              <a:off x="4768" y="3931"/>
              <a:ext cx="497" cy="311"/>
            </a:xfrm>
            <a:prstGeom prst="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0">
              <a:extLst>
                <a:ext uri="{FF2B5EF4-FFF2-40B4-BE49-F238E27FC236}">
                  <a16:creationId xmlns:a16="http://schemas.microsoft.com/office/drawing/2014/main" id="{33474965-ADCA-4039-8B0C-B61EA4B10661}"/>
                </a:ext>
              </a:extLst>
            </p:cNvPr>
            <p:cNvSpPr/>
            <p:nvPr/>
          </p:nvSpPr>
          <p:spPr>
            <a:xfrm>
              <a:off x="4766" y="3618"/>
              <a:ext cx="497" cy="311"/>
            </a:xfrm>
            <a:prstGeom prst="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1">
              <a:extLst>
                <a:ext uri="{FF2B5EF4-FFF2-40B4-BE49-F238E27FC236}">
                  <a16:creationId xmlns:a16="http://schemas.microsoft.com/office/drawing/2014/main" id="{00185D37-8832-4069-B1E0-E5A352565A83}"/>
                </a:ext>
              </a:extLst>
            </p:cNvPr>
            <p:cNvSpPr/>
            <p:nvPr/>
          </p:nvSpPr>
          <p:spPr>
            <a:xfrm>
              <a:off x="4766" y="3308"/>
              <a:ext cx="497" cy="311"/>
            </a:xfrm>
            <a:prstGeom prst="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2">
              <a:extLst>
                <a:ext uri="{FF2B5EF4-FFF2-40B4-BE49-F238E27FC236}">
                  <a16:creationId xmlns:a16="http://schemas.microsoft.com/office/drawing/2014/main" id="{5D686565-6FB3-47B0-893C-904A57706E6D}"/>
                </a:ext>
              </a:extLst>
            </p:cNvPr>
            <p:cNvSpPr/>
            <p:nvPr/>
          </p:nvSpPr>
          <p:spPr>
            <a:xfrm>
              <a:off x="4764" y="2995"/>
              <a:ext cx="497" cy="311"/>
            </a:xfrm>
            <a:prstGeom prst="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Box 53">
              <a:extLst>
                <a:ext uri="{FF2B5EF4-FFF2-40B4-BE49-F238E27FC236}">
                  <a16:creationId xmlns:a16="http://schemas.microsoft.com/office/drawing/2014/main" id="{3BC089CF-C922-4246-8077-581C3C9C115D}"/>
                </a:ext>
              </a:extLst>
            </p:cNvPr>
            <p:cNvSpPr txBox="1"/>
            <p:nvPr/>
          </p:nvSpPr>
          <p:spPr>
            <a:xfrm>
              <a:off x="4733" y="4148"/>
              <a:ext cx="829" cy="696"/>
            </a:xfrm>
            <a:prstGeom prst="rect">
              <a:avLst/>
            </a:prstGeom>
            <a:noFill/>
            <a:ln>
              <a:noFill/>
            </a:ln>
          </p:spPr>
          <p:txBody>
            <a:bodyPr wrap="square" rtlCol="0">
              <a:spAutoFit/>
            </a:bodyPr>
            <a:lstStyle/>
            <a:p>
              <a:r>
                <a:rPr lang="x-none" altLang="en-US" dirty="0">
                  <a:latin typeface="Times New Roman" charset="0"/>
                </a:rPr>
                <a:t>v</a:t>
              </a:r>
              <a:r>
                <a:rPr lang="x-none" altLang="en-US" baseline="-25000" dirty="0">
                  <a:solidFill>
                    <a:schemeClr val="tx1"/>
                  </a:solidFill>
                  <a:uFillTx/>
                  <a:latin typeface="Times New Roman" charset="0"/>
                </a:rPr>
                <a:t>n</a:t>
              </a:r>
            </a:p>
          </p:txBody>
        </p:sp>
      </p:grpSp>
      <p:sp>
        <p:nvSpPr>
          <p:cNvPr id="56" name="Left Brace 54">
            <a:extLst>
              <a:ext uri="{FF2B5EF4-FFF2-40B4-BE49-F238E27FC236}">
                <a16:creationId xmlns:a16="http://schemas.microsoft.com/office/drawing/2014/main" id="{3281B372-4AE1-47F7-BDA3-B8ACEFDF7018}"/>
              </a:ext>
            </a:extLst>
          </p:cNvPr>
          <p:cNvSpPr/>
          <p:nvPr/>
        </p:nvSpPr>
        <p:spPr>
          <a:xfrm rot="5400000">
            <a:off x="4748144" y="-421073"/>
            <a:ext cx="149024" cy="4728548"/>
          </a:xfrm>
          <a:prstGeom prst="leftBrace">
            <a:avLst>
              <a:gd name="adj1" fmla="val 8333"/>
              <a:gd name="adj2" fmla="val 49691"/>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7" name="Rectangle 55">
            <a:extLst>
              <a:ext uri="{FF2B5EF4-FFF2-40B4-BE49-F238E27FC236}">
                <a16:creationId xmlns:a16="http://schemas.microsoft.com/office/drawing/2014/main" id="{4CE76E38-BF49-416E-9DC4-08314DEC97B2}"/>
              </a:ext>
            </a:extLst>
          </p:cNvPr>
          <p:cNvSpPr/>
          <p:nvPr/>
        </p:nvSpPr>
        <p:spPr>
          <a:xfrm>
            <a:off x="77045" y="5882385"/>
            <a:ext cx="1163481" cy="493741"/>
          </a:xfrm>
          <a:prstGeom prst="rect">
            <a:avLst/>
          </a:prstGeom>
          <a:ln w="28575" cmpd="sng">
            <a:solidFill>
              <a:srgbClr val="0070C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x-none" altLang="en-US">
                <a:latin typeface="Times New Roman" charset="0"/>
              </a:rPr>
              <a:t>R-peak Extractor</a:t>
            </a:r>
          </a:p>
        </p:txBody>
      </p:sp>
      <p:cxnSp>
        <p:nvCxnSpPr>
          <p:cNvPr id="58" name="Straight Connector 56">
            <a:extLst>
              <a:ext uri="{FF2B5EF4-FFF2-40B4-BE49-F238E27FC236}">
                <a16:creationId xmlns:a16="http://schemas.microsoft.com/office/drawing/2014/main" id="{57DB8CF9-35F8-4D0B-AEBF-15D064629F77}"/>
              </a:ext>
            </a:extLst>
          </p:cNvPr>
          <p:cNvCxnSpPr>
            <a:cxnSpLocks/>
            <a:stCxn id="57" idx="3"/>
          </p:cNvCxnSpPr>
          <p:nvPr/>
        </p:nvCxnSpPr>
        <p:spPr>
          <a:xfrm>
            <a:off x="1240526" y="6129256"/>
            <a:ext cx="6536335" cy="2188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7">
            <a:extLst>
              <a:ext uri="{FF2B5EF4-FFF2-40B4-BE49-F238E27FC236}">
                <a16:creationId xmlns:a16="http://schemas.microsoft.com/office/drawing/2014/main" id="{D2790FEB-3B9E-4B09-B7BA-E844336F60FB}"/>
              </a:ext>
            </a:extLst>
          </p:cNvPr>
          <p:cNvCxnSpPr/>
          <p:nvPr/>
        </p:nvCxnSpPr>
        <p:spPr>
          <a:xfrm flipV="1">
            <a:off x="1365451" y="5828636"/>
            <a:ext cx="0" cy="30494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8">
            <a:extLst>
              <a:ext uri="{FF2B5EF4-FFF2-40B4-BE49-F238E27FC236}">
                <a16:creationId xmlns:a16="http://schemas.microsoft.com/office/drawing/2014/main" id="{B176091C-7FEE-42DA-81F1-B7151F27397A}"/>
              </a:ext>
            </a:extLst>
          </p:cNvPr>
          <p:cNvCxnSpPr/>
          <p:nvPr/>
        </p:nvCxnSpPr>
        <p:spPr>
          <a:xfrm flipV="1">
            <a:off x="7771714" y="5850295"/>
            <a:ext cx="0" cy="30494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59">
            <a:extLst>
              <a:ext uri="{FF2B5EF4-FFF2-40B4-BE49-F238E27FC236}">
                <a16:creationId xmlns:a16="http://schemas.microsoft.com/office/drawing/2014/main" id="{280DD3AB-AEB7-4EC3-81A3-F8471BEBABF5}"/>
              </a:ext>
            </a:extLst>
          </p:cNvPr>
          <p:cNvCxnSpPr/>
          <p:nvPr/>
        </p:nvCxnSpPr>
        <p:spPr>
          <a:xfrm flipV="1">
            <a:off x="3474853" y="5837875"/>
            <a:ext cx="0" cy="30494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0">
            <a:extLst>
              <a:ext uri="{FF2B5EF4-FFF2-40B4-BE49-F238E27FC236}">
                <a16:creationId xmlns:a16="http://schemas.microsoft.com/office/drawing/2014/main" id="{7D2BCCE1-2B5E-4AE6-B826-1F1823CE6CC5}"/>
              </a:ext>
            </a:extLst>
          </p:cNvPr>
          <p:cNvCxnSpPr/>
          <p:nvPr/>
        </p:nvCxnSpPr>
        <p:spPr>
          <a:xfrm flipV="1">
            <a:off x="5201203" y="5838336"/>
            <a:ext cx="0" cy="30494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1">
            <a:extLst>
              <a:ext uri="{FF2B5EF4-FFF2-40B4-BE49-F238E27FC236}">
                <a16:creationId xmlns:a16="http://schemas.microsoft.com/office/drawing/2014/main" id="{BE5D0146-13E1-4C2F-A9FA-47F345237336}"/>
              </a:ext>
            </a:extLst>
          </p:cNvPr>
          <p:cNvSpPr/>
          <p:nvPr/>
        </p:nvSpPr>
        <p:spPr>
          <a:xfrm>
            <a:off x="2545088" y="3143612"/>
            <a:ext cx="981795" cy="327494"/>
          </a:xfrm>
          <a:prstGeom prst="rect">
            <a:avLst/>
          </a:prstGeom>
          <a:ln w="28575" cmpd="sng">
            <a:solidFill>
              <a:srgbClr val="0070C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x-none" altLang="en-US" dirty="0">
                <a:latin typeface="Times New Roman" charset="0"/>
              </a:rPr>
              <a:t>Encoder</a:t>
            </a:r>
          </a:p>
        </p:txBody>
      </p:sp>
      <p:sp>
        <p:nvSpPr>
          <p:cNvPr id="64" name="Rectangle 62">
            <a:extLst>
              <a:ext uri="{FF2B5EF4-FFF2-40B4-BE49-F238E27FC236}">
                <a16:creationId xmlns:a16="http://schemas.microsoft.com/office/drawing/2014/main" id="{A5BD05B9-FF4A-48E3-8CBF-52A5568CA42D}"/>
              </a:ext>
            </a:extLst>
          </p:cNvPr>
          <p:cNvSpPr/>
          <p:nvPr/>
        </p:nvSpPr>
        <p:spPr>
          <a:xfrm>
            <a:off x="4439228" y="3152125"/>
            <a:ext cx="956300" cy="332954"/>
          </a:xfrm>
          <a:prstGeom prst="rect">
            <a:avLst/>
          </a:prstGeom>
          <a:ln w="28575" cmpd="sng">
            <a:solidFill>
              <a:srgbClr val="0070C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x-none" altLang="en-US" dirty="0">
                <a:latin typeface="Times New Roman" charset="0"/>
              </a:rPr>
              <a:t>Encoder</a:t>
            </a:r>
          </a:p>
        </p:txBody>
      </p:sp>
      <p:sp>
        <p:nvSpPr>
          <p:cNvPr id="65" name="Rectangle 63">
            <a:extLst>
              <a:ext uri="{FF2B5EF4-FFF2-40B4-BE49-F238E27FC236}">
                <a16:creationId xmlns:a16="http://schemas.microsoft.com/office/drawing/2014/main" id="{5CECB4DC-AEAF-4864-BCF5-EF3B67CA936C}"/>
              </a:ext>
            </a:extLst>
          </p:cNvPr>
          <p:cNvSpPr/>
          <p:nvPr/>
        </p:nvSpPr>
        <p:spPr>
          <a:xfrm>
            <a:off x="7275281" y="3150637"/>
            <a:ext cx="1003161" cy="328140"/>
          </a:xfrm>
          <a:prstGeom prst="rect">
            <a:avLst/>
          </a:prstGeom>
          <a:ln w="28575" cmpd="sng">
            <a:solidFill>
              <a:srgbClr val="0070C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x-none" altLang="en-US" dirty="0">
                <a:latin typeface="Times New Roman" charset="0"/>
              </a:rPr>
              <a:t>Encoder</a:t>
            </a:r>
          </a:p>
        </p:txBody>
      </p:sp>
      <p:sp>
        <p:nvSpPr>
          <p:cNvPr id="66" name="文本框 65">
            <a:extLst>
              <a:ext uri="{FF2B5EF4-FFF2-40B4-BE49-F238E27FC236}">
                <a16:creationId xmlns:a16="http://schemas.microsoft.com/office/drawing/2014/main" id="{A8A99BD4-33C1-4814-816F-1D14EDE1F0EE}"/>
              </a:ext>
            </a:extLst>
          </p:cNvPr>
          <p:cNvSpPr txBox="1"/>
          <p:nvPr/>
        </p:nvSpPr>
        <p:spPr>
          <a:xfrm>
            <a:off x="806489" y="1399464"/>
            <a:ext cx="211557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Our framework</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739730"/>
      </p:ext>
    </p:extLst>
  </p:cSld>
  <p:clrMapOvr>
    <a:masterClrMapping/>
  </p:clrMapOvr>
  <p:transition advTm="66052"/>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标题 1"/>
          <p:cNvSpPr txBox="1"/>
          <p:nvPr/>
        </p:nvSpPr>
        <p:spPr>
          <a:xfrm>
            <a:off x="2584269" y="225638"/>
            <a:ext cx="4274646"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200" dirty="0">
                <a:solidFill>
                  <a:schemeClr val="bg1"/>
                </a:solidFill>
                <a:latin typeface="Times New Roman" panose="02020603050405020304" pitchFamily="18" charset="0"/>
                <a:ea typeface="隶书" pitchFamily="49" charset="-122"/>
                <a:cs typeface="Times New Roman" panose="02020603050405020304" pitchFamily="18" charset="0"/>
                <a:sym typeface="+mn-ea"/>
              </a:rPr>
              <a:t>Model</a:t>
            </a:r>
            <a:endParaRPr lang="zh-CN" altLang="en-US" sz="3200" dirty="0">
              <a:solidFill>
                <a:schemeClr val="bg1"/>
              </a:solidFill>
              <a:latin typeface="Times New Roman" panose="02020603050405020304" pitchFamily="18" charset="0"/>
              <a:ea typeface="隶书" pitchFamily="49" charset="-122"/>
              <a:cs typeface="Times New Roman" panose="02020603050405020304" pitchFamily="18" charset="0"/>
            </a:endParaRPr>
          </a:p>
        </p:txBody>
      </p:sp>
      <p:cxnSp>
        <p:nvCxnSpPr>
          <p:cNvPr id="40" name="直接连接符 39"/>
          <p:cNvCxnSpPr>
            <a:endCxn id="39" idx="1"/>
          </p:cNvCxnSpPr>
          <p:nvPr/>
        </p:nvCxnSpPr>
        <p:spPr>
          <a:xfrm>
            <a:off x="0" y="472335"/>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9" idx="3"/>
          </p:cNvCxnSpPr>
          <p:nvPr/>
        </p:nvCxnSpPr>
        <p:spPr>
          <a:xfrm>
            <a:off x="6858915" y="472335"/>
            <a:ext cx="2285085"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10" name="Freeform 8">
            <a:extLst>
              <a:ext uri="{FF2B5EF4-FFF2-40B4-BE49-F238E27FC236}">
                <a16:creationId xmlns:a16="http://schemas.microsoft.com/office/drawing/2014/main" id="{787DD6D3-4937-45CD-850A-3AE29BEF901E}"/>
              </a:ext>
            </a:extLst>
          </p:cNvPr>
          <p:cNvSpPr/>
          <p:nvPr/>
        </p:nvSpPr>
        <p:spPr>
          <a:xfrm>
            <a:off x="398947" y="4242995"/>
            <a:ext cx="2115570" cy="1098852"/>
          </a:xfrm>
          <a:custGeom>
            <a:avLst/>
            <a:gdLst>
              <a:gd name="connisteX0" fmla="*/ 0 w 2752090"/>
              <a:gd name="connsiteY0" fmla="*/ 1075055 h 1315621"/>
              <a:gd name="connisteX1" fmla="*/ 68580 w 2752090"/>
              <a:gd name="connsiteY1" fmla="*/ 1075055 h 1315621"/>
              <a:gd name="connisteX2" fmla="*/ 137795 w 2752090"/>
              <a:gd name="connsiteY2" fmla="*/ 1065530 h 1315621"/>
              <a:gd name="connisteX3" fmla="*/ 207010 w 2752090"/>
              <a:gd name="connsiteY3" fmla="*/ 1065530 h 1315621"/>
              <a:gd name="connisteX4" fmla="*/ 276225 w 2752090"/>
              <a:gd name="connsiteY4" fmla="*/ 1065530 h 1315621"/>
              <a:gd name="connisteX5" fmla="*/ 344805 w 2752090"/>
              <a:gd name="connsiteY5" fmla="*/ 1065530 h 1315621"/>
              <a:gd name="connisteX6" fmla="*/ 414020 w 2752090"/>
              <a:gd name="connsiteY6" fmla="*/ 1035685 h 1315621"/>
              <a:gd name="connisteX7" fmla="*/ 483235 w 2752090"/>
              <a:gd name="connsiteY7" fmla="*/ 986155 h 1315621"/>
              <a:gd name="connisteX8" fmla="*/ 552450 w 2752090"/>
              <a:gd name="connsiteY8" fmla="*/ 966470 h 1315621"/>
              <a:gd name="connisteX9" fmla="*/ 621030 w 2752090"/>
              <a:gd name="connsiteY9" fmla="*/ 956945 h 1315621"/>
              <a:gd name="connisteX10" fmla="*/ 690245 w 2752090"/>
              <a:gd name="connsiteY10" fmla="*/ 966470 h 1315621"/>
              <a:gd name="connisteX11" fmla="*/ 759460 w 2752090"/>
              <a:gd name="connsiteY11" fmla="*/ 986155 h 1315621"/>
              <a:gd name="connisteX12" fmla="*/ 828675 w 2752090"/>
              <a:gd name="connsiteY12" fmla="*/ 1025525 h 1315621"/>
              <a:gd name="connisteX13" fmla="*/ 897255 w 2752090"/>
              <a:gd name="connsiteY13" fmla="*/ 1065530 h 1315621"/>
              <a:gd name="connisteX14" fmla="*/ 966470 w 2752090"/>
              <a:gd name="connsiteY14" fmla="*/ 1075055 h 1315621"/>
              <a:gd name="connisteX15" fmla="*/ 1035685 w 2752090"/>
              <a:gd name="connsiteY15" fmla="*/ 1075055 h 1315621"/>
              <a:gd name="connisteX16" fmla="*/ 1104900 w 2752090"/>
              <a:gd name="connsiteY16" fmla="*/ 1035685 h 1315621"/>
              <a:gd name="connisteX17" fmla="*/ 1144270 w 2752090"/>
              <a:gd name="connsiteY17" fmla="*/ 966470 h 1315621"/>
              <a:gd name="connisteX18" fmla="*/ 1153795 w 2752090"/>
              <a:gd name="connsiteY18" fmla="*/ 897255 h 1315621"/>
              <a:gd name="connisteX19" fmla="*/ 1163955 w 2752090"/>
              <a:gd name="connsiteY19" fmla="*/ 828675 h 1315621"/>
              <a:gd name="connisteX20" fmla="*/ 1173480 w 2752090"/>
              <a:gd name="connsiteY20" fmla="*/ 759460 h 1315621"/>
              <a:gd name="connisteX21" fmla="*/ 1183640 w 2752090"/>
              <a:gd name="connsiteY21" fmla="*/ 690245 h 1315621"/>
              <a:gd name="connisteX22" fmla="*/ 1203325 w 2752090"/>
              <a:gd name="connsiteY22" fmla="*/ 621030 h 1315621"/>
              <a:gd name="connisteX23" fmla="*/ 1212850 w 2752090"/>
              <a:gd name="connsiteY23" fmla="*/ 552450 h 1315621"/>
              <a:gd name="connisteX24" fmla="*/ 1212850 w 2752090"/>
              <a:gd name="connsiteY24" fmla="*/ 483235 h 1315621"/>
              <a:gd name="connisteX25" fmla="*/ 1212850 w 2752090"/>
              <a:gd name="connsiteY25" fmla="*/ 414020 h 1315621"/>
              <a:gd name="connisteX26" fmla="*/ 1212850 w 2752090"/>
              <a:gd name="connsiteY26" fmla="*/ 345440 h 1315621"/>
              <a:gd name="connisteX27" fmla="*/ 1212850 w 2752090"/>
              <a:gd name="connsiteY27" fmla="*/ 276225 h 1315621"/>
              <a:gd name="connisteX28" fmla="*/ 1212850 w 2752090"/>
              <a:gd name="connsiteY28" fmla="*/ 207010 h 1315621"/>
              <a:gd name="connisteX29" fmla="*/ 1223010 w 2752090"/>
              <a:gd name="connsiteY29" fmla="*/ 137795 h 1315621"/>
              <a:gd name="connisteX30" fmla="*/ 1232535 w 2752090"/>
              <a:gd name="connsiteY30" fmla="*/ 69215 h 1315621"/>
              <a:gd name="connisteX31" fmla="*/ 1242695 w 2752090"/>
              <a:gd name="connsiteY31" fmla="*/ 0 h 1315621"/>
              <a:gd name="connisteX32" fmla="*/ 1292225 w 2752090"/>
              <a:gd name="connsiteY32" fmla="*/ 69215 h 1315621"/>
              <a:gd name="connisteX33" fmla="*/ 1301750 w 2752090"/>
              <a:gd name="connsiteY33" fmla="*/ 137795 h 1315621"/>
              <a:gd name="connisteX34" fmla="*/ 1311910 w 2752090"/>
              <a:gd name="connsiteY34" fmla="*/ 207010 h 1315621"/>
              <a:gd name="connisteX35" fmla="*/ 1321435 w 2752090"/>
              <a:gd name="connsiteY35" fmla="*/ 276225 h 1315621"/>
              <a:gd name="connisteX36" fmla="*/ 1331595 w 2752090"/>
              <a:gd name="connsiteY36" fmla="*/ 345440 h 1315621"/>
              <a:gd name="connisteX37" fmla="*/ 1341120 w 2752090"/>
              <a:gd name="connsiteY37" fmla="*/ 414020 h 1315621"/>
              <a:gd name="connisteX38" fmla="*/ 1341120 w 2752090"/>
              <a:gd name="connsiteY38" fmla="*/ 483235 h 1315621"/>
              <a:gd name="connisteX39" fmla="*/ 1341120 w 2752090"/>
              <a:gd name="connsiteY39" fmla="*/ 552450 h 1315621"/>
              <a:gd name="connisteX40" fmla="*/ 1351280 w 2752090"/>
              <a:gd name="connsiteY40" fmla="*/ 621030 h 1315621"/>
              <a:gd name="connisteX41" fmla="*/ 1360805 w 2752090"/>
              <a:gd name="connsiteY41" fmla="*/ 690245 h 1315621"/>
              <a:gd name="connisteX42" fmla="*/ 1370965 w 2752090"/>
              <a:gd name="connsiteY42" fmla="*/ 759460 h 1315621"/>
              <a:gd name="connisteX43" fmla="*/ 1370965 w 2752090"/>
              <a:gd name="connsiteY43" fmla="*/ 828675 h 1315621"/>
              <a:gd name="connisteX44" fmla="*/ 1370965 w 2752090"/>
              <a:gd name="connsiteY44" fmla="*/ 897255 h 1315621"/>
              <a:gd name="connisteX45" fmla="*/ 1390650 w 2752090"/>
              <a:gd name="connsiteY45" fmla="*/ 966470 h 1315621"/>
              <a:gd name="connisteX46" fmla="*/ 1400810 w 2752090"/>
              <a:gd name="connsiteY46" fmla="*/ 1035685 h 1315621"/>
              <a:gd name="connisteX47" fmla="*/ 1420495 w 2752090"/>
              <a:gd name="connsiteY47" fmla="*/ 1104900 h 1315621"/>
              <a:gd name="connisteX48" fmla="*/ 1440180 w 2752090"/>
              <a:gd name="connsiteY48" fmla="*/ 1173480 h 1315621"/>
              <a:gd name="connisteX49" fmla="*/ 1449705 w 2752090"/>
              <a:gd name="connsiteY49" fmla="*/ 1242695 h 1315621"/>
              <a:gd name="connisteX50" fmla="*/ 1479550 w 2752090"/>
              <a:gd name="connsiteY50" fmla="*/ 1311910 h 1315621"/>
              <a:gd name="connisteX51" fmla="*/ 1548765 w 2752090"/>
              <a:gd name="connsiteY51" fmla="*/ 1292225 h 1315621"/>
              <a:gd name="connisteX52" fmla="*/ 1588135 w 2752090"/>
              <a:gd name="connsiteY52" fmla="*/ 1223010 h 1315621"/>
              <a:gd name="connisteX53" fmla="*/ 1607820 w 2752090"/>
              <a:gd name="connsiteY53" fmla="*/ 1153795 h 1315621"/>
              <a:gd name="connisteX54" fmla="*/ 1647190 w 2752090"/>
              <a:gd name="connsiteY54" fmla="*/ 1085215 h 1315621"/>
              <a:gd name="connisteX55" fmla="*/ 1716405 w 2752090"/>
              <a:gd name="connsiteY55" fmla="*/ 1075055 h 1315621"/>
              <a:gd name="connisteX56" fmla="*/ 1784985 w 2752090"/>
              <a:gd name="connsiteY56" fmla="*/ 1065530 h 1315621"/>
              <a:gd name="connisteX57" fmla="*/ 1854200 w 2752090"/>
              <a:gd name="connsiteY57" fmla="*/ 1055370 h 1315621"/>
              <a:gd name="connisteX58" fmla="*/ 1923415 w 2752090"/>
              <a:gd name="connsiteY58" fmla="*/ 1005840 h 1315621"/>
              <a:gd name="connisteX59" fmla="*/ 1992630 w 2752090"/>
              <a:gd name="connsiteY59" fmla="*/ 946785 h 1315621"/>
              <a:gd name="connisteX60" fmla="*/ 2061210 w 2752090"/>
              <a:gd name="connsiteY60" fmla="*/ 897255 h 1315621"/>
              <a:gd name="connisteX61" fmla="*/ 2130425 w 2752090"/>
              <a:gd name="connsiteY61" fmla="*/ 907415 h 1315621"/>
              <a:gd name="connisteX62" fmla="*/ 2199640 w 2752090"/>
              <a:gd name="connsiteY62" fmla="*/ 927100 h 1315621"/>
              <a:gd name="connisteX63" fmla="*/ 2268855 w 2752090"/>
              <a:gd name="connsiteY63" fmla="*/ 956945 h 1315621"/>
              <a:gd name="connisteX64" fmla="*/ 2337435 w 2752090"/>
              <a:gd name="connsiteY64" fmla="*/ 996315 h 1315621"/>
              <a:gd name="connisteX65" fmla="*/ 2406650 w 2752090"/>
              <a:gd name="connsiteY65" fmla="*/ 1035685 h 1315621"/>
              <a:gd name="connisteX66" fmla="*/ 2475865 w 2752090"/>
              <a:gd name="connsiteY66" fmla="*/ 1055370 h 1315621"/>
              <a:gd name="connisteX67" fmla="*/ 2544445 w 2752090"/>
              <a:gd name="connsiteY67" fmla="*/ 1065530 h 1315621"/>
              <a:gd name="connisteX68" fmla="*/ 2613660 w 2752090"/>
              <a:gd name="connsiteY68" fmla="*/ 1075055 h 1315621"/>
              <a:gd name="connisteX69" fmla="*/ 2682875 w 2752090"/>
              <a:gd name="connsiteY69" fmla="*/ 1085215 h 1315621"/>
              <a:gd name="connisteX70" fmla="*/ 2752090 w 2752090"/>
              <a:gd name="connsiteY70" fmla="*/ 1085215 h 131562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Lst>
            <a:rect l="l" t="t" r="r" b="b"/>
            <a:pathLst>
              <a:path w="2752090" h="1315621">
                <a:moveTo>
                  <a:pt x="0" y="1075055"/>
                </a:moveTo>
                <a:cubicBezTo>
                  <a:pt x="12065" y="1075055"/>
                  <a:pt x="41275" y="1076960"/>
                  <a:pt x="68580" y="1075055"/>
                </a:cubicBezTo>
                <a:cubicBezTo>
                  <a:pt x="95885" y="1073150"/>
                  <a:pt x="109855" y="1067435"/>
                  <a:pt x="137795" y="1065530"/>
                </a:cubicBezTo>
                <a:cubicBezTo>
                  <a:pt x="165735" y="1063625"/>
                  <a:pt x="179070" y="1065530"/>
                  <a:pt x="207010" y="1065530"/>
                </a:cubicBezTo>
                <a:cubicBezTo>
                  <a:pt x="234950" y="1065530"/>
                  <a:pt x="248920" y="1065530"/>
                  <a:pt x="276225" y="1065530"/>
                </a:cubicBezTo>
                <a:cubicBezTo>
                  <a:pt x="303530" y="1065530"/>
                  <a:pt x="317500" y="1071245"/>
                  <a:pt x="344805" y="1065530"/>
                </a:cubicBezTo>
                <a:cubicBezTo>
                  <a:pt x="372110" y="1059815"/>
                  <a:pt x="386080" y="1051560"/>
                  <a:pt x="414020" y="1035685"/>
                </a:cubicBezTo>
                <a:cubicBezTo>
                  <a:pt x="441960" y="1019810"/>
                  <a:pt x="455295" y="1000125"/>
                  <a:pt x="483235" y="986155"/>
                </a:cubicBezTo>
                <a:cubicBezTo>
                  <a:pt x="511175" y="972185"/>
                  <a:pt x="525145" y="972185"/>
                  <a:pt x="552450" y="966470"/>
                </a:cubicBezTo>
                <a:cubicBezTo>
                  <a:pt x="579755" y="960755"/>
                  <a:pt x="593725" y="956945"/>
                  <a:pt x="621030" y="956945"/>
                </a:cubicBezTo>
                <a:cubicBezTo>
                  <a:pt x="648335" y="956945"/>
                  <a:pt x="662305" y="960755"/>
                  <a:pt x="690245" y="966470"/>
                </a:cubicBezTo>
                <a:cubicBezTo>
                  <a:pt x="718185" y="972185"/>
                  <a:pt x="731520" y="974090"/>
                  <a:pt x="759460" y="986155"/>
                </a:cubicBezTo>
                <a:cubicBezTo>
                  <a:pt x="787400" y="998220"/>
                  <a:pt x="801370" y="1009650"/>
                  <a:pt x="828675" y="1025525"/>
                </a:cubicBezTo>
                <a:cubicBezTo>
                  <a:pt x="855980" y="1041400"/>
                  <a:pt x="869950" y="1055370"/>
                  <a:pt x="897255" y="1065530"/>
                </a:cubicBezTo>
                <a:cubicBezTo>
                  <a:pt x="924560" y="1075690"/>
                  <a:pt x="938530" y="1073150"/>
                  <a:pt x="966470" y="1075055"/>
                </a:cubicBezTo>
                <a:cubicBezTo>
                  <a:pt x="994410" y="1076960"/>
                  <a:pt x="1007745" y="1082675"/>
                  <a:pt x="1035685" y="1075055"/>
                </a:cubicBezTo>
                <a:cubicBezTo>
                  <a:pt x="1063625" y="1067435"/>
                  <a:pt x="1083310" y="1057275"/>
                  <a:pt x="1104900" y="1035685"/>
                </a:cubicBezTo>
                <a:cubicBezTo>
                  <a:pt x="1126490" y="1014095"/>
                  <a:pt x="1134745" y="994410"/>
                  <a:pt x="1144270" y="966470"/>
                </a:cubicBezTo>
                <a:cubicBezTo>
                  <a:pt x="1153795" y="938530"/>
                  <a:pt x="1149985" y="924560"/>
                  <a:pt x="1153795" y="897255"/>
                </a:cubicBezTo>
                <a:cubicBezTo>
                  <a:pt x="1157605" y="869950"/>
                  <a:pt x="1160145" y="855980"/>
                  <a:pt x="1163955" y="828675"/>
                </a:cubicBezTo>
                <a:cubicBezTo>
                  <a:pt x="1167765" y="801370"/>
                  <a:pt x="1169670" y="787400"/>
                  <a:pt x="1173480" y="759460"/>
                </a:cubicBezTo>
                <a:cubicBezTo>
                  <a:pt x="1177290" y="731520"/>
                  <a:pt x="1177925" y="718185"/>
                  <a:pt x="1183640" y="690245"/>
                </a:cubicBezTo>
                <a:cubicBezTo>
                  <a:pt x="1189355" y="662305"/>
                  <a:pt x="1197610" y="648335"/>
                  <a:pt x="1203325" y="621030"/>
                </a:cubicBezTo>
                <a:cubicBezTo>
                  <a:pt x="1209040" y="593725"/>
                  <a:pt x="1210945" y="579755"/>
                  <a:pt x="1212850" y="552450"/>
                </a:cubicBezTo>
                <a:cubicBezTo>
                  <a:pt x="1214755" y="525145"/>
                  <a:pt x="1212850" y="511175"/>
                  <a:pt x="1212850" y="483235"/>
                </a:cubicBezTo>
                <a:cubicBezTo>
                  <a:pt x="1212850" y="455295"/>
                  <a:pt x="1212850" y="441325"/>
                  <a:pt x="1212850" y="414020"/>
                </a:cubicBezTo>
                <a:cubicBezTo>
                  <a:pt x="1212850" y="386715"/>
                  <a:pt x="1212850" y="372745"/>
                  <a:pt x="1212850" y="345440"/>
                </a:cubicBezTo>
                <a:cubicBezTo>
                  <a:pt x="1212850" y="318135"/>
                  <a:pt x="1212850" y="304165"/>
                  <a:pt x="1212850" y="276225"/>
                </a:cubicBezTo>
                <a:cubicBezTo>
                  <a:pt x="1212850" y="248285"/>
                  <a:pt x="1210945" y="234950"/>
                  <a:pt x="1212850" y="207010"/>
                </a:cubicBezTo>
                <a:cubicBezTo>
                  <a:pt x="1214755" y="179070"/>
                  <a:pt x="1219200" y="165100"/>
                  <a:pt x="1223010" y="137795"/>
                </a:cubicBezTo>
                <a:cubicBezTo>
                  <a:pt x="1226820" y="110490"/>
                  <a:pt x="1228725" y="96520"/>
                  <a:pt x="1232535" y="69215"/>
                </a:cubicBezTo>
                <a:cubicBezTo>
                  <a:pt x="1236345" y="41910"/>
                  <a:pt x="1230630" y="0"/>
                  <a:pt x="1242695" y="0"/>
                </a:cubicBezTo>
                <a:cubicBezTo>
                  <a:pt x="1254760" y="0"/>
                  <a:pt x="1280160" y="41910"/>
                  <a:pt x="1292225" y="69215"/>
                </a:cubicBezTo>
                <a:cubicBezTo>
                  <a:pt x="1304290" y="96520"/>
                  <a:pt x="1297940" y="110490"/>
                  <a:pt x="1301750" y="137795"/>
                </a:cubicBezTo>
                <a:cubicBezTo>
                  <a:pt x="1305560" y="165100"/>
                  <a:pt x="1308100" y="179070"/>
                  <a:pt x="1311910" y="207010"/>
                </a:cubicBezTo>
                <a:cubicBezTo>
                  <a:pt x="1315720" y="234950"/>
                  <a:pt x="1317625" y="248285"/>
                  <a:pt x="1321435" y="276225"/>
                </a:cubicBezTo>
                <a:cubicBezTo>
                  <a:pt x="1325245" y="304165"/>
                  <a:pt x="1327785" y="318135"/>
                  <a:pt x="1331595" y="345440"/>
                </a:cubicBezTo>
                <a:cubicBezTo>
                  <a:pt x="1335405" y="372745"/>
                  <a:pt x="1339215" y="386715"/>
                  <a:pt x="1341120" y="414020"/>
                </a:cubicBezTo>
                <a:cubicBezTo>
                  <a:pt x="1343025" y="441325"/>
                  <a:pt x="1341120" y="455295"/>
                  <a:pt x="1341120" y="483235"/>
                </a:cubicBezTo>
                <a:cubicBezTo>
                  <a:pt x="1341120" y="511175"/>
                  <a:pt x="1339215" y="525145"/>
                  <a:pt x="1341120" y="552450"/>
                </a:cubicBezTo>
                <a:cubicBezTo>
                  <a:pt x="1343025" y="579755"/>
                  <a:pt x="1347470" y="593725"/>
                  <a:pt x="1351280" y="621030"/>
                </a:cubicBezTo>
                <a:cubicBezTo>
                  <a:pt x="1355090" y="648335"/>
                  <a:pt x="1356995" y="662305"/>
                  <a:pt x="1360805" y="690245"/>
                </a:cubicBezTo>
                <a:cubicBezTo>
                  <a:pt x="1364615" y="718185"/>
                  <a:pt x="1369060" y="731520"/>
                  <a:pt x="1370965" y="759460"/>
                </a:cubicBezTo>
                <a:cubicBezTo>
                  <a:pt x="1372870" y="787400"/>
                  <a:pt x="1370965" y="801370"/>
                  <a:pt x="1370965" y="828675"/>
                </a:cubicBezTo>
                <a:cubicBezTo>
                  <a:pt x="1370965" y="855980"/>
                  <a:pt x="1367155" y="869950"/>
                  <a:pt x="1370965" y="897255"/>
                </a:cubicBezTo>
                <a:cubicBezTo>
                  <a:pt x="1374775" y="924560"/>
                  <a:pt x="1384935" y="938530"/>
                  <a:pt x="1390650" y="966470"/>
                </a:cubicBezTo>
                <a:cubicBezTo>
                  <a:pt x="1396365" y="994410"/>
                  <a:pt x="1395095" y="1007745"/>
                  <a:pt x="1400810" y="1035685"/>
                </a:cubicBezTo>
                <a:cubicBezTo>
                  <a:pt x="1406525" y="1063625"/>
                  <a:pt x="1412875" y="1077595"/>
                  <a:pt x="1420495" y="1104900"/>
                </a:cubicBezTo>
                <a:cubicBezTo>
                  <a:pt x="1428115" y="1132205"/>
                  <a:pt x="1434465" y="1146175"/>
                  <a:pt x="1440180" y="1173480"/>
                </a:cubicBezTo>
                <a:cubicBezTo>
                  <a:pt x="1445895" y="1200785"/>
                  <a:pt x="1442085" y="1214755"/>
                  <a:pt x="1449705" y="1242695"/>
                </a:cubicBezTo>
                <a:cubicBezTo>
                  <a:pt x="1457325" y="1270635"/>
                  <a:pt x="1459865" y="1301750"/>
                  <a:pt x="1479550" y="1311910"/>
                </a:cubicBezTo>
                <a:cubicBezTo>
                  <a:pt x="1499235" y="1322070"/>
                  <a:pt x="1527175" y="1310005"/>
                  <a:pt x="1548765" y="1292225"/>
                </a:cubicBezTo>
                <a:cubicBezTo>
                  <a:pt x="1570355" y="1274445"/>
                  <a:pt x="1576070" y="1250950"/>
                  <a:pt x="1588135" y="1223010"/>
                </a:cubicBezTo>
                <a:cubicBezTo>
                  <a:pt x="1600200" y="1195070"/>
                  <a:pt x="1595755" y="1181100"/>
                  <a:pt x="1607820" y="1153795"/>
                </a:cubicBezTo>
                <a:cubicBezTo>
                  <a:pt x="1619885" y="1126490"/>
                  <a:pt x="1625600" y="1101090"/>
                  <a:pt x="1647190" y="1085215"/>
                </a:cubicBezTo>
                <a:cubicBezTo>
                  <a:pt x="1668780" y="1069340"/>
                  <a:pt x="1689100" y="1078865"/>
                  <a:pt x="1716405" y="1075055"/>
                </a:cubicBezTo>
                <a:cubicBezTo>
                  <a:pt x="1743710" y="1071245"/>
                  <a:pt x="1757680" y="1069340"/>
                  <a:pt x="1784985" y="1065530"/>
                </a:cubicBezTo>
                <a:cubicBezTo>
                  <a:pt x="1812290" y="1061720"/>
                  <a:pt x="1826260" y="1067435"/>
                  <a:pt x="1854200" y="1055370"/>
                </a:cubicBezTo>
                <a:cubicBezTo>
                  <a:pt x="1882140" y="1043305"/>
                  <a:pt x="1895475" y="1027430"/>
                  <a:pt x="1923415" y="1005840"/>
                </a:cubicBezTo>
                <a:cubicBezTo>
                  <a:pt x="1951355" y="984250"/>
                  <a:pt x="1965325" y="968375"/>
                  <a:pt x="1992630" y="946785"/>
                </a:cubicBezTo>
                <a:cubicBezTo>
                  <a:pt x="2019935" y="925195"/>
                  <a:pt x="2033905" y="904875"/>
                  <a:pt x="2061210" y="897255"/>
                </a:cubicBezTo>
                <a:cubicBezTo>
                  <a:pt x="2088515" y="889635"/>
                  <a:pt x="2102485" y="901700"/>
                  <a:pt x="2130425" y="907415"/>
                </a:cubicBezTo>
                <a:cubicBezTo>
                  <a:pt x="2158365" y="913130"/>
                  <a:pt x="2171700" y="916940"/>
                  <a:pt x="2199640" y="927100"/>
                </a:cubicBezTo>
                <a:cubicBezTo>
                  <a:pt x="2227580" y="937260"/>
                  <a:pt x="2241550" y="942975"/>
                  <a:pt x="2268855" y="956945"/>
                </a:cubicBezTo>
                <a:cubicBezTo>
                  <a:pt x="2296160" y="970915"/>
                  <a:pt x="2310130" y="980440"/>
                  <a:pt x="2337435" y="996315"/>
                </a:cubicBezTo>
                <a:cubicBezTo>
                  <a:pt x="2364740" y="1012190"/>
                  <a:pt x="2378710" y="1023620"/>
                  <a:pt x="2406650" y="1035685"/>
                </a:cubicBezTo>
                <a:cubicBezTo>
                  <a:pt x="2434590" y="1047750"/>
                  <a:pt x="2448560" y="1049655"/>
                  <a:pt x="2475865" y="1055370"/>
                </a:cubicBezTo>
                <a:cubicBezTo>
                  <a:pt x="2503170" y="1061085"/>
                  <a:pt x="2517140" y="1061720"/>
                  <a:pt x="2544445" y="1065530"/>
                </a:cubicBezTo>
                <a:cubicBezTo>
                  <a:pt x="2571750" y="1069340"/>
                  <a:pt x="2585720" y="1071245"/>
                  <a:pt x="2613660" y="1075055"/>
                </a:cubicBezTo>
                <a:cubicBezTo>
                  <a:pt x="2641600" y="1078865"/>
                  <a:pt x="2654935" y="1083310"/>
                  <a:pt x="2682875" y="1085215"/>
                </a:cubicBezTo>
                <a:cubicBezTo>
                  <a:pt x="2710815" y="1087120"/>
                  <a:pt x="2739390" y="1085215"/>
                  <a:pt x="2752090" y="1085215"/>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2">
            <a:extLst>
              <a:ext uri="{FF2B5EF4-FFF2-40B4-BE49-F238E27FC236}">
                <a16:creationId xmlns:a16="http://schemas.microsoft.com/office/drawing/2014/main" id="{BE6487A5-39F6-4472-B4E9-FBE1954FF63F}"/>
              </a:ext>
            </a:extLst>
          </p:cNvPr>
          <p:cNvSpPr/>
          <p:nvPr/>
        </p:nvSpPr>
        <p:spPr>
          <a:xfrm>
            <a:off x="2514517" y="4242995"/>
            <a:ext cx="2115570" cy="1098852"/>
          </a:xfrm>
          <a:custGeom>
            <a:avLst/>
            <a:gdLst>
              <a:gd name="connisteX0" fmla="*/ 0 w 2752090"/>
              <a:gd name="connsiteY0" fmla="*/ 1075055 h 1315621"/>
              <a:gd name="connisteX1" fmla="*/ 68580 w 2752090"/>
              <a:gd name="connsiteY1" fmla="*/ 1075055 h 1315621"/>
              <a:gd name="connisteX2" fmla="*/ 137795 w 2752090"/>
              <a:gd name="connsiteY2" fmla="*/ 1065530 h 1315621"/>
              <a:gd name="connisteX3" fmla="*/ 207010 w 2752090"/>
              <a:gd name="connsiteY3" fmla="*/ 1065530 h 1315621"/>
              <a:gd name="connisteX4" fmla="*/ 276225 w 2752090"/>
              <a:gd name="connsiteY4" fmla="*/ 1065530 h 1315621"/>
              <a:gd name="connisteX5" fmla="*/ 344805 w 2752090"/>
              <a:gd name="connsiteY5" fmla="*/ 1065530 h 1315621"/>
              <a:gd name="connisteX6" fmla="*/ 414020 w 2752090"/>
              <a:gd name="connsiteY6" fmla="*/ 1035685 h 1315621"/>
              <a:gd name="connisteX7" fmla="*/ 483235 w 2752090"/>
              <a:gd name="connsiteY7" fmla="*/ 986155 h 1315621"/>
              <a:gd name="connisteX8" fmla="*/ 552450 w 2752090"/>
              <a:gd name="connsiteY8" fmla="*/ 966470 h 1315621"/>
              <a:gd name="connisteX9" fmla="*/ 621030 w 2752090"/>
              <a:gd name="connsiteY9" fmla="*/ 956945 h 1315621"/>
              <a:gd name="connisteX10" fmla="*/ 690245 w 2752090"/>
              <a:gd name="connsiteY10" fmla="*/ 966470 h 1315621"/>
              <a:gd name="connisteX11" fmla="*/ 759460 w 2752090"/>
              <a:gd name="connsiteY11" fmla="*/ 986155 h 1315621"/>
              <a:gd name="connisteX12" fmla="*/ 828675 w 2752090"/>
              <a:gd name="connsiteY12" fmla="*/ 1025525 h 1315621"/>
              <a:gd name="connisteX13" fmla="*/ 897255 w 2752090"/>
              <a:gd name="connsiteY13" fmla="*/ 1065530 h 1315621"/>
              <a:gd name="connisteX14" fmla="*/ 966470 w 2752090"/>
              <a:gd name="connsiteY14" fmla="*/ 1075055 h 1315621"/>
              <a:gd name="connisteX15" fmla="*/ 1035685 w 2752090"/>
              <a:gd name="connsiteY15" fmla="*/ 1075055 h 1315621"/>
              <a:gd name="connisteX16" fmla="*/ 1104900 w 2752090"/>
              <a:gd name="connsiteY16" fmla="*/ 1035685 h 1315621"/>
              <a:gd name="connisteX17" fmla="*/ 1144270 w 2752090"/>
              <a:gd name="connsiteY17" fmla="*/ 966470 h 1315621"/>
              <a:gd name="connisteX18" fmla="*/ 1153795 w 2752090"/>
              <a:gd name="connsiteY18" fmla="*/ 897255 h 1315621"/>
              <a:gd name="connisteX19" fmla="*/ 1163955 w 2752090"/>
              <a:gd name="connsiteY19" fmla="*/ 828675 h 1315621"/>
              <a:gd name="connisteX20" fmla="*/ 1173480 w 2752090"/>
              <a:gd name="connsiteY20" fmla="*/ 759460 h 1315621"/>
              <a:gd name="connisteX21" fmla="*/ 1183640 w 2752090"/>
              <a:gd name="connsiteY21" fmla="*/ 690245 h 1315621"/>
              <a:gd name="connisteX22" fmla="*/ 1203325 w 2752090"/>
              <a:gd name="connsiteY22" fmla="*/ 621030 h 1315621"/>
              <a:gd name="connisteX23" fmla="*/ 1212850 w 2752090"/>
              <a:gd name="connsiteY23" fmla="*/ 552450 h 1315621"/>
              <a:gd name="connisteX24" fmla="*/ 1212850 w 2752090"/>
              <a:gd name="connsiteY24" fmla="*/ 483235 h 1315621"/>
              <a:gd name="connisteX25" fmla="*/ 1212850 w 2752090"/>
              <a:gd name="connsiteY25" fmla="*/ 414020 h 1315621"/>
              <a:gd name="connisteX26" fmla="*/ 1212850 w 2752090"/>
              <a:gd name="connsiteY26" fmla="*/ 345440 h 1315621"/>
              <a:gd name="connisteX27" fmla="*/ 1212850 w 2752090"/>
              <a:gd name="connsiteY27" fmla="*/ 276225 h 1315621"/>
              <a:gd name="connisteX28" fmla="*/ 1212850 w 2752090"/>
              <a:gd name="connsiteY28" fmla="*/ 207010 h 1315621"/>
              <a:gd name="connisteX29" fmla="*/ 1223010 w 2752090"/>
              <a:gd name="connsiteY29" fmla="*/ 137795 h 1315621"/>
              <a:gd name="connisteX30" fmla="*/ 1232535 w 2752090"/>
              <a:gd name="connsiteY30" fmla="*/ 69215 h 1315621"/>
              <a:gd name="connisteX31" fmla="*/ 1242695 w 2752090"/>
              <a:gd name="connsiteY31" fmla="*/ 0 h 1315621"/>
              <a:gd name="connisteX32" fmla="*/ 1292225 w 2752090"/>
              <a:gd name="connsiteY32" fmla="*/ 69215 h 1315621"/>
              <a:gd name="connisteX33" fmla="*/ 1301750 w 2752090"/>
              <a:gd name="connsiteY33" fmla="*/ 137795 h 1315621"/>
              <a:gd name="connisteX34" fmla="*/ 1311910 w 2752090"/>
              <a:gd name="connsiteY34" fmla="*/ 207010 h 1315621"/>
              <a:gd name="connisteX35" fmla="*/ 1321435 w 2752090"/>
              <a:gd name="connsiteY35" fmla="*/ 276225 h 1315621"/>
              <a:gd name="connisteX36" fmla="*/ 1331595 w 2752090"/>
              <a:gd name="connsiteY36" fmla="*/ 345440 h 1315621"/>
              <a:gd name="connisteX37" fmla="*/ 1341120 w 2752090"/>
              <a:gd name="connsiteY37" fmla="*/ 414020 h 1315621"/>
              <a:gd name="connisteX38" fmla="*/ 1341120 w 2752090"/>
              <a:gd name="connsiteY38" fmla="*/ 483235 h 1315621"/>
              <a:gd name="connisteX39" fmla="*/ 1341120 w 2752090"/>
              <a:gd name="connsiteY39" fmla="*/ 552450 h 1315621"/>
              <a:gd name="connisteX40" fmla="*/ 1351280 w 2752090"/>
              <a:gd name="connsiteY40" fmla="*/ 621030 h 1315621"/>
              <a:gd name="connisteX41" fmla="*/ 1360805 w 2752090"/>
              <a:gd name="connsiteY41" fmla="*/ 690245 h 1315621"/>
              <a:gd name="connisteX42" fmla="*/ 1370965 w 2752090"/>
              <a:gd name="connsiteY42" fmla="*/ 759460 h 1315621"/>
              <a:gd name="connisteX43" fmla="*/ 1370965 w 2752090"/>
              <a:gd name="connsiteY43" fmla="*/ 828675 h 1315621"/>
              <a:gd name="connisteX44" fmla="*/ 1370965 w 2752090"/>
              <a:gd name="connsiteY44" fmla="*/ 897255 h 1315621"/>
              <a:gd name="connisteX45" fmla="*/ 1390650 w 2752090"/>
              <a:gd name="connsiteY45" fmla="*/ 966470 h 1315621"/>
              <a:gd name="connisteX46" fmla="*/ 1400810 w 2752090"/>
              <a:gd name="connsiteY46" fmla="*/ 1035685 h 1315621"/>
              <a:gd name="connisteX47" fmla="*/ 1420495 w 2752090"/>
              <a:gd name="connsiteY47" fmla="*/ 1104900 h 1315621"/>
              <a:gd name="connisteX48" fmla="*/ 1440180 w 2752090"/>
              <a:gd name="connsiteY48" fmla="*/ 1173480 h 1315621"/>
              <a:gd name="connisteX49" fmla="*/ 1449705 w 2752090"/>
              <a:gd name="connsiteY49" fmla="*/ 1242695 h 1315621"/>
              <a:gd name="connisteX50" fmla="*/ 1479550 w 2752090"/>
              <a:gd name="connsiteY50" fmla="*/ 1311910 h 1315621"/>
              <a:gd name="connisteX51" fmla="*/ 1548765 w 2752090"/>
              <a:gd name="connsiteY51" fmla="*/ 1292225 h 1315621"/>
              <a:gd name="connisteX52" fmla="*/ 1588135 w 2752090"/>
              <a:gd name="connsiteY52" fmla="*/ 1223010 h 1315621"/>
              <a:gd name="connisteX53" fmla="*/ 1607820 w 2752090"/>
              <a:gd name="connsiteY53" fmla="*/ 1153795 h 1315621"/>
              <a:gd name="connisteX54" fmla="*/ 1647190 w 2752090"/>
              <a:gd name="connsiteY54" fmla="*/ 1085215 h 1315621"/>
              <a:gd name="connisteX55" fmla="*/ 1716405 w 2752090"/>
              <a:gd name="connsiteY55" fmla="*/ 1075055 h 1315621"/>
              <a:gd name="connisteX56" fmla="*/ 1784985 w 2752090"/>
              <a:gd name="connsiteY56" fmla="*/ 1065530 h 1315621"/>
              <a:gd name="connisteX57" fmla="*/ 1854200 w 2752090"/>
              <a:gd name="connsiteY57" fmla="*/ 1055370 h 1315621"/>
              <a:gd name="connisteX58" fmla="*/ 1923415 w 2752090"/>
              <a:gd name="connsiteY58" fmla="*/ 1005840 h 1315621"/>
              <a:gd name="connisteX59" fmla="*/ 1992630 w 2752090"/>
              <a:gd name="connsiteY59" fmla="*/ 946785 h 1315621"/>
              <a:gd name="connisteX60" fmla="*/ 2061210 w 2752090"/>
              <a:gd name="connsiteY60" fmla="*/ 897255 h 1315621"/>
              <a:gd name="connisteX61" fmla="*/ 2130425 w 2752090"/>
              <a:gd name="connsiteY61" fmla="*/ 907415 h 1315621"/>
              <a:gd name="connisteX62" fmla="*/ 2199640 w 2752090"/>
              <a:gd name="connsiteY62" fmla="*/ 927100 h 1315621"/>
              <a:gd name="connisteX63" fmla="*/ 2268855 w 2752090"/>
              <a:gd name="connsiteY63" fmla="*/ 956945 h 1315621"/>
              <a:gd name="connisteX64" fmla="*/ 2337435 w 2752090"/>
              <a:gd name="connsiteY64" fmla="*/ 996315 h 1315621"/>
              <a:gd name="connisteX65" fmla="*/ 2406650 w 2752090"/>
              <a:gd name="connsiteY65" fmla="*/ 1035685 h 1315621"/>
              <a:gd name="connisteX66" fmla="*/ 2475865 w 2752090"/>
              <a:gd name="connsiteY66" fmla="*/ 1055370 h 1315621"/>
              <a:gd name="connisteX67" fmla="*/ 2544445 w 2752090"/>
              <a:gd name="connsiteY67" fmla="*/ 1065530 h 1315621"/>
              <a:gd name="connisteX68" fmla="*/ 2613660 w 2752090"/>
              <a:gd name="connsiteY68" fmla="*/ 1075055 h 1315621"/>
              <a:gd name="connisteX69" fmla="*/ 2682875 w 2752090"/>
              <a:gd name="connsiteY69" fmla="*/ 1085215 h 1315621"/>
              <a:gd name="connisteX70" fmla="*/ 2752090 w 2752090"/>
              <a:gd name="connsiteY70" fmla="*/ 1085215 h 131562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Lst>
            <a:rect l="l" t="t" r="r" b="b"/>
            <a:pathLst>
              <a:path w="2752090" h="1315621">
                <a:moveTo>
                  <a:pt x="0" y="1075055"/>
                </a:moveTo>
                <a:cubicBezTo>
                  <a:pt x="12065" y="1075055"/>
                  <a:pt x="41275" y="1076960"/>
                  <a:pt x="68580" y="1075055"/>
                </a:cubicBezTo>
                <a:cubicBezTo>
                  <a:pt x="95885" y="1073150"/>
                  <a:pt x="109855" y="1067435"/>
                  <a:pt x="137795" y="1065530"/>
                </a:cubicBezTo>
                <a:cubicBezTo>
                  <a:pt x="165735" y="1063625"/>
                  <a:pt x="179070" y="1065530"/>
                  <a:pt x="207010" y="1065530"/>
                </a:cubicBezTo>
                <a:cubicBezTo>
                  <a:pt x="234950" y="1065530"/>
                  <a:pt x="248920" y="1065530"/>
                  <a:pt x="276225" y="1065530"/>
                </a:cubicBezTo>
                <a:cubicBezTo>
                  <a:pt x="303530" y="1065530"/>
                  <a:pt x="317500" y="1071245"/>
                  <a:pt x="344805" y="1065530"/>
                </a:cubicBezTo>
                <a:cubicBezTo>
                  <a:pt x="372110" y="1059815"/>
                  <a:pt x="386080" y="1051560"/>
                  <a:pt x="414020" y="1035685"/>
                </a:cubicBezTo>
                <a:cubicBezTo>
                  <a:pt x="441960" y="1019810"/>
                  <a:pt x="455295" y="1000125"/>
                  <a:pt x="483235" y="986155"/>
                </a:cubicBezTo>
                <a:cubicBezTo>
                  <a:pt x="511175" y="972185"/>
                  <a:pt x="525145" y="972185"/>
                  <a:pt x="552450" y="966470"/>
                </a:cubicBezTo>
                <a:cubicBezTo>
                  <a:pt x="579755" y="960755"/>
                  <a:pt x="593725" y="956945"/>
                  <a:pt x="621030" y="956945"/>
                </a:cubicBezTo>
                <a:cubicBezTo>
                  <a:pt x="648335" y="956945"/>
                  <a:pt x="662305" y="960755"/>
                  <a:pt x="690245" y="966470"/>
                </a:cubicBezTo>
                <a:cubicBezTo>
                  <a:pt x="718185" y="972185"/>
                  <a:pt x="731520" y="974090"/>
                  <a:pt x="759460" y="986155"/>
                </a:cubicBezTo>
                <a:cubicBezTo>
                  <a:pt x="787400" y="998220"/>
                  <a:pt x="801370" y="1009650"/>
                  <a:pt x="828675" y="1025525"/>
                </a:cubicBezTo>
                <a:cubicBezTo>
                  <a:pt x="855980" y="1041400"/>
                  <a:pt x="869950" y="1055370"/>
                  <a:pt x="897255" y="1065530"/>
                </a:cubicBezTo>
                <a:cubicBezTo>
                  <a:pt x="924560" y="1075690"/>
                  <a:pt x="938530" y="1073150"/>
                  <a:pt x="966470" y="1075055"/>
                </a:cubicBezTo>
                <a:cubicBezTo>
                  <a:pt x="994410" y="1076960"/>
                  <a:pt x="1007745" y="1082675"/>
                  <a:pt x="1035685" y="1075055"/>
                </a:cubicBezTo>
                <a:cubicBezTo>
                  <a:pt x="1063625" y="1067435"/>
                  <a:pt x="1083310" y="1057275"/>
                  <a:pt x="1104900" y="1035685"/>
                </a:cubicBezTo>
                <a:cubicBezTo>
                  <a:pt x="1126490" y="1014095"/>
                  <a:pt x="1134745" y="994410"/>
                  <a:pt x="1144270" y="966470"/>
                </a:cubicBezTo>
                <a:cubicBezTo>
                  <a:pt x="1153795" y="938530"/>
                  <a:pt x="1149985" y="924560"/>
                  <a:pt x="1153795" y="897255"/>
                </a:cubicBezTo>
                <a:cubicBezTo>
                  <a:pt x="1157605" y="869950"/>
                  <a:pt x="1160145" y="855980"/>
                  <a:pt x="1163955" y="828675"/>
                </a:cubicBezTo>
                <a:cubicBezTo>
                  <a:pt x="1167765" y="801370"/>
                  <a:pt x="1169670" y="787400"/>
                  <a:pt x="1173480" y="759460"/>
                </a:cubicBezTo>
                <a:cubicBezTo>
                  <a:pt x="1177290" y="731520"/>
                  <a:pt x="1177925" y="718185"/>
                  <a:pt x="1183640" y="690245"/>
                </a:cubicBezTo>
                <a:cubicBezTo>
                  <a:pt x="1189355" y="662305"/>
                  <a:pt x="1197610" y="648335"/>
                  <a:pt x="1203325" y="621030"/>
                </a:cubicBezTo>
                <a:cubicBezTo>
                  <a:pt x="1209040" y="593725"/>
                  <a:pt x="1210945" y="579755"/>
                  <a:pt x="1212850" y="552450"/>
                </a:cubicBezTo>
                <a:cubicBezTo>
                  <a:pt x="1214755" y="525145"/>
                  <a:pt x="1212850" y="511175"/>
                  <a:pt x="1212850" y="483235"/>
                </a:cubicBezTo>
                <a:cubicBezTo>
                  <a:pt x="1212850" y="455295"/>
                  <a:pt x="1212850" y="441325"/>
                  <a:pt x="1212850" y="414020"/>
                </a:cubicBezTo>
                <a:cubicBezTo>
                  <a:pt x="1212850" y="386715"/>
                  <a:pt x="1212850" y="372745"/>
                  <a:pt x="1212850" y="345440"/>
                </a:cubicBezTo>
                <a:cubicBezTo>
                  <a:pt x="1212850" y="318135"/>
                  <a:pt x="1212850" y="304165"/>
                  <a:pt x="1212850" y="276225"/>
                </a:cubicBezTo>
                <a:cubicBezTo>
                  <a:pt x="1212850" y="248285"/>
                  <a:pt x="1210945" y="234950"/>
                  <a:pt x="1212850" y="207010"/>
                </a:cubicBezTo>
                <a:cubicBezTo>
                  <a:pt x="1214755" y="179070"/>
                  <a:pt x="1219200" y="165100"/>
                  <a:pt x="1223010" y="137795"/>
                </a:cubicBezTo>
                <a:cubicBezTo>
                  <a:pt x="1226820" y="110490"/>
                  <a:pt x="1228725" y="96520"/>
                  <a:pt x="1232535" y="69215"/>
                </a:cubicBezTo>
                <a:cubicBezTo>
                  <a:pt x="1236345" y="41910"/>
                  <a:pt x="1230630" y="0"/>
                  <a:pt x="1242695" y="0"/>
                </a:cubicBezTo>
                <a:cubicBezTo>
                  <a:pt x="1254760" y="0"/>
                  <a:pt x="1280160" y="41910"/>
                  <a:pt x="1292225" y="69215"/>
                </a:cubicBezTo>
                <a:cubicBezTo>
                  <a:pt x="1304290" y="96520"/>
                  <a:pt x="1297940" y="110490"/>
                  <a:pt x="1301750" y="137795"/>
                </a:cubicBezTo>
                <a:cubicBezTo>
                  <a:pt x="1305560" y="165100"/>
                  <a:pt x="1308100" y="179070"/>
                  <a:pt x="1311910" y="207010"/>
                </a:cubicBezTo>
                <a:cubicBezTo>
                  <a:pt x="1315720" y="234950"/>
                  <a:pt x="1317625" y="248285"/>
                  <a:pt x="1321435" y="276225"/>
                </a:cubicBezTo>
                <a:cubicBezTo>
                  <a:pt x="1325245" y="304165"/>
                  <a:pt x="1327785" y="318135"/>
                  <a:pt x="1331595" y="345440"/>
                </a:cubicBezTo>
                <a:cubicBezTo>
                  <a:pt x="1335405" y="372745"/>
                  <a:pt x="1339215" y="386715"/>
                  <a:pt x="1341120" y="414020"/>
                </a:cubicBezTo>
                <a:cubicBezTo>
                  <a:pt x="1343025" y="441325"/>
                  <a:pt x="1341120" y="455295"/>
                  <a:pt x="1341120" y="483235"/>
                </a:cubicBezTo>
                <a:cubicBezTo>
                  <a:pt x="1341120" y="511175"/>
                  <a:pt x="1339215" y="525145"/>
                  <a:pt x="1341120" y="552450"/>
                </a:cubicBezTo>
                <a:cubicBezTo>
                  <a:pt x="1343025" y="579755"/>
                  <a:pt x="1347470" y="593725"/>
                  <a:pt x="1351280" y="621030"/>
                </a:cubicBezTo>
                <a:cubicBezTo>
                  <a:pt x="1355090" y="648335"/>
                  <a:pt x="1356995" y="662305"/>
                  <a:pt x="1360805" y="690245"/>
                </a:cubicBezTo>
                <a:cubicBezTo>
                  <a:pt x="1364615" y="718185"/>
                  <a:pt x="1369060" y="731520"/>
                  <a:pt x="1370965" y="759460"/>
                </a:cubicBezTo>
                <a:cubicBezTo>
                  <a:pt x="1372870" y="787400"/>
                  <a:pt x="1370965" y="801370"/>
                  <a:pt x="1370965" y="828675"/>
                </a:cubicBezTo>
                <a:cubicBezTo>
                  <a:pt x="1370965" y="855980"/>
                  <a:pt x="1367155" y="869950"/>
                  <a:pt x="1370965" y="897255"/>
                </a:cubicBezTo>
                <a:cubicBezTo>
                  <a:pt x="1374775" y="924560"/>
                  <a:pt x="1384935" y="938530"/>
                  <a:pt x="1390650" y="966470"/>
                </a:cubicBezTo>
                <a:cubicBezTo>
                  <a:pt x="1396365" y="994410"/>
                  <a:pt x="1395095" y="1007745"/>
                  <a:pt x="1400810" y="1035685"/>
                </a:cubicBezTo>
                <a:cubicBezTo>
                  <a:pt x="1406525" y="1063625"/>
                  <a:pt x="1412875" y="1077595"/>
                  <a:pt x="1420495" y="1104900"/>
                </a:cubicBezTo>
                <a:cubicBezTo>
                  <a:pt x="1428115" y="1132205"/>
                  <a:pt x="1434465" y="1146175"/>
                  <a:pt x="1440180" y="1173480"/>
                </a:cubicBezTo>
                <a:cubicBezTo>
                  <a:pt x="1445895" y="1200785"/>
                  <a:pt x="1442085" y="1214755"/>
                  <a:pt x="1449705" y="1242695"/>
                </a:cubicBezTo>
                <a:cubicBezTo>
                  <a:pt x="1457325" y="1270635"/>
                  <a:pt x="1459865" y="1301750"/>
                  <a:pt x="1479550" y="1311910"/>
                </a:cubicBezTo>
                <a:cubicBezTo>
                  <a:pt x="1499235" y="1322070"/>
                  <a:pt x="1527175" y="1310005"/>
                  <a:pt x="1548765" y="1292225"/>
                </a:cubicBezTo>
                <a:cubicBezTo>
                  <a:pt x="1570355" y="1274445"/>
                  <a:pt x="1576070" y="1250950"/>
                  <a:pt x="1588135" y="1223010"/>
                </a:cubicBezTo>
                <a:cubicBezTo>
                  <a:pt x="1600200" y="1195070"/>
                  <a:pt x="1595755" y="1181100"/>
                  <a:pt x="1607820" y="1153795"/>
                </a:cubicBezTo>
                <a:cubicBezTo>
                  <a:pt x="1619885" y="1126490"/>
                  <a:pt x="1625600" y="1101090"/>
                  <a:pt x="1647190" y="1085215"/>
                </a:cubicBezTo>
                <a:cubicBezTo>
                  <a:pt x="1668780" y="1069340"/>
                  <a:pt x="1689100" y="1078865"/>
                  <a:pt x="1716405" y="1075055"/>
                </a:cubicBezTo>
                <a:cubicBezTo>
                  <a:pt x="1743710" y="1071245"/>
                  <a:pt x="1757680" y="1069340"/>
                  <a:pt x="1784985" y="1065530"/>
                </a:cubicBezTo>
                <a:cubicBezTo>
                  <a:pt x="1812290" y="1061720"/>
                  <a:pt x="1826260" y="1067435"/>
                  <a:pt x="1854200" y="1055370"/>
                </a:cubicBezTo>
                <a:cubicBezTo>
                  <a:pt x="1882140" y="1043305"/>
                  <a:pt x="1895475" y="1027430"/>
                  <a:pt x="1923415" y="1005840"/>
                </a:cubicBezTo>
                <a:cubicBezTo>
                  <a:pt x="1951355" y="984250"/>
                  <a:pt x="1965325" y="968375"/>
                  <a:pt x="1992630" y="946785"/>
                </a:cubicBezTo>
                <a:cubicBezTo>
                  <a:pt x="2019935" y="925195"/>
                  <a:pt x="2033905" y="904875"/>
                  <a:pt x="2061210" y="897255"/>
                </a:cubicBezTo>
                <a:cubicBezTo>
                  <a:pt x="2088515" y="889635"/>
                  <a:pt x="2102485" y="901700"/>
                  <a:pt x="2130425" y="907415"/>
                </a:cubicBezTo>
                <a:cubicBezTo>
                  <a:pt x="2158365" y="913130"/>
                  <a:pt x="2171700" y="916940"/>
                  <a:pt x="2199640" y="927100"/>
                </a:cubicBezTo>
                <a:cubicBezTo>
                  <a:pt x="2227580" y="937260"/>
                  <a:pt x="2241550" y="942975"/>
                  <a:pt x="2268855" y="956945"/>
                </a:cubicBezTo>
                <a:cubicBezTo>
                  <a:pt x="2296160" y="970915"/>
                  <a:pt x="2310130" y="980440"/>
                  <a:pt x="2337435" y="996315"/>
                </a:cubicBezTo>
                <a:cubicBezTo>
                  <a:pt x="2364740" y="1012190"/>
                  <a:pt x="2378710" y="1023620"/>
                  <a:pt x="2406650" y="1035685"/>
                </a:cubicBezTo>
                <a:cubicBezTo>
                  <a:pt x="2434590" y="1047750"/>
                  <a:pt x="2448560" y="1049655"/>
                  <a:pt x="2475865" y="1055370"/>
                </a:cubicBezTo>
                <a:cubicBezTo>
                  <a:pt x="2503170" y="1061085"/>
                  <a:pt x="2517140" y="1061720"/>
                  <a:pt x="2544445" y="1065530"/>
                </a:cubicBezTo>
                <a:cubicBezTo>
                  <a:pt x="2571750" y="1069340"/>
                  <a:pt x="2585720" y="1071245"/>
                  <a:pt x="2613660" y="1075055"/>
                </a:cubicBezTo>
                <a:cubicBezTo>
                  <a:pt x="2641600" y="1078865"/>
                  <a:pt x="2654935" y="1083310"/>
                  <a:pt x="2682875" y="1085215"/>
                </a:cubicBezTo>
                <a:cubicBezTo>
                  <a:pt x="2710815" y="1087120"/>
                  <a:pt x="2739390" y="1085215"/>
                  <a:pt x="2752090" y="1085215"/>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8">
            <a:extLst>
              <a:ext uri="{FF2B5EF4-FFF2-40B4-BE49-F238E27FC236}">
                <a16:creationId xmlns:a16="http://schemas.microsoft.com/office/drawing/2014/main" id="{42A9878B-73AF-4F90-9C0D-5C2EB58DA64E}"/>
              </a:ext>
            </a:extLst>
          </p:cNvPr>
          <p:cNvSpPr/>
          <p:nvPr/>
        </p:nvSpPr>
        <p:spPr>
          <a:xfrm>
            <a:off x="4615443" y="4572862"/>
            <a:ext cx="1258896" cy="875051"/>
          </a:xfrm>
          <a:custGeom>
            <a:avLst/>
            <a:gdLst>
              <a:gd name="connisteX0" fmla="*/ 0 w 1637665"/>
              <a:gd name="connsiteY0" fmla="*/ 691197 h 1048011"/>
              <a:gd name="connisteX1" fmla="*/ 69215 w 1637665"/>
              <a:gd name="connsiteY1" fmla="*/ 681672 h 1048011"/>
              <a:gd name="connisteX2" fmla="*/ 138430 w 1637665"/>
              <a:gd name="connsiteY2" fmla="*/ 661987 h 1048011"/>
              <a:gd name="connisteX3" fmla="*/ 207010 w 1637665"/>
              <a:gd name="connsiteY3" fmla="*/ 642302 h 1048011"/>
              <a:gd name="connisteX4" fmla="*/ 276225 w 1637665"/>
              <a:gd name="connsiteY4" fmla="*/ 621982 h 1048011"/>
              <a:gd name="connisteX5" fmla="*/ 345440 w 1637665"/>
              <a:gd name="connsiteY5" fmla="*/ 562927 h 1048011"/>
              <a:gd name="connisteX6" fmla="*/ 414655 w 1637665"/>
              <a:gd name="connsiteY6" fmla="*/ 562927 h 1048011"/>
              <a:gd name="connisteX7" fmla="*/ 483235 w 1637665"/>
              <a:gd name="connsiteY7" fmla="*/ 621982 h 1048011"/>
              <a:gd name="connisteX8" fmla="*/ 532765 w 1637665"/>
              <a:gd name="connsiteY8" fmla="*/ 691197 h 1048011"/>
              <a:gd name="connisteX9" fmla="*/ 601980 w 1637665"/>
              <a:gd name="connsiteY9" fmla="*/ 701357 h 1048011"/>
              <a:gd name="connisteX10" fmla="*/ 621665 w 1637665"/>
              <a:gd name="connsiteY10" fmla="*/ 632142 h 1048011"/>
              <a:gd name="connisteX11" fmla="*/ 650875 w 1637665"/>
              <a:gd name="connsiteY11" fmla="*/ 562927 h 1048011"/>
              <a:gd name="connisteX12" fmla="*/ 670560 w 1637665"/>
              <a:gd name="connsiteY12" fmla="*/ 494347 h 1048011"/>
              <a:gd name="connisteX13" fmla="*/ 690245 w 1637665"/>
              <a:gd name="connsiteY13" fmla="*/ 425132 h 1048011"/>
              <a:gd name="connisteX14" fmla="*/ 700405 w 1637665"/>
              <a:gd name="connsiteY14" fmla="*/ 355917 h 1048011"/>
              <a:gd name="connisteX15" fmla="*/ 710565 w 1637665"/>
              <a:gd name="connsiteY15" fmla="*/ 286702 h 1048011"/>
              <a:gd name="connisteX16" fmla="*/ 710565 w 1637665"/>
              <a:gd name="connsiteY16" fmla="*/ 218122 h 1048011"/>
              <a:gd name="connisteX17" fmla="*/ 710565 w 1637665"/>
              <a:gd name="connsiteY17" fmla="*/ 148907 h 1048011"/>
              <a:gd name="connisteX18" fmla="*/ 710565 w 1637665"/>
              <a:gd name="connsiteY18" fmla="*/ 79692 h 1048011"/>
              <a:gd name="connisteX19" fmla="*/ 730250 w 1637665"/>
              <a:gd name="connsiteY19" fmla="*/ 10477 h 1048011"/>
              <a:gd name="connisteX20" fmla="*/ 798830 w 1637665"/>
              <a:gd name="connsiteY20" fmla="*/ 10477 h 1048011"/>
              <a:gd name="connisteX21" fmla="*/ 808990 w 1637665"/>
              <a:gd name="connsiteY21" fmla="*/ 79692 h 1048011"/>
              <a:gd name="connisteX22" fmla="*/ 838835 w 1637665"/>
              <a:gd name="connsiteY22" fmla="*/ 148907 h 1048011"/>
              <a:gd name="connisteX23" fmla="*/ 858520 w 1637665"/>
              <a:gd name="connsiteY23" fmla="*/ 218122 h 1048011"/>
              <a:gd name="connisteX24" fmla="*/ 868045 w 1637665"/>
              <a:gd name="connsiteY24" fmla="*/ 286702 h 1048011"/>
              <a:gd name="connisteX25" fmla="*/ 878205 w 1637665"/>
              <a:gd name="connsiteY25" fmla="*/ 355917 h 1048011"/>
              <a:gd name="connisteX26" fmla="*/ 887730 w 1637665"/>
              <a:gd name="connsiteY26" fmla="*/ 425132 h 1048011"/>
              <a:gd name="connisteX27" fmla="*/ 887730 w 1637665"/>
              <a:gd name="connsiteY27" fmla="*/ 494347 h 1048011"/>
              <a:gd name="connisteX28" fmla="*/ 897890 w 1637665"/>
              <a:gd name="connsiteY28" fmla="*/ 562927 h 1048011"/>
              <a:gd name="connisteX29" fmla="*/ 907415 w 1637665"/>
              <a:gd name="connsiteY29" fmla="*/ 632142 h 1048011"/>
              <a:gd name="connisteX30" fmla="*/ 917575 w 1637665"/>
              <a:gd name="connsiteY30" fmla="*/ 701357 h 1048011"/>
              <a:gd name="connisteX31" fmla="*/ 937260 w 1637665"/>
              <a:gd name="connsiteY31" fmla="*/ 769937 h 1048011"/>
              <a:gd name="connisteX32" fmla="*/ 946785 w 1637665"/>
              <a:gd name="connsiteY32" fmla="*/ 839152 h 1048011"/>
              <a:gd name="connisteX33" fmla="*/ 966470 w 1637665"/>
              <a:gd name="connsiteY33" fmla="*/ 908367 h 1048011"/>
              <a:gd name="connisteX34" fmla="*/ 976630 w 1637665"/>
              <a:gd name="connsiteY34" fmla="*/ 977582 h 1048011"/>
              <a:gd name="connisteX35" fmla="*/ 996315 w 1637665"/>
              <a:gd name="connsiteY35" fmla="*/ 1046162 h 1048011"/>
              <a:gd name="connisteX36" fmla="*/ 1065530 w 1637665"/>
              <a:gd name="connsiteY36" fmla="*/ 1016952 h 1048011"/>
              <a:gd name="connisteX37" fmla="*/ 1065530 w 1637665"/>
              <a:gd name="connsiteY37" fmla="*/ 947737 h 1048011"/>
              <a:gd name="connisteX38" fmla="*/ 1065530 w 1637665"/>
              <a:gd name="connsiteY38" fmla="*/ 878522 h 1048011"/>
              <a:gd name="connisteX39" fmla="*/ 1085215 w 1637665"/>
              <a:gd name="connsiteY39" fmla="*/ 809942 h 1048011"/>
              <a:gd name="connisteX40" fmla="*/ 1114425 w 1637665"/>
              <a:gd name="connsiteY40" fmla="*/ 740727 h 1048011"/>
              <a:gd name="connisteX41" fmla="*/ 1154430 w 1637665"/>
              <a:gd name="connsiteY41" fmla="*/ 671512 h 1048011"/>
              <a:gd name="connisteX42" fmla="*/ 1223010 w 1637665"/>
              <a:gd name="connsiteY42" fmla="*/ 671512 h 1048011"/>
              <a:gd name="connisteX43" fmla="*/ 1292225 w 1637665"/>
              <a:gd name="connsiteY43" fmla="*/ 621982 h 1048011"/>
              <a:gd name="connisteX44" fmla="*/ 1341755 w 1637665"/>
              <a:gd name="connsiteY44" fmla="*/ 553402 h 1048011"/>
              <a:gd name="connisteX45" fmla="*/ 1410335 w 1637665"/>
              <a:gd name="connsiteY45" fmla="*/ 503872 h 1048011"/>
              <a:gd name="connisteX46" fmla="*/ 1459865 w 1637665"/>
              <a:gd name="connsiteY46" fmla="*/ 573087 h 1048011"/>
              <a:gd name="connisteX47" fmla="*/ 1499235 w 1637665"/>
              <a:gd name="connsiteY47" fmla="*/ 642302 h 1048011"/>
              <a:gd name="connisteX48" fmla="*/ 1568450 w 1637665"/>
              <a:gd name="connsiteY48" fmla="*/ 691197 h 1048011"/>
              <a:gd name="connisteX49" fmla="*/ 1637665 w 1637665"/>
              <a:gd name="connsiteY49" fmla="*/ 701357 h 104801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Lst>
            <a:rect l="l" t="t" r="r" b="b"/>
            <a:pathLst>
              <a:path w="1637665" h="1048012">
                <a:moveTo>
                  <a:pt x="0" y="691198"/>
                </a:moveTo>
                <a:cubicBezTo>
                  <a:pt x="12700" y="689928"/>
                  <a:pt x="41275" y="687388"/>
                  <a:pt x="69215" y="681673"/>
                </a:cubicBezTo>
                <a:cubicBezTo>
                  <a:pt x="97155" y="675958"/>
                  <a:pt x="111125" y="669608"/>
                  <a:pt x="138430" y="661988"/>
                </a:cubicBezTo>
                <a:cubicBezTo>
                  <a:pt x="165735" y="654368"/>
                  <a:pt x="179705" y="650558"/>
                  <a:pt x="207010" y="642303"/>
                </a:cubicBezTo>
                <a:cubicBezTo>
                  <a:pt x="234315" y="634048"/>
                  <a:pt x="248285" y="637858"/>
                  <a:pt x="276225" y="621983"/>
                </a:cubicBezTo>
                <a:cubicBezTo>
                  <a:pt x="304165" y="606108"/>
                  <a:pt x="317500" y="574993"/>
                  <a:pt x="345440" y="562928"/>
                </a:cubicBezTo>
                <a:cubicBezTo>
                  <a:pt x="373380" y="550863"/>
                  <a:pt x="387350" y="550863"/>
                  <a:pt x="414655" y="562928"/>
                </a:cubicBezTo>
                <a:cubicBezTo>
                  <a:pt x="441960" y="574993"/>
                  <a:pt x="459740" y="596583"/>
                  <a:pt x="483235" y="621983"/>
                </a:cubicBezTo>
                <a:cubicBezTo>
                  <a:pt x="506730" y="647383"/>
                  <a:pt x="509270" y="675323"/>
                  <a:pt x="532765" y="691198"/>
                </a:cubicBezTo>
                <a:cubicBezTo>
                  <a:pt x="556260" y="707073"/>
                  <a:pt x="584200" y="713423"/>
                  <a:pt x="601980" y="701358"/>
                </a:cubicBezTo>
                <a:cubicBezTo>
                  <a:pt x="619760" y="689293"/>
                  <a:pt x="612140" y="660083"/>
                  <a:pt x="621665" y="632143"/>
                </a:cubicBezTo>
                <a:cubicBezTo>
                  <a:pt x="631190" y="604203"/>
                  <a:pt x="641350" y="590233"/>
                  <a:pt x="650875" y="562928"/>
                </a:cubicBezTo>
                <a:cubicBezTo>
                  <a:pt x="660400" y="535623"/>
                  <a:pt x="662940" y="521653"/>
                  <a:pt x="670560" y="494348"/>
                </a:cubicBezTo>
                <a:cubicBezTo>
                  <a:pt x="678180" y="467043"/>
                  <a:pt x="684530" y="453073"/>
                  <a:pt x="690245" y="425133"/>
                </a:cubicBezTo>
                <a:cubicBezTo>
                  <a:pt x="695960" y="397193"/>
                  <a:pt x="696595" y="383858"/>
                  <a:pt x="700405" y="355918"/>
                </a:cubicBezTo>
                <a:cubicBezTo>
                  <a:pt x="704215" y="327978"/>
                  <a:pt x="708660" y="314008"/>
                  <a:pt x="710565" y="286703"/>
                </a:cubicBezTo>
                <a:cubicBezTo>
                  <a:pt x="712470" y="259398"/>
                  <a:pt x="710565" y="245428"/>
                  <a:pt x="710565" y="218123"/>
                </a:cubicBezTo>
                <a:cubicBezTo>
                  <a:pt x="710565" y="190818"/>
                  <a:pt x="710565" y="176848"/>
                  <a:pt x="710565" y="148908"/>
                </a:cubicBezTo>
                <a:cubicBezTo>
                  <a:pt x="710565" y="120968"/>
                  <a:pt x="706755" y="107633"/>
                  <a:pt x="710565" y="79693"/>
                </a:cubicBezTo>
                <a:cubicBezTo>
                  <a:pt x="714375" y="51753"/>
                  <a:pt x="712470" y="24448"/>
                  <a:pt x="730250" y="10478"/>
                </a:cubicBezTo>
                <a:cubicBezTo>
                  <a:pt x="748030" y="-3492"/>
                  <a:pt x="782955" y="-3492"/>
                  <a:pt x="798830" y="10478"/>
                </a:cubicBezTo>
                <a:cubicBezTo>
                  <a:pt x="814705" y="24448"/>
                  <a:pt x="800735" y="51753"/>
                  <a:pt x="808990" y="79693"/>
                </a:cubicBezTo>
                <a:cubicBezTo>
                  <a:pt x="817245" y="107633"/>
                  <a:pt x="828675" y="120968"/>
                  <a:pt x="838835" y="148908"/>
                </a:cubicBezTo>
                <a:cubicBezTo>
                  <a:pt x="848995" y="176848"/>
                  <a:pt x="852805" y="190818"/>
                  <a:pt x="858520" y="218123"/>
                </a:cubicBezTo>
                <a:cubicBezTo>
                  <a:pt x="864235" y="245428"/>
                  <a:pt x="864235" y="259398"/>
                  <a:pt x="868045" y="286703"/>
                </a:cubicBezTo>
                <a:cubicBezTo>
                  <a:pt x="871855" y="314008"/>
                  <a:pt x="874395" y="327978"/>
                  <a:pt x="878205" y="355918"/>
                </a:cubicBezTo>
                <a:cubicBezTo>
                  <a:pt x="882015" y="383858"/>
                  <a:pt x="885825" y="397193"/>
                  <a:pt x="887730" y="425133"/>
                </a:cubicBezTo>
                <a:cubicBezTo>
                  <a:pt x="889635" y="453073"/>
                  <a:pt x="885825" y="467043"/>
                  <a:pt x="887730" y="494348"/>
                </a:cubicBezTo>
                <a:cubicBezTo>
                  <a:pt x="889635" y="521653"/>
                  <a:pt x="894080" y="535623"/>
                  <a:pt x="897890" y="562928"/>
                </a:cubicBezTo>
                <a:cubicBezTo>
                  <a:pt x="901700" y="590233"/>
                  <a:pt x="903605" y="604203"/>
                  <a:pt x="907415" y="632143"/>
                </a:cubicBezTo>
                <a:cubicBezTo>
                  <a:pt x="911225" y="660083"/>
                  <a:pt x="911860" y="674053"/>
                  <a:pt x="917575" y="701358"/>
                </a:cubicBezTo>
                <a:cubicBezTo>
                  <a:pt x="923290" y="728663"/>
                  <a:pt x="931545" y="742633"/>
                  <a:pt x="937260" y="769938"/>
                </a:cubicBezTo>
                <a:cubicBezTo>
                  <a:pt x="942975" y="797243"/>
                  <a:pt x="941070" y="811213"/>
                  <a:pt x="946785" y="839153"/>
                </a:cubicBezTo>
                <a:cubicBezTo>
                  <a:pt x="952500" y="867093"/>
                  <a:pt x="960755" y="880428"/>
                  <a:pt x="966470" y="908368"/>
                </a:cubicBezTo>
                <a:cubicBezTo>
                  <a:pt x="972185" y="936308"/>
                  <a:pt x="970915" y="950278"/>
                  <a:pt x="976630" y="977583"/>
                </a:cubicBezTo>
                <a:cubicBezTo>
                  <a:pt x="982345" y="1004888"/>
                  <a:pt x="978535" y="1038543"/>
                  <a:pt x="996315" y="1046163"/>
                </a:cubicBezTo>
                <a:cubicBezTo>
                  <a:pt x="1014095" y="1053783"/>
                  <a:pt x="1051560" y="1036638"/>
                  <a:pt x="1065530" y="1016953"/>
                </a:cubicBezTo>
                <a:cubicBezTo>
                  <a:pt x="1079500" y="997268"/>
                  <a:pt x="1065530" y="975678"/>
                  <a:pt x="1065530" y="947738"/>
                </a:cubicBezTo>
                <a:cubicBezTo>
                  <a:pt x="1065530" y="919798"/>
                  <a:pt x="1061720" y="905828"/>
                  <a:pt x="1065530" y="878523"/>
                </a:cubicBezTo>
                <a:cubicBezTo>
                  <a:pt x="1069340" y="851218"/>
                  <a:pt x="1075690" y="837248"/>
                  <a:pt x="1085215" y="809943"/>
                </a:cubicBezTo>
                <a:cubicBezTo>
                  <a:pt x="1094740" y="782638"/>
                  <a:pt x="1100455" y="768668"/>
                  <a:pt x="1114425" y="740728"/>
                </a:cubicBezTo>
                <a:cubicBezTo>
                  <a:pt x="1128395" y="712788"/>
                  <a:pt x="1132840" y="685483"/>
                  <a:pt x="1154430" y="671513"/>
                </a:cubicBezTo>
                <a:cubicBezTo>
                  <a:pt x="1176020" y="657543"/>
                  <a:pt x="1195705" y="681673"/>
                  <a:pt x="1223010" y="671513"/>
                </a:cubicBezTo>
                <a:cubicBezTo>
                  <a:pt x="1250315" y="661353"/>
                  <a:pt x="1268730" y="645478"/>
                  <a:pt x="1292225" y="621983"/>
                </a:cubicBezTo>
                <a:cubicBezTo>
                  <a:pt x="1315720" y="598488"/>
                  <a:pt x="1318260" y="576898"/>
                  <a:pt x="1341755" y="553403"/>
                </a:cubicBezTo>
                <a:cubicBezTo>
                  <a:pt x="1365250" y="529908"/>
                  <a:pt x="1386840" y="500063"/>
                  <a:pt x="1410335" y="503873"/>
                </a:cubicBezTo>
                <a:cubicBezTo>
                  <a:pt x="1433830" y="507683"/>
                  <a:pt x="1442085" y="545148"/>
                  <a:pt x="1459865" y="573088"/>
                </a:cubicBezTo>
                <a:cubicBezTo>
                  <a:pt x="1477645" y="601028"/>
                  <a:pt x="1477645" y="618808"/>
                  <a:pt x="1499235" y="642303"/>
                </a:cubicBezTo>
                <a:cubicBezTo>
                  <a:pt x="1520825" y="665798"/>
                  <a:pt x="1540510" y="679133"/>
                  <a:pt x="1568450" y="691198"/>
                </a:cubicBezTo>
                <a:cubicBezTo>
                  <a:pt x="1596390" y="703263"/>
                  <a:pt x="1624965" y="700088"/>
                  <a:pt x="1637665" y="701358"/>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4">
            <a:extLst>
              <a:ext uri="{FF2B5EF4-FFF2-40B4-BE49-F238E27FC236}">
                <a16:creationId xmlns:a16="http://schemas.microsoft.com/office/drawing/2014/main" id="{DD226975-8DD2-45BB-AE78-5277B8044DAF}"/>
              </a:ext>
            </a:extLst>
          </p:cNvPr>
          <p:cNvSpPr/>
          <p:nvPr/>
        </p:nvSpPr>
        <p:spPr>
          <a:xfrm>
            <a:off x="6805698" y="4258905"/>
            <a:ext cx="2115570" cy="1098852"/>
          </a:xfrm>
          <a:custGeom>
            <a:avLst/>
            <a:gdLst>
              <a:gd name="connisteX0" fmla="*/ 0 w 2752090"/>
              <a:gd name="connsiteY0" fmla="*/ 1075055 h 1315621"/>
              <a:gd name="connisteX1" fmla="*/ 68580 w 2752090"/>
              <a:gd name="connsiteY1" fmla="*/ 1075055 h 1315621"/>
              <a:gd name="connisteX2" fmla="*/ 137795 w 2752090"/>
              <a:gd name="connsiteY2" fmla="*/ 1065530 h 1315621"/>
              <a:gd name="connisteX3" fmla="*/ 207010 w 2752090"/>
              <a:gd name="connsiteY3" fmla="*/ 1065530 h 1315621"/>
              <a:gd name="connisteX4" fmla="*/ 276225 w 2752090"/>
              <a:gd name="connsiteY4" fmla="*/ 1065530 h 1315621"/>
              <a:gd name="connisteX5" fmla="*/ 344805 w 2752090"/>
              <a:gd name="connsiteY5" fmla="*/ 1065530 h 1315621"/>
              <a:gd name="connisteX6" fmla="*/ 414020 w 2752090"/>
              <a:gd name="connsiteY6" fmla="*/ 1035685 h 1315621"/>
              <a:gd name="connisteX7" fmla="*/ 483235 w 2752090"/>
              <a:gd name="connsiteY7" fmla="*/ 986155 h 1315621"/>
              <a:gd name="connisteX8" fmla="*/ 552450 w 2752090"/>
              <a:gd name="connsiteY8" fmla="*/ 966470 h 1315621"/>
              <a:gd name="connisteX9" fmla="*/ 621030 w 2752090"/>
              <a:gd name="connsiteY9" fmla="*/ 956945 h 1315621"/>
              <a:gd name="connisteX10" fmla="*/ 690245 w 2752090"/>
              <a:gd name="connsiteY10" fmla="*/ 966470 h 1315621"/>
              <a:gd name="connisteX11" fmla="*/ 759460 w 2752090"/>
              <a:gd name="connsiteY11" fmla="*/ 986155 h 1315621"/>
              <a:gd name="connisteX12" fmla="*/ 828675 w 2752090"/>
              <a:gd name="connsiteY12" fmla="*/ 1025525 h 1315621"/>
              <a:gd name="connisteX13" fmla="*/ 897255 w 2752090"/>
              <a:gd name="connsiteY13" fmla="*/ 1065530 h 1315621"/>
              <a:gd name="connisteX14" fmla="*/ 966470 w 2752090"/>
              <a:gd name="connsiteY14" fmla="*/ 1075055 h 1315621"/>
              <a:gd name="connisteX15" fmla="*/ 1035685 w 2752090"/>
              <a:gd name="connsiteY15" fmla="*/ 1075055 h 1315621"/>
              <a:gd name="connisteX16" fmla="*/ 1104900 w 2752090"/>
              <a:gd name="connsiteY16" fmla="*/ 1035685 h 1315621"/>
              <a:gd name="connisteX17" fmla="*/ 1144270 w 2752090"/>
              <a:gd name="connsiteY17" fmla="*/ 966470 h 1315621"/>
              <a:gd name="connisteX18" fmla="*/ 1153795 w 2752090"/>
              <a:gd name="connsiteY18" fmla="*/ 897255 h 1315621"/>
              <a:gd name="connisteX19" fmla="*/ 1163955 w 2752090"/>
              <a:gd name="connsiteY19" fmla="*/ 828675 h 1315621"/>
              <a:gd name="connisteX20" fmla="*/ 1173480 w 2752090"/>
              <a:gd name="connsiteY20" fmla="*/ 759460 h 1315621"/>
              <a:gd name="connisteX21" fmla="*/ 1183640 w 2752090"/>
              <a:gd name="connsiteY21" fmla="*/ 690245 h 1315621"/>
              <a:gd name="connisteX22" fmla="*/ 1203325 w 2752090"/>
              <a:gd name="connsiteY22" fmla="*/ 621030 h 1315621"/>
              <a:gd name="connisteX23" fmla="*/ 1212850 w 2752090"/>
              <a:gd name="connsiteY23" fmla="*/ 552450 h 1315621"/>
              <a:gd name="connisteX24" fmla="*/ 1212850 w 2752090"/>
              <a:gd name="connsiteY24" fmla="*/ 483235 h 1315621"/>
              <a:gd name="connisteX25" fmla="*/ 1212850 w 2752090"/>
              <a:gd name="connsiteY25" fmla="*/ 414020 h 1315621"/>
              <a:gd name="connisteX26" fmla="*/ 1212850 w 2752090"/>
              <a:gd name="connsiteY26" fmla="*/ 345440 h 1315621"/>
              <a:gd name="connisteX27" fmla="*/ 1212850 w 2752090"/>
              <a:gd name="connsiteY27" fmla="*/ 276225 h 1315621"/>
              <a:gd name="connisteX28" fmla="*/ 1212850 w 2752090"/>
              <a:gd name="connsiteY28" fmla="*/ 207010 h 1315621"/>
              <a:gd name="connisteX29" fmla="*/ 1223010 w 2752090"/>
              <a:gd name="connsiteY29" fmla="*/ 137795 h 1315621"/>
              <a:gd name="connisteX30" fmla="*/ 1232535 w 2752090"/>
              <a:gd name="connsiteY30" fmla="*/ 69215 h 1315621"/>
              <a:gd name="connisteX31" fmla="*/ 1242695 w 2752090"/>
              <a:gd name="connsiteY31" fmla="*/ 0 h 1315621"/>
              <a:gd name="connisteX32" fmla="*/ 1292225 w 2752090"/>
              <a:gd name="connsiteY32" fmla="*/ 69215 h 1315621"/>
              <a:gd name="connisteX33" fmla="*/ 1301750 w 2752090"/>
              <a:gd name="connsiteY33" fmla="*/ 137795 h 1315621"/>
              <a:gd name="connisteX34" fmla="*/ 1311910 w 2752090"/>
              <a:gd name="connsiteY34" fmla="*/ 207010 h 1315621"/>
              <a:gd name="connisteX35" fmla="*/ 1321435 w 2752090"/>
              <a:gd name="connsiteY35" fmla="*/ 276225 h 1315621"/>
              <a:gd name="connisteX36" fmla="*/ 1331595 w 2752090"/>
              <a:gd name="connsiteY36" fmla="*/ 345440 h 1315621"/>
              <a:gd name="connisteX37" fmla="*/ 1341120 w 2752090"/>
              <a:gd name="connsiteY37" fmla="*/ 414020 h 1315621"/>
              <a:gd name="connisteX38" fmla="*/ 1341120 w 2752090"/>
              <a:gd name="connsiteY38" fmla="*/ 483235 h 1315621"/>
              <a:gd name="connisteX39" fmla="*/ 1341120 w 2752090"/>
              <a:gd name="connsiteY39" fmla="*/ 552450 h 1315621"/>
              <a:gd name="connisteX40" fmla="*/ 1351280 w 2752090"/>
              <a:gd name="connsiteY40" fmla="*/ 621030 h 1315621"/>
              <a:gd name="connisteX41" fmla="*/ 1360805 w 2752090"/>
              <a:gd name="connsiteY41" fmla="*/ 690245 h 1315621"/>
              <a:gd name="connisteX42" fmla="*/ 1370965 w 2752090"/>
              <a:gd name="connsiteY42" fmla="*/ 759460 h 1315621"/>
              <a:gd name="connisteX43" fmla="*/ 1370965 w 2752090"/>
              <a:gd name="connsiteY43" fmla="*/ 828675 h 1315621"/>
              <a:gd name="connisteX44" fmla="*/ 1370965 w 2752090"/>
              <a:gd name="connsiteY44" fmla="*/ 897255 h 1315621"/>
              <a:gd name="connisteX45" fmla="*/ 1390650 w 2752090"/>
              <a:gd name="connsiteY45" fmla="*/ 966470 h 1315621"/>
              <a:gd name="connisteX46" fmla="*/ 1400810 w 2752090"/>
              <a:gd name="connsiteY46" fmla="*/ 1035685 h 1315621"/>
              <a:gd name="connisteX47" fmla="*/ 1420495 w 2752090"/>
              <a:gd name="connsiteY47" fmla="*/ 1104900 h 1315621"/>
              <a:gd name="connisteX48" fmla="*/ 1440180 w 2752090"/>
              <a:gd name="connsiteY48" fmla="*/ 1173480 h 1315621"/>
              <a:gd name="connisteX49" fmla="*/ 1449705 w 2752090"/>
              <a:gd name="connsiteY49" fmla="*/ 1242695 h 1315621"/>
              <a:gd name="connisteX50" fmla="*/ 1479550 w 2752090"/>
              <a:gd name="connsiteY50" fmla="*/ 1311910 h 1315621"/>
              <a:gd name="connisteX51" fmla="*/ 1548765 w 2752090"/>
              <a:gd name="connsiteY51" fmla="*/ 1292225 h 1315621"/>
              <a:gd name="connisteX52" fmla="*/ 1588135 w 2752090"/>
              <a:gd name="connsiteY52" fmla="*/ 1223010 h 1315621"/>
              <a:gd name="connisteX53" fmla="*/ 1607820 w 2752090"/>
              <a:gd name="connsiteY53" fmla="*/ 1153795 h 1315621"/>
              <a:gd name="connisteX54" fmla="*/ 1647190 w 2752090"/>
              <a:gd name="connsiteY54" fmla="*/ 1085215 h 1315621"/>
              <a:gd name="connisteX55" fmla="*/ 1716405 w 2752090"/>
              <a:gd name="connsiteY55" fmla="*/ 1075055 h 1315621"/>
              <a:gd name="connisteX56" fmla="*/ 1784985 w 2752090"/>
              <a:gd name="connsiteY56" fmla="*/ 1065530 h 1315621"/>
              <a:gd name="connisteX57" fmla="*/ 1854200 w 2752090"/>
              <a:gd name="connsiteY57" fmla="*/ 1055370 h 1315621"/>
              <a:gd name="connisteX58" fmla="*/ 1923415 w 2752090"/>
              <a:gd name="connsiteY58" fmla="*/ 1005840 h 1315621"/>
              <a:gd name="connisteX59" fmla="*/ 1992630 w 2752090"/>
              <a:gd name="connsiteY59" fmla="*/ 946785 h 1315621"/>
              <a:gd name="connisteX60" fmla="*/ 2061210 w 2752090"/>
              <a:gd name="connsiteY60" fmla="*/ 897255 h 1315621"/>
              <a:gd name="connisteX61" fmla="*/ 2130425 w 2752090"/>
              <a:gd name="connsiteY61" fmla="*/ 907415 h 1315621"/>
              <a:gd name="connisteX62" fmla="*/ 2199640 w 2752090"/>
              <a:gd name="connsiteY62" fmla="*/ 927100 h 1315621"/>
              <a:gd name="connisteX63" fmla="*/ 2268855 w 2752090"/>
              <a:gd name="connsiteY63" fmla="*/ 956945 h 1315621"/>
              <a:gd name="connisteX64" fmla="*/ 2337435 w 2752090"/>
              <a:gd name="connsiteY64" fmla="*/ 996315 h 1315621"/>
              <a:gd name="connisteX65" fmla="*/ 2406650 w 2752090"/>
              <a:gd name="connsiteY65" fmla="*/ 1035685 h 1315621"/>
              <a:gd name="connisteX66" fmla="*/ 2475865 w 2752090"/>
              <a:gd name="connsiteY66" fmla="*/ 1055370 h 1315621"/>
              <a:gd name="connisteX67" fmla="*/ 2544445 w 2752090"/>
              <a:gd name="connsiteY67" fmla="*/ 1065530 h 1315621"/>
              <a:gd name="connisteX68" fmla="*/ 2613660 w 2752090"/>
              <a:gd name="connsiteY68" fmla="*/ 1075055 h 1315621"/>
              <a:gd name="connisteX69" fmla="*/ 2682875 w 2752090"/>
              <a:gd name="connsiteY69" fmla="*/ 1085215 h 1315621"/>
              <a:gd name="connisteX70" fmla="*/ 2752090 w 2752090"/>
              <a:gd name="connsiteY70" fmla="*/ 1085215 h 131562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Lst>
            <a:rect l="l" t="t" r="r" b="b"/>
            <a:pathLst>
              <a:path w="2752090" h="1315621">
                <a:moveTo>
                  <a:pt x="0" y="1075055"/>
                </a:moveTo>
                <a:cubicBezTo>
                  <a:pt x="12065" y="1075055"/>
                  <a:pt x="41275" y="1076960"/>
                  <a:pt x="68580" y="1075055"/>
                </a:cubicBezTo>
                <a:cubicBezTo>
                  <a:pt x="95885" y="1073150"/>
                  <a:pt x="109855" y="1067435"/>
                  <a:pt x="137795" y="1065530"/>
                </a:cubicBezTo>
                <a:cubicBezTo>
                  <a:pt x="165735" y="1063625"/>
                  <a:pt x="179070" y="1065530"/>
                  <a:pt x="207010" y="1065530"/>
                </a:cubicBezTo>
                <a:cubicBezTo>
                  <a:pt x="234950" y="1065530"/>
                  <a:pt x="248920" y="1065530"/>
                  <a:pt x="276225" y="1065530"/>
                </a:cubicBezTo>
                <a:cubicBezTo>
                  <a:pt x="303530" y="1065530"/>
                  <a:pt x="317500" y="1071245"/>
                  <a:pt x="344805" y="1065530"/>
                </a:cubicBezTo>
                <a:cubicBezTo>
                  <a:pt x="372110" y="1059815"/>
                  <a:pt x="386080" y="1051560"/>
                  <a:pt x="414020" y="1035685"/>
                </a:cubicBezTo>
                <a:cubicBezTo>
                  <a:pt x="441960" y="1019810"/>
                  <a:pt x="455295" y="1000125"/>
                  <a:pt x="483235" y="986155"/>
                </a:cubicBezTo>
                <a:cubicBezTo>
                  <a:pt x="511175" y="972185"/>
                  <a:pt x="525145" y="972185"/>
                  <a:pt x="552450" y="966470"/>
                </a:cubicBezTo>
                <a:cubicBezTo>
                  <a:pt x="579755" y="960755"/>
                  <a:pt x="593725" y="956945"/>
                  <a:pt x="621030" y="956945"/>
                </a:cubicBezTo>
                <a:cubicBezTo>
                  <a:pt x="648335" y="956945"/>
                  <a:pt x="662305" y="960755"/>
                  <a:pt x="690245" y="966470"/>
                </a:cubicBezTo>
                <a:cubicBezTo>
                  <a:pt x="718185" y="972185"/>
                  <a:pt x="731520" y="974090"/>
                  <a:pt x="759460" y="986155"/>
                </a:cubicBezTo>
                <a:cubicBezTo>
                  <a:pt x="787400" y="998220"/>
                  <a:pt x="801370" y="1009650"/>
                  <a:pt x="828675" y="1025525"/>
                </a:cubicBezTo>
                <a:cubicBezTo>
                  <a:pt x="855980" y="1041400"/>
                  <a:pt x="869950" y="1055370"/>
                  <a:pt x="897255" y="1065530"/>
                </a:cubicBezTo>
                <a:cubicBezTo>
                  <a:pt x="924560" y="1075690"/>
                  <a:pt x="938530" y="1073150"/>
                  <a:pt x="966470" y="1075055"/>
                </a:cubicBezTo>
                <a:cubicBezTo>
                  <a:pt x="994410" y="1076960"/>
                  <a:pt x="1007745" y="1082675"/>
                  <a:pt x="1035685" y="1075055"/>
                </a:cubicBezTo>
                <a:cubicBezTo>
                  <a:pt x="1063625" y="1067435"/>
                  <a:pt x="1083310" y="1057275"/>
                  <a:pt x="1104900" y="1035685"/>
                </a:cubicBezTo>
                <a:cubicBezTo>
                  <a:pt x="1126490" y="1014095"/>
                  <a:pt x="1134745" y="994410"/>
                  <a:pt x="1144270" y="966470"/>
                </a:cubicBezTo>
                <a:cubicBezTo>
                  <a:pt x="1153795" y="938530"/>
                  <a:pt x="1149985" y="924560"/>
                  <a:pt x="1153795" y="897255"/>
                </a:cubicBezTo>
                <a:cubicBezTo>
                  <a:pt x="1157605" y="869950"/>
                  <a:pt x="1160145" y="855980"/>
                  <a:pt x="1163955" y="828675"/>
                </a:cubicBezTo>
                <a:cubicBezTo>
                  <a:pt x="1167765" y="801370"/>
                  <a:pt x="1169670" y="787400"/>
                  <a:pt x="1173480" y="759460"/>
                </a:cubicBezTo>
                <a:cubicBezTo>
                  <a:pt x="1177290" y="731520"/>
                  <a:pt x="1177925" y="718185"/>
                  <a:pt x="1183640" y="690245"/>
                </a:cubicBezTo>
                <a:cubicBezTo>
                  <a:pt x="1189355" y="662305"/>
                  <a:pt x="1197610" y="648335"/>
                  <a:pt x="1203325" y="621030"/>
                </a:cubicBezTo>
                <a:cubicBezTo>
                  <a:pt x="1209040" y="593725"/>
                  <a:pt x="1210945" y="579755"/>
                  <a:pt x="1212850" y="552450"/>
                </a:cubicBezTo>
                <a:cubicBezTo>
                  <a:pt x="1214755" y="525145"/>
                  <a:pt x="1212850" y="511175"/>
                  <a:pt x="1212850" y="483235"/>
                </a:cubicBezTo>
                <a:cubicBezTo>
                  <a:pt x="1212850" y="455295"/>
                  <a:pt x="1212850" y="441325"/>
                  <a:pt x="1212850" y="414020"/>
                </a:cubicBezTo>
                <a:cubicBezTo>
                  <a:pt x="1212850" y="386715"/>
                  <a:pt x="1212850" y="372745"/>
                  <a:pt x="1212850" y="345440"/>
                </a:cubicBezTo>
                <a:cubicBezTo>
                  <a:pt x="1212850" y="318135"/>
                  <a:pt x="1212850" y="304165"/>
                  <a:pt x="1212850" y="276225"/>
                </a:cubicBezTo>
                <a:cubicBezTo>
                  <a:pt x="1212850" y="248285"/>
                  <a:pt x="1210945" y="234950"/>
                  <a:pt x="1212850" y="207010"/>
                </a:cubicBezTo>
                <a:cubicBezTo>
                  <a:pt x="1214755" y="179070"/>
                  <a:pt x="1219200" y="165100"/>
                  <a:pt x="1223010" y="137795"/>
                </a:cubicBezTo>
                <a:cubicBezTo>
                  <a:pt x="1226820" y="110490"/>
                  <a:pt x="1228725" y="96520"/>
                  <a:pt x="1232535" y="69215"/>
                </a:cubicBezTo>
                <a:cubicBezTo>
                  <a:pt x="1236345" y="41910"/>
                  <a:pt x="1230630" y="0"/>
                  <a:pt x="1242695" y="0"/>
                </a:cubicBezTo>
                <a:cubicBezTo>
                  <a:pt x="1254760" y="0"/>
                  <a:pt x="1280160" y="41910"/>
                  <a:pt x="1292225" y="69215"/>
                </a:cubicBezTo>
                <a:cubicBezTo>
                  <a:pt x="1304290" y="96520"/>
                  <a:pt x="1297940" y="110490"/>
                  <a:pt x="1301750" y="137795"/>
                </a:cubicBezTo>
                <a:cubicBezTo>
                  <a:pt x="1305560" y="165100"/>
                  <a:pt x="1308100" y="179070"/>
                  <a:pt x="1311910" y="207010"/>
                </a:cubicBezTo>
                <a:cubicBezTo>
                  <a:pt x="1315720" y="234950"/>
                  <a:pt x="1317625" y="248285"/>
                  <a:pt x="1321435" y="276225"/>
                </a:cubicBezTo>
                <a:cubicBezTo>
                  <a:pt x="1325245" y="304165"/>
                  <a:pt x="1327785" y="318135"/>
                  <a:pt x="1331595" y="345440"/>
                </a:cubicBezTo>
                <a:cubicBezTo>
                  <a:pt x="1335405" y="372745"/>
                  <a:pt x="1339215" y="386715"/>
                  <a:pt x="1341120" y="414020"/>
                </a:cubicBezTo>
                <a:cubicBezTo>
                  <a:pt x="1343025" y="441325"/>
                  <a:pt x="1341120" y="455295"/>
                  <a:pt x="1341120" y="483235"/>
                </a:cubicBezTo>
                <a:cubicBezTo>
                  <a:pt x="1341120" y="511175"/>
                  <a:pt x="1339215" y="525145"/>
                  <a:pt x="1341120" y="552450"/>
                </a:cubicBezTo>
                <a:cubicBezTo>
                  <a:pt x="1343025" y="579755"/>
                  <a:pt x="1347470" y="593725"/>
                  <a:pt x="1351280" y="621030"/>
                </a:cubicBezTo>
                <a:cubicBezTo>
                  <a:pt x="1355090" y="648335"/>
                  <a:pt x="1356995" y="662305"/>
                  <a:pt x="1360805" y="690245"/>
                </a:cubicBezTo>
                <a:cubicBezTo>
                  <a:pt x="1364615" y="718185"/>
                  <a:pt x="1369060" y="731520"/>
                  <a:pt x="1370965" y="759460"/>
                </a:cubicBezTo>
                <a:cubicBezTo>
                  <a:pt x="1372870" y="787400"/>
                  <a:pt x="1370965" y="801370"/>
                  <a:pt x="1370965" y="828675"/>
                </a:cubicBezTo>
                <a:cubicBezTo>
                  <a:pt x="1370965" y="855980"/>
                  <a:pt x="1367155" y="869950"/>
                  <a:pt x="1370965" y="897255"/>
                </a:cubicBezTo>
                <a:cubicBezTo>
                  <a:pt x="1374775" y="924560"/>
                  <a:pt x="1384935" y="938530"/>
                  <a:pt x="1390650" y="966470"/>
                </a:cubicBezTo>
                <a:cubicBezTo>
                  <a:pt x="1396365" y="994410"/>
                  <a:pt x="1395095" y="1007745"/>
                  <a:pt x="1400810" y="1035685"/>
                </a:cubicBezTo>
                <a:cubicBezTo>
                  <a:pt x="1406525" y="1063625"/>
                  <a:pt x="1412875" y="1077595"/>
                  <a:pt x="1420495" y="1104900"/>
                </a:cubicBezTo>
                <a:cubicBezTo>
                  <a:pt x="1428115" y="1132205"/>
                  <a:pt x="1434465" y="1146175"/>
                  <a:pt x="1440180" y="1173480"/>
                </a:cubicBezTo>
                <a:cubicBezTo>
                  <a:pt x="1445895" y="1200785"/>
                  <a:pt x="1442085" y="1214755"/>
                  <a:pt x="1449705" y="1242695"/>
                </a:cubicBezTo>
                <a:cubicBezTo>
                  <a:pt x="1457325" y="1270635"/>
                  <a:pt x="1459865" y="1301750"/>
                  <a:pt x="1479550" y="1311910"/>
                </a:cubicBezTo>
                <a:cubicBezTo>
                  <a:pt x="1499235" y="1322070"/>
                  <a:pt x="1527175" y="1310005"/>
                  <a:pt x="1548765" y="1292225"/>
                </a:cubicBezTo>
                <a:cubicBezTo>
                  <a:pt x="1570355" y="1274445"/>
                  <a:pt x="1576070" y="1250950"/>
                  <a:pt x="1588135" y="1223010"/>
                </a:cubicBezTo>
                <a:cubicBezTo>
                  <a:pt x="1600200" y="1195070"/>
                  <a:pt x="1595755" y="1181100"/>
                  <a:pt x="1607820" y="1153795"/>
                </a:cubicBezTo>
                <a:cubicBezTo>
                  <a:pt x="1619885" y="1126490"/>
                  <a:pt x="1625600" y="1101090"/>
                  <a:pt x="1647190" y="1085215"/>
                </a:cubicBezTo>
                <a:cubicBezTo>
                  <a:pt x="1668780" y="1069340"/>
                  <a:pt x="1689100" y="1078865"/>
                  <a:pt x="1716405" y="1075055"/>
                </a:cubicBezTo>
                <a:cubicBezTo>
                  <a:pt x="1743710" y="1071245"/>
                  <a:pt x="1757680" y="1069340"/>
                  <a:pt x="1784985" y="1065530"/>
                </a:cubicBezTo>
                <a:cubicBezTo>
                  <a:pt x="1812290" y="1061720"/>
                  <a:pt x="1826260" y="1067435"/>
                  <a:pt x="1854200" y="1055370"/>
                </a:cubicBezTo>
                <a:cubicBezTo>
                  <a:pt x="1882140" y="1043305"/>
                  <a:pt x="1895475" y="1027430"/>
                  <a:pt x="1923415" y="1005840"/>
                </a:cubicBezTo>
                <a:cubicBezTo>
                  <a:pt x="1951355" y="984250"/>
                  <a:pt x="1965325" y="968375"/>
                  <a:pt x="1992630" y="946785"/>
                </a:cubicBezTo>
                <a:cubicBezTo>
                  <a:pt x="2019935" y="925195"/>
                  <a:pt x="2033905" y="904875"/>
                  <a:pt x="2061210" y="897255"/>
                </a:cubicBezTo>
                <a:cubicBezTo>
                  <a:pt x="2088515" y="889635"/>
                  <a:pt x="2102485" y="901700"/>
                  <a:pt x="2130425" y="907415"/>
                </a:cubicBezTo>
                <a:cubicBezTo>
                  <a:pt x="2158365" y="913130"/>
                  <a:pt x="2171700" y="916940"/>
                  <a:pt x="2199640" y="927100"/>
                </a:cubicBezTo>
                <a:cubicBezTo>
                  <a:pt x="2227580" y="937260"/>
                  <a:pt x="2241550" y="942975"/>
                  <a:pt x="2268855" y="956945"/>
                </a:cubicBezTo>
                <a:cubicBezTo>
                  <a:pt x="2296160" y="970915"/>
                  <a:pt x="2310130" y="980440"/>
                  <a:pt x="2337435" y="996315"/>
                </a:cubicBezTo>
                <a:cubicBezTo>
                  <a:pt x="2364740" y="1012190"/>
                  <a:pt x="2378710" y="1023620"/>
                  <a:pt x="2406650" y="1035685"/>
                </a:cubicBezTo>
                <a:cubicBezTo>
                  <a:pt x="2434590" y="1047750"/>
                  <a:pt x="2448560" y="1049655"/>
                  <a:pt x="2475865" y="1055370"/>
                </a:cubicBezTo>
                <a:cubicBezTo>
                  <a:pt x="2503170" y="1061085"/>
                  <a:pt x="2517140" y="1061720"/>
                  <a:pt x="2544445" y="1065530"/>
                </a:cubicBezTo>
                <a:cubicBezTo>
                  <a:pt x="2571750" y="1069340"/>
                  <a:pt x="2585720" y="1071245"/>
                  <a:pt x="2613660" y="1075055"/>
                </a:cubicBezTo>
                <a:cubicBezTo>
                  <a:pt x="2641600" y="1078865"/>
                  <a:pt x="2654935" y="1083310"/>
                  <a:pt x="2682875" y="1085215"/>
                </a:cubicBezTo>
                <a:cubicBezTo>
                  <a:pt x="2710815" y="1087120"/>
                  <a:pt x="2739390" y="1085215"/>
                  <a:pt x="2752090" y="1085215"/>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7">
            <a:extLst>
              <a:ext uri="{FF2B5EF4-FFF2-40B4-BE49-F238E27FC236}">
                <a16:creationId xmlns:a16="http://schemas.microsoft.com/office/drawing/2014/main" id="{C5510AF3-3F86-4FAD-B65A-9F428C15EB65}"/>
              </a:ext>
            </a:extLst>
          </p:cNvPr>
          <p:cNvCxnSpPr/>
          <p:nvPr/>
        </p:nvCxnSpPr>
        <p:spPr>
          <a:xfrm>
            <a:off x="5950000" y="5146153"/>
            <a:ext cx="781013" cy="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0">
            <a:extLst>
              <a:ext uri="{FF2B5EF4-FFF2-40B4-BE49-F238E27FC236}">
                <a16:creationId xmlns:a16="http://schemas.microsoft.com/office/drawing/2014/main" id="{1AE7D344-8780-40B3-898F-1F9852009E9E}"/>
              </a:ext>
            </a:extLst>
          </p:cNvPr>
          <p:cNvCxnSpPr/>
          <p:nvPr/>
        </p:nvCxnSpPr>
        <p:spPr>
          <a:xfrm>
            <a:off x="1363011" y="4070106"/>
            <a:ext cx="0" cy="150773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1">
            <a:extLst>
              <a:ext uri="{FF2B5EF4-FFF2-40B4-BE49-F238E27FC236}">
                <a16:creationId xmlns:a16="http://schemas.microsoft.com/office/drawing/2014/main" id="{73E6E901-D577-4466-A5FB-3CD4B4C67743}"/>
              </a:ext>
            </a:extLst>
          </p:cNvPr>
          <p:cNvCxnSpPr/>
          <p:nvPr/>
        </p:nvCxnSpPr>
        <p:spPr>
          <a:xfrm>
            <a:off x="3477604" y="4044119"/>
            <a:ext cx="0" cy="150773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12">
            <a:extLst>
              <a:ext uri="{FF2B5EF4-FFF2-40B4-BE49-F238E27FC236}">
                <a16:creationId xmlns:a16="http://schemas.microsoft.com/office/drawing/2014/main" id="{DAD7254B-9553-45A6-9E04-2DB3DABE6362}"/>
              </a:ext>
            </a:extLst>
          </p:cNvPr>
          <p:cNvCxnSpPr/>
          <p:nvPr/>
        </p:nvCxnSpPr>
        <p:spPr>
          <a:xfrm>
            <a:off x="5197786" y="4018133"/>
            <a:ext cx="0" cy="150773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13">
            <a:extLst>
              <a:ext uri="{FF2B5EF4-FFF2-40B4-BE49-F238E27FC236}">
                <a16:creationId xmlns:a16="http://schemas.microsoft.com/office/drawing/2014/main" id="{0BC37147-DC96-4094-AF1E-B969579D3025}"/>
              </a:ext>
            </a:extLst>
          </p:cNvPr>
          <p:cNvCxnSpPr/>
          <p:nvPr/>
        </p:nvCxnSpPr>
        <p:spPr>
          <a:xfrm>
            <a:off x="7767321" y="3967751"/>
            <a:ext cx="0" cy="150773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Text Box 14">
            <a:extLst>
              <a:ext uri="{FF2B5EF4-FFF2-40B4-BE49-F238E27FC236}">
                <a16:creationId xmlns:a16="http://schemas.microsoft.com/office/drawing/2014/main" id="{CA044674-9553-481F-B67E-51103A942E92}"/>
              </a:ext>
            </a:extLst>
          </p:cNvPr>
          <p:cNvSpPr txBox="1"/>
          <p:nvPr/>
        </p:nvSpPr>
        <p:spPr>
          <a:xfrm>
            <a:off x="1423615" y="5498356"/>
            <a:ext cx="860058" cy="369332"/>
          </a:xfrm>
          <a:prstGeom prst="rect">
            <a:avLst/>
          </a:prstGeom>
          <a:noFill/>
          <a:ln>
            <a:noFill/>
          </a:ln>
        </p:spPr>
        <p:txBody>
          <a:bodyPr wrap="square" rtlCol="0">
            <a:spAutoFit/>
          </a:bodyPr>
          <a:lstStyle/>
          <a:p>
            <a:r>
              <a:rPr lang="x-none" altLang="en-US" dirty="0">
                <a:latin typeface="Times New Roman" charset="0"/>
              </a:rPr>
              <a:t>R-peak</a:t>
            </a:r>
          </a:p>
        </p:txBody>
      </p:sp>
      <p:sp>
        <p:nvSpPr>
          <p:cNvPr id="20" name="Text Box 15">
            <a:extLst>
              <a:ext uri="{FF2B5EF4-FFF2-40B4-BE49-F238E27FC236}">
                <a16:creationId xmlns:a16="http://schemas.microsoft.com/office/drawing/2014/main" id="{259958DB-89E2-4387-B6EE-C0C7AFB7298D}"/>
              </a:ext>
            </a:extLst>
          </p:cNvPr>
          <p:cNvSpPr txBox="1"/>
          <p:nvPr/>
        </p:nvSpPr>
        <p:spPr>
          <a:xfrm>
            <a:off x="3546364" y="5493589"/>
            <a:ext cx="893349" cy="369332"/>
          </a:xfrm>
          <a:prstGeom prst="rect">
            <a:avLst/>
          </a:prstGeom>
          <a:noFill/>
          <a:ln>
            <a:noFill/>
          </a:ln>
        </p:spPr>
        <p:txBody>
          <a:bodyPr wrap="square" rtlCol="0">
            <a:spAutoFit/>
          </a:bodyPr>
          <a:lstStyle/>
          <a:p>
            <a:r>
              <a:rPr lang="x-none" altLang="en-US">
                <a:latin typeface="Times New Roman" charset="0"/>
              </a:rPr>
              <a:t>R-peak</a:t>
            </a:r>
          </a:p>
        </p:txBody>
      </p:sp>
      <p:sp>
        <p:nvSpPr>
          <p:cNvPr id="21" name="Text Box 16">
            <a:extLst>
              <a:ext uri="{FF2B5EF4-FFF2-40B4-BE49-F238E27FC236}">
                <a16:creationId xmlns:a16="http://schemas.microsoft.com/office/drawing/2014/main" id="{28FE00B2-2317-4F40-A8A6-86F1F06516AC}"/>
              </a:ext>
            </a:extLst>
          </p:cNvPr>
          <p:cNvSpPr txBox="1"/>
          <p:nvPr/>
        </p:nvSpPr>
        <p:spPr>
          <a:xfrm>
            <a:off x="5311546" y="5493589"/>
            <a:ext cx="932782" cy="369330"/>
          </a:xfrm>
          <a:prstGeom prst="rect">
            <a:avLst/>
          </a:prstGeom>
          <a:noFill/>
          <a:ln>
            <a:noFill/>
          </a:ln>
        </p:spPr>
        <p:txBody>
          <a:bodyPr wrap="square" rtlCol="0">
            <a:spAutoFit/>
          </a:bodyPr>
          <a:lstStyle/>
          <a:p>
            <a:r>
              <a:rPr lang="x-none" altLang="en-US">
                <a:latin typeface="Times New Roman" charset="0"/>
              </a:rPr>
              <a:t>R-peak</a:t>
            </a:r>
          </a:p>
        </p:txBody>
      </p:sp>
      <p:sp>
        <p:nvSpPr>
          <p:cNvPr id="22" name="Text Box 17">
            <a:extLst>
              <a:ext uri="{FF2B5EF4-FFF2-40B4-BE49-F238E27FC236}">
                <a16:creationId xmlns:a16="http://schemas.microsoft.com/office/drawing/2014/main" id="{9653A3C3-7704-4B3D-BDF9-32C00CCA803F}"/>
              </a:ext>
            </a:extLst>
          </p:cNvPr>
          <p:cNvSpPr txBox="1"/>
          <p:nvPr/>
        </p:nvSpPr>
        <p:spPr>
          <a:xfrm>
            <a:off x="7863483" y="5497040"/>
            <a:ext cx="867409" cy="369332"/>
          </a:xfrm>
          <a:prstGeom prst="rect">
            <a:avLst/>
          </a:prstGeom>
          <a:noFill/>
          <a:ln>
            <a:noFill/>
          </a:ln>
        </p:spPr>
        <p:txBody>
          <a:bodyPr wrap="square" rtlCol="0">
            <a:spAutoFit/>
          </a:bodyPr>
          <a:lstStyle/>
          <a:p>
            <a:r>
              <a:rPr lang="x-none" altLang="en-US">
                <a:latin typeface="Times New Roman" charset="0"/>
              </a:rPr>
              <a:t>R-peak</a:t>
            </a:r>
          </a:p>
        </p:txBody>
      </p:sp>
      <p:sp>
        <p:nvSpPr>
          <p:cNvPr id="23" name="Left Brace 19">
            <a:extLst>
              <a:ext uri="{FF2B5EF4-FFF2-40B4-BE49-F238E27FC236}">
                <a16:creationId xmlns:a16="http://schemas.microsoft.com/office/drawing/2014/main" id="{50BAE0DB-9193-4354-95F5-57804C48DA75}"/>
              </a:ext>
            </a:extLst>
          </p:cNvPr>
          <p:cNvSpPr/>
          <p:nvPr/>
        </p:nvSpPr>
        <p:spPr>
          <a:xfrm rot="5400000">
            <a:off x="2344575" y="2865484"/>
            <a:ext cx="149024" cy="2104831"/>
          </a:xfrm>
          <a:prstGeom prst="leftBrace">
            <a:avLst>
              <a:gd name="adj1" fmla="val 8333"/>
              <a:gd name="adj2" fmla="val 49691"/>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Left Brace 21">
            <a:extLst>
              <a:ext uri="{FF2B5EF4-FFF2-40B4-BE49-F238E27FC236}">
                <a16:creationId xmlns:a16="http://schemas.microsoft.com/office/drawing/2014/main" id="{9ADFC5BB-4518-40DD-8346-D52102DDBB17}"/>
              </a:ext>
            </a:extLst>
          </p:cNvPr>
          <p:cNvSpPr/>
          <p:nvPr/>
        </p:nvSpPr>
        <p:spPr>
          <a:xfrm rot="5400000">
            <a:off x="4275143" y="3061437"/>
            <a:ext cx="149024" cy="1718230"/>
          </a:xfrm>
          <a:prstGeom prst="leftBrace">
            <a:avLst>
              <a:gd name="adj1" fmla="val 8333"/>
              <a:gd name="adj2" fmla="val 49691"/>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Text Box 22">
            <a:extLst>
              <a:ext uri="{FF2B5EF4-FFF2-40B4-BE49-F238E27FC236}">
                <a16:creationId xmlns:a16="http://schemas.microsoft.com/office/drawing/2014/main" id="{CF67B799-85EC-49DD-87D2-C461AD96D1F4}"/>
              </a:ext>
            </a:extLst>
          </p:cNvPr>
          <p:cNvSpPr txBox="1"/>
          <p:nvPr/>
        </p:nvSpPr>
        <p:spPr>
          <a:xfrm>
            <a:off x="2282693" y="3531118"/>
            <a:ext cx="351378" cy="369332"/>
          </a:xfrm>
          <a:prstGeom prst="rect">
            <a:avLst/>
          </a:prstGeom>
          <a:noFill/>
          <a:ln>
            <a:noFill/>
          </a:ln>
        </p:spPr>
        <p:txBody>
          <a:bodyPr wrap="none" rtlCol="0">
            <a:spAutoFit/>
          </a:bodyPr>
          <a:lstStyle/>
          <a:p>
            <a:r>
              <a:rPr lang="en-US" altLang="en-US" dirty="0">
                <a:latin typeface="Times New Roman" charset="0"/>
              </a:rPr>
              <a:t>s</a:t>
            </a:r>
            <a:r>
              <a:rPr lang="x-none" altLang="en-US" baseline="-25000" dirty="0">
                <a:solidFill>
                  <a:schemeClr val="tx1"/>
                </a:solidFill>
                <a:uFillTx/>
                <a:latin typeface="Times New Roman" charset="0"/>
              </a:rPr>
              <a:t>1</a:t>
            </a:r>
          </a:p>
        </p:txBody>
      </p:sp>
      <p:sp>
        <p:nvSpPr>
          <p:cNvPr id="26" name="Left Brace 23">
            <a:extLst>
              <a:ext uri="{FF2B5EF4-FFF2-40B4-BE49-F238E27FC236}">
                <a16:creationId xmlns:a16="http://schemas.microsoft.com/office/drawing/2014/main" id="{3ABBF06F-B62D-4EBD-B603-CCDCF8940B3D}"/>
              </a:ext>
            </a:extLst>
          </p:cNvPr>
          <p:cNvSpPr/>
          <p:nvPr/>
        </p:nvSpPr>
        <p:spPr>
          <a:xfrm rot="5400000">
            <a:off x="7114127" y="3296863"/>
            <a:ext cx="149024" cy="1165174"/>
          </a:xfrm>
          <a:prstGeom prst="leftBrace">
            <a:avLst>
              <a:gd name="adj1" fmla="val 8333"/>
              <a:gd name="adj2" fmla="val 49691"/>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Text Box 24">
            <a:extLst>
              <a:ext uri="{FF2B5EF4-FFF2-40B4-BE49-F238E27FC236}">
                <a16:creationId xmlns:a16="http://schemas.microsoft.com/office/drawing/2014/main" id="{0639290D-4796-4F1A-A40F-41761C82C671}"/>
              </a:ext>
            </a:extLst>
          </p:cNvPr>
          <p:cNvSpPr txBox="1"/>
          <p:nvPr/>
        </p:nvSpPr>
        <p:spPr>
          <a:xfrm>
            <a:off x="4211269" y="3556742"/>
            <a:ext cx="351378" cy="369332"/>
          </a:xfrm>
          <a:prstGeom prst="rect">
            <a:avLst/>
          </a:prstGeom>
          <a:noFill/>
          <a:ln>
            <a:noFill/>
          </a:ln>
        </p:spPr>
        <p:txBody>
          <a:bodyPr wrap="none" rtlCol="0">
            <a:spAutoFit/>
          </a:bodyPr>
          <a:lstStyle/>
          <a:p>
            <a:r>
              <a:rPr lang="en-US" altLang="en-US" dirty="0">
                <a:latin typeface="Times New Roman" charset="0"/>
              </a:rPr>
              <a:t>s</a:t>
            </a:r>
            <a:r>
              <a:rPr lang="x-none" altLang="en-US" baseline="-25000" dirty="0">
                <a:solidFill>
                  <a:schemeClr val="tx1"/>
                </a:solidFill>
                <a:uFillTx/>
                <a:latin typeface="Times New Roman" charset="0"/>
              </a:rPr>
              <a:t>2</a:t>
            </a:r>
          </a:p>
        </p:txBody>
      </p:sp>
      <p:sp>
        <p:nvSpPr>
          <p:cNvPr id="28" name="Text Box 25">
            <a:extLst>
              <a:ext uri="{FF2B5EF4-FFF2-40B4-BE49-F238E27FC236}">
                <a16:creationId xmlns:a16="http://schemas.microsoft.com/office/drawing/2014/main" id="{8E01A07B-8EBD-420F-867D-A5C53825315F}"/>
              </a:ext>
            </a:extLst>
          </p:cNvPr>
          <p:cNvSpPr txBox="1"/>
          <p:nvPr/>
        </p:nvSpPr>
        <p:spPr>
          <a:xfrm>
            <a:off x="7054646" y="3514846"/>
            <a:ext cx="351378" cy="369332"/>
          </a:xfrm>
          <a:prstGeom prst="rect">
            <a:avLst/>
          </a:prstGeom>
          <a:noFill/>
          <a:ln>
            <a:noFill/>
          </a:ln>
        </p:spPr>
        <p:txBody>
          <a:bodyPr wrap="none" rtlCol="0">
            <a:spAutoFit/>
          </a:bodyPr>
          <a:lstStyle/>
          <a:p>
            <a:r>
              <a:rPr lang="en-US" altLang="en-US" dirty="0">
                <a:latin typeface="Times New Roman" charset="0"/>
              </a:rPr>
              <a:t>s</a:t>
            </a:r>
            <a:r>
              <a:rPr lang="x-none" altLang="en-US" baseline="-25000" dirty="0">
                <a:solidFill>
                  <a:schemeClr val="tx1"/>
                </a:solidFill>
                <a:uFillTx/>
                <a:latin typeface="Times New Roman" charset="0"/>
              </a:rPr>
              <a:t>n</a:t>
            </a:r>
          </a:p>
        </p:txBody>
      </p:sp>
      <p:cxnSp>
        <p:nvCxnSpPr>
          <p:cNvPr id="29" name="Straight Arrow Connector 26">
            <a:extLst>
              <a:ext uri="{FF2B5EF4-FFF2-40B4-BE49-F238E27FC236}">
                <a16:creationId xmlns:a16="http://schemas.microsoft.com/office/drawing/2014/main" id="{B01680A9-0647-4DCC-8FAA-9D872C554721}"/>
              </a:ext>
            </a:extLst>
          </p:cNvPr>
          <p:cNvCxnSpPr/>
          <p:nvPr/>
        </p:nvCxnSpPr>
        <p:spPr>
          <a:xfrm flipV="1">
            <a:off x="2421772" y="3103307"/>
            <a:ext cx="2441" cy="452375"/>
          </a:xfrm>
          <a:prstGeom prst="straightConnector1">
            <a:avLst/>
          </a:prstGeom>
          <a:ln w="28575" cmpd="sng">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8">
            <a:extLst>
              <a:ext uri="{FF2B5EF4-FFF2-40B4-BE49-F238E27FC236}">
                <a16:creationId xmlns:a16="http://schemas.microsoft.com/office/drawing/2014/main" id="{B4F2D17F-D06E-4EE3-9375-5FE8EF8016FD}"/>
              </a:ext>
            </a:extLst>
          </p:cNvPr>
          <p:cNvCxnSpPr/>
          <p:nvPr/>
        </p:nvCxnSpPr>
        <p:spPr>
          <a:xfrm flipV="1">
            <a:off x="4331350" y="3143612"/>
            <a:ext cx="2441" cy="452375"/>
          </a:xfrm>
          <a:prstGeom prst="straightConnector1">
            <a:avLst/>
          </a:prstGeom>
          <a:ln w="28575" cmpd="sng">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A2B86F7-245F-4E04-BB4F-EBF73490A046}"/>
              </a:ext>
            </a:extLst>
          </p:cNvPr>
          <p:cNvCxnSpPr/>
          <p:nvPr/>
        </p:nvCxnSpPr>
        <p:spPr>
          <a:xfrm flipV="1">
            <a:off x="7160083" y="3127172"/>
            <a:ext cx="2441" cy="452375"/>
          </a:xfrm>
          <a:prstGeom prst="straightConnector1">
            <a:avLst/>
          </a:prstGeom>
          <a:ln w="28575" cmpd="sng">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grpSp>
        <p:nvGrpSpPr>
          <p:cNvPr id="32" name="Group 41">
            <a:extLst>
              <a:ext uri="{FF2B5EF4-FFF2-40B4-BE49-F238E27FC236}">
                <a16:creationId xmlns:a16="http://schemas.microsoft.com/office/drawing/2014/main" id="{184ED255-14B2-4CCC-A051-800E327C48BD}"/>
              </a:ext>
            </a:extLst>
          </p:cNvPr>
          <p:cNvGrpSpPr/>
          <p:nvPr/>
        </p:nvGrpSpPr>
        <p:grpSpPr>
          <a:xfrm>
            <a:off x="2297869" y="2145669"/>
            <a:ext cx="376839" cy="980587"/>
            <a:chOff x="4733" y="2995"/>
            <a:chExt cx="772" cy="1849"/>
          </a:xfrm>
        </p:grpSpPr>
        <p:sp>
          <p:nvSpPr>
            <p:cNvPr id="33" name="Rectangle 1">
              <a:extLst>
                <a:ext uri="{FF2B5EF4-FFF2-40B4-BE49-F238E27FC236}">
                  <a16:creationId xmlns:a16="http://schemas.microsoft.com/office/drawing/2014/main" id="{06C289DE-00AF-4B22-B8E9-941EE9DB3C08}"/>
                </a:ext>
              </a:extLst>
            </p:cNvPr>
            <p:cNvSpPr/>
            <p:nvPr/>
          </p:nvSpPr>
          <p:spPr>
            <a:xfrm>
              <a:off x="4765" y="3931"/>
              <a:ext cx="497" cy="311"/>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
              <a:extLst>
                <a:ext uri="{FF2B5EF4-FFF2-40B4-BE49-F238E27FC236}">
                  <a16:creationId xmlns:a16="http://schemas.microsoft.com/office/drawing/2014/main" id="{06072FB2-5C49-455B-89FC-55097269882C}"/>
                </a:ext>
              </a:extLst>
            </p:cNvPr>
            <p:cNvSpPr/>
            <p:nvPr/>
          </p:nvSpPr>
          <p:spPr>
            <a:xfrm>
              <a:off x="4766" y="3618"/>
              <a:ext cx="497" cy="311"/>
            </a:xfrm>
            <a:prstGeom prst="rect">
              <a:avLst/>
            </a:prstGeom>
            <a:solidFill>
              <a:schemeClr val="accent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5">
              <a:extLst>
                <a:ext uri="{FF2B5EF4-FFF2-40B4-BE49-F238E27FC236}">
                  <a16:creationId xmlns:a16="http://schemas.microsoft.com/office/drawing/2014/main" id="{4AA0F157-DF35-4D3E-A83D-D322DA9C0879}"/>
                </a:ext>
              </a:extLst>
            </p:cNvPr>
            <p:cNvSpPr/>
            <p:nvPr/>
          </p:nvSpPr>
          <p:spPr>
            <a:xfrm>
              <a:off x="4766" y="3308"/>
              <a:ext cx="497" cy="311"/>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6">
              <a:extLst>
                <a:ext uri="{FF2B5EF4-FFF2-40B4-BE49-F238E27FC236}">
                  <a16:creationId xmlns:a16="http://schemas.microsoft.com/office/drawing/2014/main" id="{C37E264C-6D2F-4B2B-9678-C39E3FBF07D8}"/>
                </a:ext>
              </a:extLst>
            </p:cNvPr>
            <p:cNvSpPr/>
            <p:nvPr/>
          </p:nvSpPr>
          <p:spPr>
            <a:xfrm>
              <a:off x="4764" y="2995"/>
              <a:ext cx="497" cy="311"/>
            </a:xfrm>
            <a:prstGeom prst="rect">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 Box 33">
              <a:extLst>
                <a:ext uri="{FF2B5EF4-FFF2-40B4-BE49-F238E27FC236}">
                  <a16:creationId xmlns:a16="http://schemas.microsoft.com/office/drawing/2014/main" id="{5786DA01-D74D-4297-A22E-5FD3E4516CFB}"/>
                </a:ext>
              </a:extLst>
            </p:cNvPr>
            <p:cNvSpPr txBox="1"/>
            <p:nvPr/>
          </p:nvSpPr>
          <p:spPr>
            <a:xfrm>
              <a:off x="4733" y="4148"/>
              <a:ext cx="772" cy="696"/>
            </a:xfrm>
            <a:prstGeom prst="rect">
              <a:avLst/>
            </a:prstGeom>
            <a:noFill/>
            <a:ln>
              <a:noFill/>
            </a:ln>
          </p:spPr>
          <p:txBody>
            <a:bodyPr wrap="square" rtlCol="0">
              <a:spAutoFit/>
            </a:bodyPr>
            <a:lstStyle/>
            <a:p>
              <a:r>
                <a:rPr lang="x-none" altLang="en-US" dirty="0">
                  <a:latin typeface="Times New Roman" charset="0"/>
                </a:rPr>
                <a:t>v</a:t>
              </a:r>
              <a:r>
                <a:rPr lang="x-none" altLang="en-US" baseline="-25000" dirty="0">
                  <a:solidFill>
                    <a:schemeClr val="tx1"/>
                  </a:solidFill>
                  <a:uFillTx/>
                  <a:latin typeface="Times New Roman" charset="0"/>
                </a:rPr>
                <a:t>1</a:t>
              </a:r>
            </a:p>
          </p:txBody>
        </p:sp>
      </p:grpSp>
      <p:cxnSp>
        <p:nvCxnSpPr>
          <p:cNvPr id="38" name="Straight Arrow Connector 34">
            <a:extLst>
              <a:ext uri="{FF2B5EF4-FFF2-40B4-BE49-F238E27FC236}">
                <a16:creationId xmlns:a16="http://schemas.microsoft.com/office/drawing/2014/main" id="{28AB4341-F406-4873-9B75-824A8C2DC916}"/>
              </a:ext>
            </a:extLst>
          </p:cNvPr>
          <p:cNvCxnSpPr/>
          <p:nvPr/>
        </p:nvCxnSpPr>
        <p:spPr>
          <a:xfrm flipH="1" flipV="1">
            <a:off x="4830222" y="1468818"/>
            <a:ext cx="7810" cy="320852"/>
          </a:xfrm>
          <a:prstGeom prst="straightConnector1">
            <a:avLst/>
          </a:prstGeom>
          <a:ln w="28575" cmpd="sng">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2" name="Rounded Rectangle 35">
            <a:extLst>
              <a:ext uri="{FF2B5EF4-FFF2-40B4-BE49-F238E27FC236}">
                <a16:creationId xmlns:a16="http://schemas.microsoft.com/office/drawing/2014/main" id="{6300C6C4-B977-4653-9DC7-2ECD1EE3B857}"/>
              </a:ext>
            </a:extLst>
          </p:cNvPr>
          <p:cNvSpPr/>
          <p:nvPr/>
        </p:nvSpPr>
        <p:spPr>
          <a:xfrm>
            <a:off x="3237198" y="1057013"/>
            <a:ext cx="3186047" cy="353733"/>
          </a:xfrm>
          <a:prstGeom prst="roundRect">
            <a:avLst/>
          </a:prstGeom>
          <a:ln w="28575" cmpd="sng">
            <a:solidFill>
              <a:srgbClr val="0070C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x-none" altLang="en-US" sz="2400" dirty="0">
                <a:latin typeface="Times New Roman" charset="0"/>
              </a:rPr>
              <a:t>Neural Network</a:t>
            </a:r>
          </a:p>
        </p:txBody>
      </p:sp>
      <p:grpSp>
        <p:nvGrpSpPr>
          <p:cNvPr id="44" name="Group 42">
            <a:extLst>
              <a:ext uri="{FF2B5EF4-FFF2-40B4-BE49-F238E27FC236}">
                <a16:creationId xmlns:a16="http://schemas.microsoft.com/office/drawing/2014/main" id="{411F899A-2683-4B54-A90D-C1593DA4FF65}"/>
              </a:ext>
            </a:extLst>
          </p:cNvPr>
          <p:cNvGrpSpPr/>
          <p:nvPr/>
        </p:nvGrpSpPr>
        <p:grpSpPr>
          <a:xfrm>
            <a:off x="4188327" y="2156899"/>
            <a:ext cx="285558" cy="916947"/>
            <a:chOff x="4733" y="2995"/>
            <a:chExt cx="585" cy="1729"/>
          </a:xfrm>
        </p:grpSpPr>
        <p:sp>
          <p:nvSpPr>
            <p:cNvPr id="45" name="Rectangle 43">
              <a:extLst>
                <a:ext uri="{FF2B5EF4-FFF2-40B4-BE49-F238E27FC236}">
                  <a16:creationId xmlns:a16="http://schemas.microsoft.com/office/drawing/2014/main" id="{B5372E29-B137-415A-8764-7C0F314BF264}"/>
                </a:ext>
              </a:extLst>
            </p:cNvPr>
            <p:cNvSpPr/>
            <p:nvPr/>
          </p:nvSpPr>
          <p:spPr>
            <a:xfrm>
              <a:off x="4768" y="3931"/>
              <a:ext cx="497" cy="311"/>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4">
              <a:extLst>
                <a:ext uri="{FF2B5EF4-FFF2-40B4-BE49-F238E27FC236}">
                  <a16:creationId xmlns:a16="http://schemas.microsoft.com/office/drawing/2014/main" id="{CA64AE15-C40F-4B52-9953-F24CD9B8000B}"/>
                </a:ext>
              </a:extLst>
            </p:cNvPr>
            <p:cNvSpPr/>
            <p:nvPr/>
          </p:nvSpPr>
          <p:spPr>
            <a:xfrm>
              <a:off x="4766" y="3618"/>
              <a:ext cx="497" cy="311"/>
            </a:xfrm>
            <a:prstGeom prst="rect">
              <a:avLst/>
            </a:prstGeom>
            <a:solidFill>
              <a:schemeClr val="accent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5">
              <a:extLst>
                <a:ext uri="{FF2B5EF4-FFF2-40B4-BE49-F238E27FC236}">
                  <a16:creationId xmlns:a16="http://schemas.microsoft.com/office/drawing/2014/main" id="{1F6E6C75-03B7-402F-9C5E-5F576A9C0C49}"/>
                </a:ext>
              </a:extLst>
            </p:cNvPr>
            <p:cNvSpPr/>
            <p:nvPr/>
          </p:nvSpPr>
          <p:spPr>
            <a:xfrm>
              <a:off x="4766" y="3308"/>
              <a:ext cx="497" cy="311"/>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6">
              <a:extLst>
                <a:ext uri="{FF2B5EF4-FFF2-40B4-BE49-F238E27FC236}">
                  <a16:creationId xmlns:a16="http://schemas.microsoft.com/office/drawing/2014/main" id="{ED13A119-973B-4C5D-80CD-C962C341727E}"/>
                </a:ext>
              </a:extLst>
            </p:cNvPr>
            <p:cNvSpPr/>
            <p:nvPr/>
          </p:nvSpPr>
          <p:spPr>
            <a:xfrm>
              <a:off x="4764" y="2995"/>
              <a:ext cx="497" cy="311"/>
            </a:xfrm>
            <a:prstGeom prst="rect">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Box 47">
              <a:extLst>
                <a:ext uri="{FF2B5EF4-FFF2-40B4-BE49-F238E27FC236}">
                  <a16:creationId xmlns:a16="http://schemas.microsoft.com/office/drawing/2014/main" id="{1B836885-0BB8-4468-A138-B9895840D9A5}"/>
                </a:ext>
              </a:extLst>
            </p:cNvPr>
            <p:cNvSpPr txBox="1"/>
            <p:nvPr/>
          </p:nvSpPr>
          <p:spPr>
            <a:xfrm>
              <a:off x="4733" y="4148"/>
              <a:ext cx="585" cy="576"/>
            </a:xfrm>
            <a:prstGeom prst="rect">
              <a:avLst/>
            </a:prstGeom>
            <a:noFill/>
            <a:ln>
              <a:noFill/>
            </a:ln>
          </p:spPr>
          <p:txBody>
            <a:bodyPr wrap="none" rtlCol="0">
              <a:spAutoFit/>
            </a:bodyPr>
            <a:lstStyle/>
            <a:p>
              <a:r>
                <a:rPr lang="x-none" altLang="en-US" dirty="0">
                  <a:latin typeface="Times New Roman" charset="0"/>
                </a:rPr>
                <a:t>v</a:t>
              </a:r>
              <a:r>
                <a:rPr lang="x-none" altLang="en-US" baseline="-25000" dirty="0">
                  <a:solidFill>
                    <a:schemeClr val="tx1"/>
                  </a:solidFill>
                  <a:uFillTx/>
                  <a:latin typeface="Times New Roman" charset="0"/>
                </a:rPr>
                <a:t>2</a:t>
              </a:r>
            </a:p>
          </p:txBody>
        </p:sp>
      </p:grpSp>
      <p:grpSp>
        <p:nvGrpSpPr>
          <p:cNvPr id="50" name="Group 48">
            <a:extLst>
              <a:ext uri="{FF2B5EF4-FFF2-40B4-BE49-F238E27FC236}">
                <a16:creationId xmlns:a16="http://schemas.microsoft.com/office/drawing/2014/main" id="{65E775E6-B6C5-44C5-A83B-4B8C4CBEA901}"/>
              </a:ext>
            </a:extLst>
          </p:cNvPr>
          <p:cNvGrpSpPr/>
          <p:nvPr/>
        </p:nvGrpSpPr>
        <p:grpSpPr>
          <a:xfrm>
            <a:off x="7016568" y="2184769"/>
            <a:ext cx="404662" cy="980587"/>
            <a:chOff x="4733" y="2995"/>
            <a:chExt cx="829" cy="1849"/>
          </a:xfrm>
        </p:grpSpPr>
        <p:sp>
          <p:nvSpPr>
            <p:cNvPr id="51" name="Rectangle 49">
              <a:extLst>
                <a:ext uri="{FF2B5EF4-FFF2-40B4-BE49-F238E27FC236}">
                  <a16:creationId xmlns:a16="http://schemas.microsoft.com/office/drawing/2014/main" id="{32A471D4-4933-4055-A689-E60FCBA8C5D1}"/>
                </a:ext>
              </a:extLst>
            </p:cNvPr>
            <p:cNvSpPr/>
            <p:nvPr/>
          </p:nvSpPr>
          <p:spPr>
            <a:xfrm>
              <a:off x="4768" y="3931"/>
              <a:ext cx="497" cy="311"/>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0">
              <a:extLst>
                <a:ext uri="{FF2B5EF4-FFF2-40B4-BE49-F238E27FC236}">
                  <a16:creationId xmlns:a16="http://schemas.microsoft.com/office/drawing/2014/main" id="{33474965-ADCA-4039-8B0C-B61EA4B10661}"/>
                </a:ext>
              </a:extLst>
            </p:cNvPr>
            <p:cNvSpPr/>
            <p:nvPr/>
          </p:nvSpPr>
          <p:spPr>
            <a:xfrm>
              <a:off x="4766" y="3618"/>
              <a:ext cx="497" cy="311"/>
            </a:xfrm>
            <a:prstGeom prst="rect">
              <a:avLst/>
            </a:prstGeom>
            <a:solidFill>
              <a:schemeClr val="accent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1">
              <a:extLst>
                <a:ext uri="{FF2B5EF4-FFF2-40B4-BE49-F238E27FC236}">
                  <a16:creationId xmlns:a16="http://schemas.microsoft.com/office/drawing/2014/main" id="{00185D37-8832-4069-B1E0-E5A352565A83}"/>
                </a:ext>
              </a:extLst>
            </p:cNvPr>
            <p:cNvSpPr/>
            <p:nvPr/>
          </p:nvSpPr>
          <p:spPr>
            <a:xfrm>
              <a:off x="4766" y="3308"/>
              <a:ext cx="497" cy="311"/>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2">
              <a:extLst>
                <a:ext uri="{FF2B5EF4-FFF2-40B4-BE49-F238E27FC236}">
                  <a16:creationId xmlns:a16="http://schemas.microsoft.com/office/drawing/2014/main" id="{5D686565-6FB3-47B0-893C-904A57706E6D}"/>
                </a:ext>
              </a:extLst>
            </p:cNvPr>
            <p:cNvSpPr/>
            <p:nvPr/>
          </p:nvSpPr>
          <p:spPr>
            <a:xfrm>
              <a:off x="4764" y="2995"/>
              <a:ext cx="497" cy="311"/>
            </a:xfrm>
            <a:prstGeom prst="rect">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Box 53">
              <a:extLst>
                <a:ext uri="{FF2B5EF4-FFF2-40B4-BE49-F238E27FC236}">
                  <a16:creationId xmlns:a16="http://schemas.microsoft.com/office/drawing/2014/main" id="{3BC089CF-C922-4246-8077-581C3C9C115D}"/>
                </a:ext>
              </a:extLst>
            </p:cNvPr>
            <p:cNvSpPr txBox="1"/>
            <p:nvPr/>
          </p:nvSpPr>
          <p:spPr>
            <a:xfrm>
              <a:off x="4733" y="4148"/>
              <a:ext cx="829" cy="696"/>
            </a:xfrm>
            <a:prstGeom prst="rect">
              <a:avLst/>
            </a:prstGeom>
            <a:noFill/>
            <a:ln>
              <a:noFill/>
            </a:ln>
          </p:spPr>
          <p:txBody>
            <a:bodyPr wrap="square" rtlCol="0">
              <a:spAutoFit/>
            </a:bodyPr>
            <a:lstStyle/>
            <a:p>
              <a:r>
                <a:rPr lang="x-none" altLang="en-US" dirty="0">
                  <a:latin typeface="Times New Roman" charset="0"/>
                </a:rPr>
                <a:t>v</a:t>
              </a:r>
              <a:r>
                <a:rPr lang="x-none" altLang="en-US" baseline="-25000" dirty="0">
                  <a:solidFill>
                    <a:schemeClr val="tx1"/>
                  </a:solidFill>
                  <a:uFillTx/>
                  <a:latin typeface="Times New Roman" charset="0"/>
                </a:rPr>
                <a:t>n</a:t>
              </a:r>
            </a:p>
          </p:txBody>
        </p:sp>
      </p:grpSp>
      <p:sp>
        <p:nvSpPr>
          <p:cNvPr id="56" name="Left Brace 54">
            <a:extLst>
              <a:ext uri="{FF2B5EF4-FFF2-40B4-BE49-F238E27FC236}">
                <a16:creationId xmlns:a16="http://schemas.microsoft.com/office/drawing/2014/main" id="{3281B372-4AE1-47F7-BDA3-B8ACEFDF7018}"/>
              </a:ext>
            </a:extLst>
          </p:cNvPr>
          <p:cNvSpPr/>
          <p:nvPr/>
        </p:nvSpPr>
        <p:spPr>
          <a:xfrm rot="5400000">
            <a:off x="4748144" y="-421073"/>
            <a:ext cx="149024" cy="4728548"/>
          </a:xfrm>
          <a:prstGeom prst="leftBrace">
            <a:avLst>
              <a:gd name="adj1" fmla="val 8333"/>
              <a:gd name="adj2" fmla="val 49691"/>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7" name="Rectangle 55">
            <a:extLst>
              <a:ext uri="{FF2B5EF4-FFF2-40B4-BE49-F238E27FC236}">
                <a16:creationId xmlns:a16="http://schemas.microsoft.com/office/drawing/2014/main" id="{4CE76E38-BF49-416E-9DC4-08314DEC97B2}"/>
              </a:ext>
            </a:extLst>
          </p:cNvPr>
          <p:cNvSpPr/>
          <p:nvPr/>
        </p:nvSpPr>
        <p:spPr>
          <a:xfrm>
            <a:off x="77045" y="5882385"/>
            <a:ext cx="1163481" cy="493741"/>
          </a:xfrm>
          <a:prstGeom prst="rect">
            <a:avLst/>
          </a:prstGeom>
          <a:ln w="28575" cmpd="sng">
            <a:solidFill>
              <a:srgbClr val="0070C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x-none" altLang="en-US">
                <a:latin typeface="Times New Roman" charset="0"/>
              </a:rPr>
              <a:t>R-peak Extractor</a:t>
            </a:r>
          </a:p>
        </p:txBody>
      </p:sp>
      <p:cxnSp>
        <p:nvCxnSpPr>
          <p:cNvPr id="58" name="Straight Connector 56">
            <a:extLst>
              <a:ext uri="{FF2B5EF4-FFF2-40B4-BE49-F238E27FC236}">
                <a16:creationId xmlns:a16="http://schemas.microsoft.com/office/drawing/2014/main" id="{57DB8CF9-35F8-4D0B-AEBF-15D064629F77}"/>
              </a:ext>
            </a:extLst>
          </p:cNvPr>
          <p:cNvCxnSpPr>
            <a:cxnSpLocks/>
            <a:stCxn id="57" idx="3"/>
          </p:cNvCxnSpPr>
          <p:nvPr/>
        </p:nvCxnSpPr>
        <p:spPr>
          <a:xfrm>
            <a:off x="1240526" y="6129256"/>
            <a:ext cx="6536335" cy="2188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7">
            <a:extLst>
              <a:ext uri="{FF2B5EF4-FFF2-40B4-BE49-F238E27FC236}">
                <a16:creationId xmlns:a16="http://schemas.microsoft.com/office/drawing/2014/main" id="{D2790FEB-3B9E-4B09-B7BA-E844336F60FB}"/>
              </a:ext>
            </a:extLst>
          </p:cNvPr>
          <p:cNvCxnSpPr/>
          <p:nvPr/>
        </p:nvCxnSpPr>
        <p:spPr>
          <a:xfrm flipV="1">
            <a:off x="1365451" y="5828636"/>
            <a:ext cx="0" cy="30494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8">
            <a:extLst>
              <a:ext uri="{FF2B5EF4-FFF2-40B4-BE49-F238E27FC236}">
                <a16:creationId xmlns:a16="http://schemas.microsoft.com/office/drawing/2014/main" id="{B176091C-7FEE-42DA-81F1-B7151F27397A}"/>
              </a:ext>
            </a:extLst>
          </p:cNvPr>
          <p:cNvCxnSpPr/>
          <p:nvPr/>
        </p:nvCxnSpPr>
        <p:spPr>
          <a:xfrm flipV="1">
            <a:off x="7771714" y="5850295"/>
            <a:ext cx="0" cy="30494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59">
            <a:extLst>
              <a:ext uri="{FF2B5EF4-FFF2-40B4-BE49-F238E27FC236}">
                <a16:creationId xmlns:a16="http://schemas.microsoft.com/office/drawing/2014/main" id="{280DD3AB-AEB7-4EC3-81A3-F8471BEBABF5}"/>
              </a:ext>
            </a:extLst>
          </p:cNvPr>
          <p:cNvCxnSpPr/>
          <p:nvPr/>
        </p:nvCxnSpPr>
        <p:spPr>
          <a:xfrm flipV="1">
            <a:off x="3474853" y="5837875"/>
            <a:ext cx="0" cy="30494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0">
            <a:extLst>
              <a:ext uri="{FF2B5EF4-FFF2-40B4-BE49-F238E27FC236}">
                <a16:creationId xmlns:a16="http://schemas.microsoft.com/office/drawing/2014/main" id="{7D2BCCE1-2B5E-4AE6-B826-1F1823CE6CC5}"/>
              </a:ext>
            </a:extLst>
          </p:cNvPr>
          <p:cNvCxnSpPr/>
          <p:nvPr/>
        </p:nvCxnSpPr>
        <p:spPr>
          <a:xfrm flipV="1">
            <a:off x="5201203" y="5838336"/>
            <a:ext cx="0" cy="30494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1">
            <a:extLst>
              <a:ext uri="{FF2B5EF4-FFF2-40B4-BE49-F238E27FC236}">
                <a16:creationId xmlns:a16="http://schemas.microsoft.com/office/drawing/2014/main" id="{BE5D0146-13E1-4C2F-A9FA-47F345237336}"/>
              </a:ext>
            </a:extLst>
          </p:cNvPr>
          <p:cNvSpPr/>
          <p:nvPr/>
        </p:nvSpPr>
        <p:spPr>
          <a:xfrm>
            <a:off x="2545088" y="3143612"/>
            <a:ext cx="981795" cy="327494"/>
          </a:xfrm>
          <a:prstGeom prst="rect">
            <a:avLst/>
          </a:prstGeom>
          <a:ln w="28575" cmpd="sng">
            <a:solidFill>
              <a:srgbClr val="0070C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x-none" altLang="en-US" dirty="0">
                <a:latin typeface="Times New Roman" charset="0"/>
              </a:rPr>
              <a:t>Encoder</a:t>
            </a:r>
          </a:p>
        </p:txBody>
      </p:sp>
      <p:sp>
        <p:nvSpPr>
          <p:cNvPr id="64" name="Rectangle 62">
            <a:extLst>
              <a:ext uri="{FF2B5EF4-FFF2-40B4-BE49-F238E27FC236}">
                <a16:creationId xmlns:a16="http://schemas.microsoft.com/office/drawing/2014/main" id="{A5BD05B9-FF4A-48E3-8CBF-52A5568CA42D}"/>
              </a:ext>
            </a:extLst>
          </p:cNvPr>
          <p:cNvSpPr/>
          <p:nvPr/>
        </p:nvSpPr>
        <p:spPr>
          <a:xfrm>
            <a:off x="4439228" y="3152125"/>
            <a:ext cx="956300" cy="332954"/>
          </a:xfrm>
          <a:prstGeom prst="rect">
            <a:avLst/>
          </a:prstGeom>
          <a:ln w="28575" cmpd="sng">
            <a:solidFill>
              <a:srgbClr val="0070C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x-none" altLang="en-US" dirty="0">
                <a:latin typeface="Times New Roman" charset="0"/>
              </a:rPr>
              <a:t>Encoder</a:t>
            </a:r>
          </a:p>
        </p:txBody>
      </p:sp>
      <p:sp>
        <p:nvSpPr>
          <p:cNvPr id="65" name="Rectangle 63">
            <a:extLst>
              <a:ext uri="{FF2B5EF4-FFF2-40B4-BE49-F238E27FC236}">
                <a16:creationId xmlns:a16="http://schemas.microsoft.com/office/drawing/2014/main" id="{5CECB4DC-AEAF-4864-BCF5-EF3B67CA936C}"/>
              </a:ext>
            </a:extLst>
          </p:cNvPr>
          <p:cNvSpPr/>
          <p:nvPr/>
        </p:nvSpPr>
        <p:spPr>
          <a:xfrm>
            <a:off x="7275281" y="3150637"/>
            <a:ext cx="1003161" cy="328140"/>
          </a:xfrm>
          <a:prstGeom prst="rect">
            <a:avLst/>
          </a:prstGeom>
          <a:ln w="28575" cmpd="sng">
            <a:solidFill>
              <a:srgbClr val="0070C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x-none" altLang="en-US" dirty="0">
                <a:latin typeface="Times New Roman" charset="0"/>
              </a:rPr>
              <a:t>Encoder</a:t>
            </a:r>
          </a:p>
        </p:txBody>
      </p:sp>
      <p:sp>
        <p:nvSpPr>
          <p:cNvPr id="66" name="文本框 65">
            <a:extLst>
              <a:ext uri="{FF2B5EF4-FFF2-40B4-BE49-F238E27FC236}">
                <a16:creationId xmlns:a16="http://schemas.microsoft.com/office/drawing/2014/main" id="{A8A99BD4-33C1-4814-816F-1D14EDE1F0EE}"/>
              </a:ext>
            </a:extLst>
          </p:cNvPr>
          <p:cNvSpPr txBox="1"/>
          <p:nvPr/>
        </p:nvSpPr>
        <p:spPr>
          <a:xfrm>
            <a:off x="806489" y="1399464"/>
            <a:ext cx="211557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Our framework</a:t>
            </a:r>
            <a:endParaRPr lang="zh-CN" altLang="en-US" dirty="0">
              <a:latin typeface="Times New Roman" panose="02020603050405020304" pitchFamily="18" charset="0"/>
              <a:cs typeface="Times New Roman" panose="02020603050405020304" pitchFamily="18" charset="0"/>
            </a:endParaRPr>
          </a:p>
        </p:txBody>
      </p:sp>
      <p:cxnSp>
        <p:nvCxnSpPr>
          <p:cNvPr id="3" name="直接连接符 2">
            <a:extLst>
              <a:ext uri="{FF2B5EF4-FFF2-40B4-BE49-F238E27FC236}">
                <a16:creationId xmlns:a16="http://schemas.microsoft.com/office/drawing/2014/main" id="{6B7DAEDC-77FE-42A0-966F-48E1C5B8DF8D}"/>
              </a:ext>
            </a:extLst>
          </p:cNvPr>
          <p:cNvCxnSpPr>
            <a:cxnSpLocks/>
          </p:cNvCxnSpPr>
          <p:nvPr/>
        </p:nvCxnSpPr>
        <p:spPr>
          <a:xfrm>
            <a:off x="2141173" y="2226365"/>
            <a:ext cx="5264851" cy="397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直接连接符 67">
            <a:extLst>
              <a:ext uri="{FF2B5EF4-FFF2-40B4-BE49-F238E27FC236}">
                <a16:creationId xmlns:a16="http://schemas.microsoft.com/office/drawing/2014/main" id="{B98BCE66-190E-4F00-87FB-7BE5E9C862FA}"/>
              </a:ext>
            </a:extLst>
          </p:cNvPr>
          <p:cNvCxnSpPr>
            <a:cxnSpLocks/>
          </p:cNvCxnSpPr>
          <p:nvPr/>
        </p:nvCxnSpPr>
        <p:spPr>
          <a:xfrm>
            <a:off x="2156379" y="2378940"/>
            <a:ext cx="5264851" cy="397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9" name="直接连接符 68">
            <a:extLst>
              <a:ext uri="{FF2B5EF4-FFF2-40B4-BE49-F238E27FC236}">
                <a16:creationId xmlns:a16="http://schemas.microsoft.com/office/drawing/2014/main" id="{A9B882FB-8BFD-47D4-9E1E-AB6851DFF163}"/>
              </a:ext>
            </a:extLst>
          </p:cNvPr>
          <p:cNvCxnSpPr>
            <a:cxnSpLocks/>
          </p:cNvCxnSpPr>
          <p:nvPr/>
        </p:nvCxnSpPr>
        <p:spPr>
          <a:xfrm>
            <a:off x="2156379" y="2555959"/>
            <a:ext cx="5264851" cy="347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0" name="直接连接符 69">
            <a:extLst>
              <a:ext uri="{FF2B5EF4-FFF2-40B4-BE49-F238E27FC236}">
                <a16:creationId xmlns:a16="http://schemas.microsoft.com/office/drawing/2014/main" id="{667172B2-34EF-4521-ABBF-8C084625EDBE}"/>
              </a:ext>
            </a:extLst>
          </p:cNvPr>
          <p:cNvCxnSpPr>
            <a:cxnSpLocks/>
          </p:cNvCxnSpPr>
          <p:nvPr/>
        </p:nvCxnSpPr>
        <p:spPr>
          <a:xfrm>
            <a:off x="2136159" y="2723383"/>
            <a:ext cx="5264851" cy="397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26791068"/>
      </p:ext>
    </p:extLst>
  </p:cSld>
  <p:clrMapOvr>
    <a:masterClrMapping/>
  </p:clrMapOvr>
  <p:transition advTm="66052"/>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标题 1"/>
          <p:cNvSpPr txBox="1"/>
          <p:nvPr/>
        </p:nvSpPr>
        <p:spPr>
          <a:xfrm>
            <a:off x="2584269" y="225638"/>
            <a:ext cx="4274646"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200" dirty="0">
                <a:solidFill>
                  <a:schemeClr val="bg1"/>
                </a:solidFill>
                <a:latin typeface="Times New Roman" panose="02020603050405020304" pitchFamily="18" charset="0"/>
                <a:ea typeface="隶书" pitchFamily="49" charset="-122"/>
                <a:cs typeface="Times New Roman" panose="02020603050405020304" pitchFamily="18" charset="0"/>
                <a:sym typeface="+mn-ea"/>
              </a:rPr>
              <a:t>Model</a:t>
            </a:r>
            <a:endParaRPr lang="zh-CN" altLang="en-US" sz="3200" dirty="0">
              <a:solidFill>
                <a:schemeClr val="bg1"/>
              </a:solidFill>
              <a:latin typeface="Times New Roman" panose="02020603050405020304" pitchFamily="18" charset="0"/>
              <a:ea typeface="隶书" pitchFamily="49" charset="-122"/>
              <a:cs typeface="Times New Roman" panose="02020603050405020304" pitchFamily="18" charset="0"/>
            </a:endParaRPr>
          </a:p>
        </p:txBody>
      </p:sp>
      <p:cxnSp>
        <p:nvCxnSpPr>
          <p:cNvPr id="40" name="直接连接符 39"/>
          <p:cNvCxnSpPr>
            <a:endCxn id="39" idx="1"/>
          </p:cNvCxnSpPr>
          <p:nvPr/>
        </p:nvCxnSpPr>
        <p:spPr>
          <a:xfrm>
            <a:off x="0" y="472335"/>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9" idx="3"/>
          </p:cNvCxnSpPr>
          <p:nvPr/>
        </p:nvCxnSpPr>
        <p:spPr>
          <a:xfrm>
            <a:off x="6858915" y="472335"/>
            <a:ext cx="2285085"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0233BF57-96E1-4505-84F5-1C76AB1D732A}"/>
              </a:ext>
            </a:extLst>
          </p:cNvPr>
          <p:cNvSpPr txBox="1"/>
          <p:nvPr/>
        </p:nvSpPr>
        <p:spPr>
          <a:xfrm>
            <a:off x="806488" y="1058697"/>
            <a:ext cx="280567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Beat representation learning</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80B6C1FC-07EB-48B1-8E69-24E53EAE9D48}"/>
                  </a:ext>
                </a:extLst>
              </p:cNvPr>
              <p:cNvSpPr txBox="1"/>
              <p:nvPr/>
            </p:nvSpPr>
            <p:spPr>
              <a:xfrm>
                <a:off x="2642297" y="4267262"/>
                <a:ext cx="19800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𝜎</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21" name="文本框 120">
                <a:extLst>
                  <a:ext uri="{FF2B5EF4-FFF2-40B4-BE49-F238E27FC236}">
                    <a16:creationId xmlns:a16="http://schemas.microsoft.com/office/drawing/2014/main" id="{80B6C1FC-07EB-48B1-8E69-24E53EAE9D48}"/>
                  </a:ext>
                </a:extLst>
              </p:cNvPr>
              <p:cNvSpPr txBox="1">
                <a:spLocks noRot="1" noChangeAspect="1" noMove="1" noResize="1" noEditPoints="1" noAdjustHandles="1" noChangeArrowheads="1" noChangeShapeType="1" noTextEdit="1"/>
              </p:cNvSpPr>
              <p:nvPr/>
            </p:nvSpPr>
            <p:spPr>
              <a:xfrm>
                <a:off x="2642297" y="4267262"/>
                <a:ext cx="198003" cy="276999"/>
              </a:xfrm>
              <a:prstGeom prst="rect">
                <a:avLst/>
              </a:prstGeom>
              <a:blipFill>
                <a:blip r:embed="rId3"/>
                <a:stretch>
                  <a:fillRect l="-15152" r="-12121"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 name="文本框 121">
                <a:extLst>
                  <a:ext uri="{FF2B5EF4-FFF2-40B4-BE49-F238E27FC236}">
                    <a16:creationId xmlns:a16="http://schemas.microsoft.com/office/drawing/2014/main" id="{7F36E562-952E-455C-A07F-674FFA72E881}"/>
                  </a:ext>
                </a:extLst>
              </p:cNvPr>
              <p:cNvSpPr txBox="1"/>
              <p:nvPr/>
            </p:nvSpPr>
            <p:spPr>
              <a:xfrm>
                <a:off x="2642297" y="3367422"/>
                <a:ext cx="2017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𝜇</m:t>
                      </m:r>
                    </m:oMath>
                  </m:oMathPara>
                </a14:m>
                <a:endParaRPr lang="zh-CN" altLang="en-US" dirty="0"/>
              </a:p>
            </p:txBody>
          </p:sp>
        </mc:Choice>
        <mc:Fallback xmlns="">
          <p:sp>
            <p:nvSpPr>
              <p:cNvPr id="122" name="文本框 121">
                <a:extLst>
                  <a:ext uri="{FF2B5EF4-FFF2-40B4-BE49-F238E27FC236}">
                    <a16:creationId xmlns:a16="http://schemas.microsoft.com/office/drawing/2014/main" id="{7F36E562-952E-455C-A07F-674FFA72E881}"/>
                  </a:ext>
                </a:extLst>
              </p:cNvPr>
              <p:cNvSpPr txBox="1">
                <a:spLocks noRot="1" noChangeAspect="1" noMove="1" noResize="1" noEditPoints="1" noAdjustHandles="1" noChangeArrowheads="1" noChangeShapeType="1" noTextEdit="1"/>
              </p:cNvSpPr>
              <p:nvPr/>
            </p:nvSpPr>
            <p:spPr>
              <a:xfrm>
                <a:off x="2642297" y="3367422"/>
                <a:ext cx="201786" cy="276999"/>
              </a:xfrm>
              <a:prstGeom prst="rect">
                <a:avLst/>
              </a:prstGeom>
              <a:blipFill>
                <a:blip r:embed="rId4"/>
                <a:stretch>
                  <a:fillRect l="-20588" r="-20588" b="-21739"/>
                </a:stretch>
              </a:blipFill>
            </p:spPr>
            <p:txBody>
              <a:bodyPr/>
              <a:lstStyle/>
              <a:p>
                <a:r>
                  <a:rPr lang="zh-CN" altLang="en-US">
                    <a:noFill/>
                  </a:rPr>
                  <a:t> </a:t>
                </a:r>
              </a:p>
            </p:txBody>
          </p:sp>
        </mc:Fallback>
      </mc:AlternateContent>
      <p:sp>
        <p:nvSpPr>
          <p:cNvPr id="123" name="Text Box 22">
            <a:extLst>
              <a:ext uri="{FF2B5EF4-FFF2-40B4-BE49-F238E27FC236}">
                <a16:creationId xmlns:a16="http://schemas.microsoft.com/office/drawing/2014/main" id="{4B00D4CB-EFDC-49D7-8481-E167856E9BD0}"/>
              </a:ext>
            </a:extLst>
          </p:cNvPr>
          <p:cNvSpPr txBox="1"/>
          <p:nvPr/>
        </p:nvSpPr>
        <p:spPr>
          <a:xfrm>
            <a:off x="643754" y="4802661"/>
            <a:ext cx="274434" cy="369332"/>
          </a:xfrm>
          <a:prstGeom prst="rect">
            <a:avLst/>
          </a:prstGeom>
          <a:noFill/>
          <a:ln>
            <a:noFill/>
          </a:ln>
        </p:spPr>
        <p:txBody>
          <a:bodyPr wrap="none" rtlCol="0">
            <a:spAutoFit/>
          </a:bodyPr>
          <a:lstStyle/>
          <a:p>
            <a:r>
              <a:rPr lang="en-US" altLang="en-US" dirty="0">
                <a:latin typeface="Times New Roman" charset="0"/>
              </a:rPr>
              <a:t>s</a:t>
            </a:r>
            <a:endParaRPr lang="x-none" altLang="en-US" baseline="-25000" dirty="0">
              <a:solidFill>
                <a:schemeClr val="tx1"/>
              </a:solidFill>
              <a:uFillTx/>
              <a:latin typeface="Times New Roman" charset="0"/>
            </a:endParaRPr>
          </a:p>
        </p:txBody>
      </p:sp>
      <p:cxnSp>
        <p:nvCxnSpPr>
          <p:cNvPr id="124" name="直接箭头连接符 123">
            <a:extLst>
              <a:ext uri="{FF2B5EF4-FFF2-40B4-BE49-F238E27FC236}">
                <a16:creationId xmlns:a16="http://schemas.microsoft.com/office/drawing/2014/main" id="{7CFA1F77-76DA-49D8-9B77-C40F82FFB7BE}"/>
              </a:ext>
            </a:extLst>
          </p:cNvPr>
          <p:cNvCxnSpPr/>
          <p:nvPr/>
        </p:nvCxnSpPr>
        <p:spPr>
          <a:xfrm>
            <a:off x="1252416" y="4008309"/>
            <a:ext cx="925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文本框 124">
            <a:extLst>
              <a:ext uri="{FF2B5EF4-FFF2-40B4-BE49-F238E27FC236}">
                <a16:creationId xmlns:a16="http://schemas.microsoft.com/office/drawing/2014/main" id="{D32D0694-1C66-48E7-BF00-6750957B8E1E}"/>
              </a:ext>
            </a:extLst>
          </p:cNvPr>
          <p:cNvSpPr txBox="1"/>
          <p:nvPr/>
        </p:nvSpPr>
        <p:spPr>
          <a:xfrm>
            <a:off x="1252416" y="3583767"/>
            <a:ext cx="103367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Encoder</a:t>
            </a:r>
            <a:endParaRPr lang="zh-CN" altLang="en-US" dirty="0">
              <a:latin typeface="Times New Roman" panose="02020603050405020304" pitchFamily="18" charset="0"/>
              <a:cs typeface="Times New Roman" panose="02020603050405020304" pitchFamily="18" charset="0"/>
            </a:endParaRPr>
          </a:p>
        </p:txBody>
      </p:sp>
      <p:sp>
        <p:nvSpPr>
          <p:cNvPr id="126" name="矩形 125">
            <a:extLst>
              <a:ext uri="{FF2B5EF4-FFF2-40B4-BE49-F238E27FC236}">
                <a16:creationId xmlns:a16="http://schemas.microsoft.com/office/drawing/2014/main" id="{585AA4BB-4A39-43EC-9C46-D8D2E8119E32}"/>
              </a:ext>
            </a:extLst>
          </p:cNvPr>
          <p:cNvSpPr/>
          <p:nvPr/>
        </p:nvSpPr>
        <p:spPr>
          <a:xfrm>
            <a:off x="2381170" y="3164533"/>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7" name="矩形 126">
            <a:extLst>
              <a:ext uri="{FF2B5EF4-FFF2-40B4-BE49-F238E27FC236}">
                <a16:creationId xmlns:a16="http://schemas.microsoft.com/office/drawing/2014/main" id="{B05AC21C-67A9-4DF5-B0E8-FFE097B7725C}"/>
              </a:ext>
            </a:extLst>
          </p:cNvPr>
          <p:cNvSpPr/>
          <p:nvPr/>
        </p:nvSpPr>
        <p:spPr>
          <a:xfrm>
            <a:off x="2381170" y="3303818"/>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8" name="矩形 127">
            <a:extLst>
              <a:ext uri="{FF2B5EF4-FFF2-40B4-BE49-F238E27FC236}">
                <a16:creationId xmlns:a16="http://schemas.microsoft.com/office/drawing/2014/main" id="{BA841623-8E00-4771-BE75-11D00F8C1F37}"/>
              </a:ext>
            </a:extLst>
          </p:cNvPr>
          <p:cNvSpPr/>
          <p:nvPr/>
        </p:nvSpPr>
        <p:spPr>
          <a:xfrm>
            <a:off x="2381170" y="3442992"/>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9" name="矩形 128">
            <a:extLst>
              <a:ext uri="{FF2B5EF4-FFF2-40B4-BE49-F238E27FC236}">
                <a16:creationId xmlns:a16="http://schemas.microsoft.com/office/drawing/2014/main" id="{F838C946-7BD5-4E11-A09C-B7A41EF85A26}"/>
              </a:ext>
            </a:extLst>
          </p:cNvPr>
          <p:cNvSpPr/>
          <p:nvPr/>
        </p:nvSpPr>
        <p:spPr>
          <a:xfrm>
            <a:off x="2381170" y="3574779"/>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0" name="矩形 129">
            <a:extLst>
              <a:ext uri="{FF2B5EF4-FFF2-40B4-BE49-F238E27FC236}">
                <a16:creationId xmlns:a16="http://schemas.microsoft.com/office/drawing/2014/main" id="{7843C3D9-DEF7-4137-963C-C05D4BA07977}"/>
              </a:ext>
            </a:extLst>
          </p:cNvPr>
          <p:cNvSpPr/>
          <p:nvPr/>
        </p:nvSpPr>
        <p:spPr>
          <a:xfrm>
            <a:off x="2381170" y="3715994"/>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1" name="矩形 130">
            <a:extLst>
              <a:ext uri="{FF2B5EF4-FFF2-40B4-BE49-F238E27FC236}">
                <a16:creationId xmlns:a16="http://schemas.microsoft.com/office/drawing/2014/main" id="{0C9D0D85-0AF7-4F50-9EB2-A6C40A68EB10}"/>
              </a:ext>
            </a:extLst>
          </p:cNvPr>
          <p:cNvSpPr/>
          <p:nvPr/>
        </p:nvSpPr>
        <p:spPr>
          <a:xfrm>
            <a:off x="2381170" y="4082269"/>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2" name="矩形 131">
            <a:extLst>
              <a:ext uri="{FF2B5EF4-FFF2-40B4-BE49-F238E27FC236}">
                <a16:creationId xmlns:a16="http://schemas.microsoft.com/office/drawing/2014/main" id="{0994241C-CC2E-4A84-A8CB-95DF8DD40392}"/>
              </a:ext>
            </a:extLst>
          </p:cNvPr>
          <p:cNvSpPr/>
          <p:nvPr/>
        </p:nvSpPr>
        <p:spPr>
          <a:xfrm>
            <a:off x="2381170" y="4221554"/>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3" name="矩形 132">
            <a:extLst>
              <a:ext uri="{FF2B5EF4-FFF2-40B4-BE49-F238E27FC236}">
                <a16:creationId xmlns:a16="http://schemas.microsoft.com/office/drawing/2014/main" id="{2AF102E1-24DB-446F-B5C7-C58D20E6D759}"/>
              </a:ext>
            </a:extLst>
          </p:cNvPr>
          <p:cNvSpPr/>
          <p:nvPr/>
        </p:nvSpPr>
        <p:spPr>
          <a:xfrm>
            <a:off x="2381170" y="4360728"/>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4" name="矩形 133">
            <a:extLst>
              <a:ext uri="{FF2B5EF4-FFF2-40B4-BE49-F238E27FC236}">
                <a16:creationId xmlns:a16="http://schemas.microsoft.com/office/drawing/2014/main" id="{F5E5B2EF-4803-4B65-A31D-688E21A203CA}"/>
              </a:ext>
            </a:extLst>
          </p:cNvPr>
          <p:cNvSpPr/>
          <p:nvPr/>
        </p:nvSpPr>
        <p:spPr>
          <a:xfrm>
            <a:off x="2381170" y="4492515"/>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5" name="矩形 134">
            <a:extLst>
              <a:ext uri="{FF2B5EF4-FFF2-40B4-BE49-F238E27FC236}">
                <a16:creationId xmlns:a16="http://schemas.microsoft.com/office/drawing/2014/main" id="{4ACA8BCA-DE0F-43EB-84B4-DBD1B3E73367}"/>
              </a:ext>
            </a:extLst>
          </p:cNvPr>
          <p:cNvSpPr/>
          <p:nvPr/>
        </p:nvSpPr>
        <p:spPr>
          <a:xfrm>
            <a:off x="2381170" y="4633730"/>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36" name="直接箭头连接符 135">
            <a:extLst>
              <a:ext uri="{FF2B5EF4-FFF2-40B4-BE49-F238E27FC236}">
                <a16:creationId xmlns:a16="http://schemas.microsoft.com/office/drawing/2014/main" id="{0587223A-8072-4CF5-A127-9D18B6FBBF42}"/>
              </a:ext>
            </a:extLst>
          </p:cNvPr>
          <p:cNvCxnSpPr/>
          <p:nvPr/>
        </p:nvCxnSpPr>
        <p:spPr>
          <a:xfrm>
            <a:off x="2840300" y="4002629"/>
            <a:ext cx="925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文本框 136">
            <a:extLst>
              <a:ext uri="{FF2B5EF4-FFF2-40B4-BE49-F238E27FC236}">
                <a16:creationId xmlns:a16="http://schemas.microsoft.com/office/drawing/2014/main" id="{C10CF0D4-F0E6-488A-B8F1-F95B724DF1E5}"/>
              </a:ext>
            </a:extLst>
          </p:cNvPr>
          <p:cNvSpPr txBox="1"/>
          <p:nvPr/>
        </p:nvSpPr>
        <p:spPr>
          <a:xfrm>
            <a:off x="2855960" y="3600970"/>
            <a:ext cx="103367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Sample</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8" name="文本框 137">
                <a:extLst>
                  <a:ext uri="{FF2B5EF4-FFF2-40B4-BE49-F238E27FC236}">
                    <a16:creationId xmlns:a16="http://schemas.microsoft.com/office/drawing/2014/main" id="{04460675-B9CF-4E3A-8FEA-CEEC2682448E}"/>
                  </a:ext>
                </a:extLst>
              </p:cNvPr>
              <p:cNvSpPr txBox="1"/>
              <p:nvPr/>
            </p:nvSpPr>
            <p:spPr>
              <a:xfrm>
                <a:off x="4161400" y="3825307"/>
                <a:ext cx="19800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cs typeface="Times New Roman" panose="02020603050405020304" pitchFamily="18" charset="0"/>
                        </a:rPr>
                        <m:t>z</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38" name="文本框 137">
                <a:extLst>
                  <a:ext uri="{FF2B5EF4-FFF2-40B4-BE49-F238E27FC236}">
                    <a16:creationId xmlns:a16="http://schemas.microsoft.com/office/drawing/2014/main" id="{04460675-B9CF-4E3A-8FEA-CEEC2682448E}"/>
                  </a:ext>
                </a:extLst>
              </p:cNvPr>
              <p:cNvSpPr txBox="1">
                <a:spLocks noRot="1" noChangeAspect="1" noMove="1" noResize="1" noEditPoints="1" noAdjustHandles="1" noChangeArrowheads="1" noChangeShapeType="1" noTextEdit="1"/>
              </p:cNvSpPr>
              <p:nvPr/>
            </p:nvSpPr>
            <p:spPr>
              <a:xfrm>
                <a:off x="4161400" y="3825307"/>
                <a:ext cx="198003" cy="276999"/>
              </a:xfrm>
              <a:prstGeom prst="rect">
                <a:avLst/>
              </a:prstGeom>
              <a:blipFill>
                <a:blip r:embed="rId5"/>
                <a:stretch>
                  <a:fillRect l="-6250" r="-9375" b="-2222"/>
                </a:stretch>
              </a:blipFill>
            </p:spPr>
            <p:txBody>
              <a:bodyPr/>
              <a:lstStyle/>
              <a:p>
                <a:r>
                  <a:rPr lang="zh-CN" altLang="en-US">
                    <a:noFill/>
                  </a:rPr>
                  <a:t> </a:t>
                </a:r>
              </a:p>
            </p:txBody>
          </p:sp>
        </mc:Fallback>
      </mc:AlternateContent>
      <p:sp>
        <p:nvSpPr>
          <p:cNvPr id="139" name="矩形 138">
            <a:extLst>
              <a:ext uri="{FF2B5EF4-FFF2-40B4-BE49-F238E27FC236}">
                <a16:creationId xmlns:a16="http://schemas.microsoft.com/office/drawing/2014/main" id="{4DC524A2-AD44-4EFA-A169-5FDBF87BD0E6}"/>
              </a:ext>
            </a:extLst>
          </p:cNvPr>
          <p:cNvSpPr/>
          <p:nvPr/>
        </p:nvSpPr>
        <p:spPr>
          <a:xfrm>
            <a:off x="3860513" y="3640314"/>
            <a:ext cx="190168" cy="139285"/>
          </a:xfrm>
          <a:prstGeom prst="rect">
            <a:avLst/>
          </a:prstGeom>
          <a:solidFill>
            <a:schemeClr val="accent4"/>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0" name="矩形 139">
            <a:extLst>
              <a:ext uri="{FF2B5EF4-FFF2-40B4-BE49-F238E27FC236}">
                <a16:creationId xmlns:a16="http://schemas.microsoft.com/office/drawing/2014/main" id="{49504C28-70BB-43F3-B18F-D17577AFEB84}"/>
              </a:ext>
            </a:extLst>
          </p:cNvPr>
          <p:cNvSpPr/>
          <p:nvPr/>
        </p:nvSpPr>
        <p:spPr>
          <a:xfrm>
            <a:off x="3860513" y="3779599"/>
            <a:ext cx="190168" cy="139285"/>
          </a:xfrm>
          <a:prstGeom prst="rect">
            <a:avLst/>
          </a:prstGeom>
          <a:solidFill>
            <a:schemeClr val="accent4"/>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id="{87D79A3F-9391-4F05-8239-68D13510CE1C}"/>
              </a:ext>
            </a:extLst>
          </p:cNvPr>
          <p:cNvSpPr/>
          <p:nvPr/>
        </p:nvSpPr>
        <p:spPr>
          <a:xfrm>
            <a:off x="3860513" y="3918773"/>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2" name="矩形 141">
            <a:extLst>
              <a:ext uri="{FF2B5EF4-FFF2-40B4-BE49-F238E27FC236}">
                <a16:creationId xmlns:a16="http://schemas.microsoft.com/office/drawing/2014/main" id="{C4F11A5B-A000-46DB-BA5A-58E670080DC6}"/>
              </a:ext>
            </a:extLst>
          </p:cNvPr>
          <p:cNvSpPr/>
          <p:nvPr/>
        </p:nvSpPr>
        <p:spPr>
          <a:xfrm>
            <a:off x="3860513" y="4050560"/>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3" name="矩形 142">
            <a:extLst>
              <a:ext uri="{FF2B5EF4-FFF2-40B4-BE49-F238E27FC236}">
                <a16:creationId xmlns:a16="http://schemas.microsoft.com/office/drawing/2014/main" id="{BB4CD98E-8C91-4A99-B20F-568C72391FF0}"/>
              </a:ext>
            </a:extLst>
          </p:cNvPr>
          <p:cNvSpPr/>
          <p:nvPr/>
        </p:nvSpPr>
        <p:spPr>
          <a:xfrm>
            <a:off x="3860513" y="4191775"/>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44" name="直接箭头连接符 143">
            <a:extLst>
              <a:ext uri="{FF2B5EF4-FFF2-40B4-BE49-F238E27FC236}">
                <a16:creationId xmlns:a16="http://schemas.microsoft.com/office/drawing/2014/main" id="{76BB0AA4-7CBF-488F-ADD1-7EFCA0247912}"/>
              </a:ext>
            </a:extLst>
          </p:cNvPr>
          <p:cNvCxnSpPr>
            <a:cxnSpLocks/>
          </p:cNvCxnSpPr>
          <p:nvPr/>
        </p:nvCxnSpPr>
        <p:spPr>
          <a:xfrm>
            <a:off x="4572000" y="4002629"/>
            <a:ext cx="1178507" cy="13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文本框 144">
            <a:extLst>
              <a:ext uri="{FF2B5EF4-FFF2-40B4-BE49-F238E27FC236}">
                <a16:creationId xmlns:a16="http://schemas.microsoft.com/office/drawing/2014/main" id="{705BB323-315D-49A4-A3D0-C7528A9F4F8A}"/>
              </a:ext>
            </a:extLst>
          </p:cNvPr>
          <p:cNvSpPr txBox="1"/>
          <p:nvPr/>
        </p:nvSpPr>
        <p:spPr>
          <a:xfrm>
            <a:off x="4486468" y="3591720"/>
            <a:ext cx="1371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Generator(G)</a:t>
            </a:r>
            <a:endParaRPr lang="zh-CN" altLang="en-US" dirty="0">
              <a:latin typeface="Times New Roman" panose="02020603050405020304" pitchFamily="18" charset="0"/>
              <a:cs typeface="Times New Roman" panose="02020603050405020304" pitchFamily="18" charset="0"/>
            </a:endParaRPr>
          </a:p>
        </p:txBody>
      </p:sp>
      <p:sp>
        <p:nvSpPr>
          <p:cNvPr id="146" name="矩形 145">
            <a:extLst>
              <a:ext uri="{FF2B5EF4-FFF2-40B4-BE49-F238E27FC236}">
                <a16:creationId xmlns:a16="http://schemas.microsoft.com/office/drawing/2014/main" id="{E114B940-F4AF-4FBA-984D-FB6F6AF749B7}"/>
              </a:ext>
            </a:extLst>
          </p:cNvPr>
          <p:cNvSpPr/>
          <p:nvPr/>
        </p:nvSpPr>
        <p:spPr>
          <a:xfrm>
            <a:off x="693090" y="2816431"/>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7" name="矩形 146">
            <a:extLst>
              <a:ext uri="{FF2B5EF4-FFF2-40B4-BE49-F238E27FC236}">
                <a16:creationId xmlns:a16="http://schemas.microsoft.com/office/drawing/2014/main" id="{4B9EAB41-2D16-4EDF-BCB1-68B138DC9A1F}"/>
              </a:ext>
            </a:extLst>
          </p:cNvPr>
          <p:cNvSpPr/>
          <p:nvPr/>
        </p:nvSpPr>
        <p:spPr>
          <a:xfrm>
            <a:off x="693090" y="2955716"/>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8" name="矩形 147">
            <a:extLst>
              <a:ext uri="{FF2B5EF4-FFF2-40B4-BE49-F238E27FC236}">
                <a16:creationId xmlns:a16="http://schemas.microsoft.com/office/drawing/2014/main" id="{99986A0B-3533-45B2-BCF2-F29AB621FCD1}"/>
              </a:ext>
            </a:extLst>
          </p:cNvPr>
          <p:cNvSpPr/>
          <p:nvPr/>
        </p:nvSpPr>
        <p:spPr>
          <a:xfrm>
            <a:off x="693090" y="3094890"/>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9" name="矩形 148">
            <a:extLst>
              <a:ext uri="{FF2B5EF4-FFF2-40B4-BE49-F238E27FC236}">
                <a16:creationId xmlns:a16="http://schemas.microsoft.com/office/drawing/2014/main" id="{1D58EAF8-F760-4002-A9B1-C46576F8293F}"/>
              </a:ext>
            </a:extLst>
          </p:cNvPr>
          <p:cNvSpPr/>
          <p:nvPr/>
        </p:nvSpPr>
        <p:spPr>
          <a:xfrm>
            <a:off x="693090" y="3226677"/>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0" name="矩形 149">
            <a:extLst>
              <a:ext uri="{FF2B5EF4-FFF2-40B4-BE49-F238E27FC236}">
                <a16:creationId xmlns:a16="http://schemas.microsoft.com/office/drawing/2014/main" id="{60AF76A3-E87F-4E18-BE5C-15788C62DF82}"/>
              </a:ext>
            </a:extLst>
          </p:cNvPr>
          <p:cNvSpPr/>
          <p:nvPr/>
        </p:nvSpPr>
        <p:spPr>
          <a:xfrm>
            <a:off x="693090" y="3367892"/>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1" name="矩形 150">
            <a:extLst>
              <a:ext uri="{FF2B5EF4-FFF2-40B4-BE49-F238E27FC236}">
                <a16:creationId xmlns:a16="http://schemas.microsoft.com/office/drawing/2014/main" id="{08E1C6D6-017E-48DB-8707-62803B9F6C62}"/>
              </a:ext>
            </a:extLst>
          </p:cNvPr>
          <p:cNvSpPr/>
          <p:nvPr/>
        </p:nvSpPr>
        <p:spPr>
          <a:xfrm>
            <a:off x="693090" y="3501029"/>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2" name="矩形 151">
            <a:extLst>
              <a:ext uri="{FF2B5EF4-FFF2-40B4-BE49-F238E27FC236}">
                <a16:creationId xmlns:a16="http://schemas.microsoft.com/office/drawing/2014/main" id="{82B2AD38-8447-4647-A5C2-5305CF9DE1A7}"/>
              </a:ext>
            </a:extLst>
          </p:cNvPr>
          <p:cNvSpPr/>
          <p:nvPr/>
        </p:nvSpPr>
        <p:spPr>
          <a:xfrm>
            <a:off x="693090" y="3640314"/>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3" name="矩形 152">
            <a:extLst>
              <a:ext uri="{FF2B5EF4-FFF2-40B4-BE49-F238E27FC236}">
                <a16:creationId xmlns:a16="http://schemas.microsoft.com/office/drawing/2014/main" id="{9AD9ED90-CC08-4A81-AB9A-FA62A11F3DE9}"/>
              </a:ext>
            </a:extLst>
          </p:cNvPr>
          <p:cNvSpPr/>
          <p:nvPr/>
        </p:nvSpPr>
        <p:spPr>
          <a:xfrm>
            <a:off x="693090" y="3779488"/>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4" name="矩形 153">
            <a:extLst>
              <a:ext uri="{FF2B5EF4-FFF2-40B4-BE49-F238E27FC236}">
                <a16:creationId xmlns:a16="http://schemas.microsoft.com/office/drawing/2014/main" id="{B3243C9F-D5C2-430F-9F37-DDE817253704}"/>
              </a:ext>
            </a:extLst>
          </p:cNvPr>
          <p:cNvSpPr/>
          <p:nvPr/>
        </p:nvSpPr>
        <p:spPr>
          <a:xfrm>
            <a:off x="693090" y="3911275"/>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5" name="矩形 154">
            <a:extLst>
              <a:ext uri="{FF2B5EF4-FFF2-40B4-BE49-F238E27FC236}">
                <a16:creationId xmlns:a16="http://schemas.microsoft.com/office/drawing/2014/main" id="{6CF7BB61-0CDA-4784-8C97-0358B39683D5}"/>
              </a:ext>
            </a:extLst>
          </p:cNvPr>
          <p:cNvSpPr/>
          <p:nvPr/>
        </p:nvSpPr>
        <p:spPr>
          <a:xfrm>
            <a:off x="693090" y="4046810"/>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6" name="矩形 155">
            <a:extLst>
              <a:ext uri="{FF2B5EF4-FFF2-40B4-BE49-F238E27FC236}">
                <a16:creationId xmlns:a16="http://schemas.microsoft.com/office/drawing/2014/main" id="{414391E6-E224-4CFE-B235-B803B517F1A8}"/>
              </a:ext>
            </a:extLst>
          </p:cNvPr>
          <p:cNvSpPr/>
          <p:nvPr/>
        </p:nvSpPr>
        <p:spPr>
          <a:xfrm>
            <a:off x="693090" y="4184799"/>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7" name="矩形 156">
            <a:extLst>
              <a:ext uri="{FF2B5EF4-FFF2-40B4-BE49-F238E27FC236}">
                <a16:creationId xmlns:a16="http://schemas.microsoft.com/office/drawing/2014/main" id="{12729CED-D890-4982-AE53-700D51976B65}"/>
              </a:ext>
            </a:extLst>
          </p:cNvPr>
          <p:cNvSpPr/>
          <p:nvPr/>
        </p:nvSpPr>
        <p:spPr>
          <a:xfrm>
            <a:off x="693090" y="4324084"/>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8" name="矩形 157">
            <a:extLst>
              <a:ext uri="{FF2B5EF4-FFF2-40B4-BE49-F238E27FC236}">
                <a16:creationId xmlns:a16="http://schemas.microsoft.com/office/drawing/2014/main" id="{27FB6846-0C33-42A7-AB3E-CC8123A1D6FC}"/>
              </a:ext>
            </a:extLst>
          </p:cNvPr>
          <p:cNvSpPr/>
          <p:nvPr/>
        </p:nvSpPr>
        <p:spPr>
          <a:xfrm>
            <a:off x="693090" y="4463258"/>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9" name="矩形 158">
            <a:extLst>
              <a:ext uri="{FF2B5EF4-FFF2-40B4-BE49-F238E27FC236}">
                <a16:creationId xmlns:a16="http://schemas.microsoft.com/office/drawing/2014/main" id="{AEBFEB5B-4794-4EC3-93BB-181587653E50}"/>
              </a:ext>
            </a:extLst>
          </p:cNvPr>
          <p:cNvSpPr/>
          <p:nvPr/>
        </p:nvSpPr>
        <p:spPr>
          <a:xfrm>
            <a:off x="693090" y="4595045"/>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0" name="矩形 159">
            <a:extLst>
              <a:ext uri="{FF2B5EF4-FFF2-40B4-BE49-F238E27FC236}">
                <a16:creationId xmlns:a16="http://schemas.microsoft.com/office/drawing/2014/main" id="{1596BD48-F452-40E2-8549-EA25C7C03C0C}"/>
              </a:ext>
            </a:extLst>
          </p:cNvPr>
          <p:cNvSpPr/>
          <p:nvPr/>
        </p:nvSpPr>
        <p:spPr>
          <a:xfrm>
            <a:off x="693090" y="4736260"/>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1" name="Text Box 22">
            <a:extLst>
              <a:ext uri="{FF2B5EF4-FFF2-40B4-BE49-F238E27FC236}">
                <a16:creationId xmlns:a16="http://schemas.microsoft.com/office/drawing/2014/main" id="{9DE486A1-41D0-4315-AEB2-137F546EA2AF}"/>
              </a:ext>
            </a:extLst>
          </p:cNvPr>
          <p:cNvSpPr txBox="1"/>
          <p:nvPr/>
        </p:nvSpPr>
        <p:spPr>
          <a:xfrm>
            <a:off x="5778644" y="4795147"/>
            <a:ext cx="356323" cy="369332"/>
          </a:xfrm>
          <a:prstGeom prst="rect">
            <a:avLst/>
          </a:prstGeom>
          <a:noFill/>
          <a:ln>
            <a:noFill/>
          </a:ln>
        </p:spPr>
        <p:txBody>
          <a:bodyPr wrap="square" rtlCol="0">
            <a:spAutoFit/>
          </a:bodyPr>
          <a:lstStyle/>
          <a:p>
            <a:r>
              <a:rPr lang="en-US" altLang="en-US" dirty="0">
                <a:latin typeface="Times New Roman" charset="0"/>
              </a:rPr>
              <a:t>s</a:t>
            </a:r>
            <a:r>
              <a:rPr lang="en-US" altLang="en-US" baseline="-25000" dirty="0">
                <a:latin typeface="Times New Roman" charset="0"/>
              </a:rPr>
              <a:t>r</a:t>
            </a:r>
            <a:endParaRPr lang="x-none" altLang="en-US" baseline="-25000" dirty="0">
              <a:solidFill>
                <a:schemeClr val="tx1"/>
              </a:solidFill>
              <a:uFillTx/>
              <a:latin typeface="Times New Roman" charset="0"/>
            </a:endParaRPr>
          </a:p>
        </p:txBody>
      </p:sp>
      <p:sp>
        <p:nvSpPr>
          <p:cNvPr id="162" name="矩形 161">
            <a:extLst>
              <a:ext uri="{FF2B5EF4-FFF2-40B4-BE49-F238E27FC236}">
                <a16:creationId xmlns:a16="http://schemas.microsoft.com/office/drawing/2014/main" id="{5EBBAB1C-58D0-4954-907E-6D1EB2929ADF}"/>
              </a:ext>
            </a:extLst>
          </p:cNvPr>
          <p:cNvSpPr/>
          <p:nvPr/>
        </p:nvSpPr>
        <p:spPr>
          <a:xfrm>
            <a:off x="5847368" y="2816431"/>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3" name="矩形 162">
            <a:extLst>
              <a:ext uri="{FF2B5EF4-FFF2-40B4-BE49-F238E27FC236}">
                <a16:creationId xmlns:a16="http://schemas.microsoft.com/office/drawing/2014/main" id="{C011EF60-0463-4076-9F5E-4878755D2102}"/>
              </a:ext>
            </a:extLst>
          </p:cNvPr>
          <p:cNvSpPr/>
          <p:nvPr/>
        </p:nvSpPr>
        <p:spPr>
          <a:xfrm>
            <a:off x="5847368" y="2955716"/>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4" name="矩形 163">
            <a:extLst>
              <a:ext uri="{FF2B5EF4-FFF2-40B4-BE49-F238E27FC236}">
                <a16:creationId xmlns:a16="http://schemas.microsoft.com/office/drawing/2014/main" id="{9AFF3700-6D27-4832-8D1C-C52E7774CBEC}"/>
              </a:ext>
            </a:extLst>
          </p:cNvPr>
          <p:cNvSpPr/>
          <p:nvPr/>
        </p:nvSpPr>
        <p:spPr>
          <a:xfrm>
            <a:off x="5847368" y="3094890"/>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5" name="矩形 164">
            <a:extLst>
              <a:ext uri="{FF2B5EF4-FFF2-40B4-BE49-F238E27FC236}">
                <a16:creationId xmlns:a16="http://schemas.microsoft.com/office/drawing/2014/main" id="{BF01BAA7-2F0E-47AD-9B72-F2CA763515A0}"/>
              </a:ext>
            </a:extLst>
          </p:cNvPr>
          <p:cNvSpPr/>
          <p:nvPr/>
        </p:nvSpPr>
        <p:spPr>
          <a:xfrm>
            <a:off x="5847368" y="3226677"/>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6" name="矩形 165">
            <a:extLst>
              <a:ext uri="{FF2B5EF4-FFF2-40B4-BE49-F238E27FC236}">
                <a16:creationId xmlns:a16="http://schemas.microsoft.com/office/drawing/2014/main" id="{EE689013-618C-4AC3-8747-A614B475B36B}"/>
              </a:ext>
            </a:extLst>
          </p:cNvPr>
          <p:cNvSpPr/>
          <p:nvPr/>
        </p:nvSpPr>
        <p:spPr>
          <a:xfrm>
            <a:off x="5847368" y="3367892"/>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7" name="矩形 166">
            <a:extLst>
              <a:ext uri="{FF2B5EF4-FFF2-40B4-BE49-F238E27FC236}">
                <a16:creationId xmlns:a16="http://schemas.microsoft.com/office/drawing/2014/main" id="{3BA5764F-1027-4582-90F6-EC6879E788D3}"/>
              </a:ext>
            </a:extLst>
          </p:cNvPr>
          <p:cNvSpPr/>
          <p:nvPr/>
        </p:nvSpPr>
        <p:spPr>
          <a:xfrm>
            <a:off x="5847368" y="3501029"/>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8" name="矩形 167">
            <a:extLst>
              <a:ext uri="{FF2B5EF4-FFF2-40B4-BE49-F238E27FC236}">
                <a16:creationId xmlns:a16="http://schemas.microsoft.com/office/drawing/2014/main" id="{6C065E1A-84C3-496F-A9D3-92BC145B1236}"/>
              </a:ext>
            </a:extLst>
          </p:cNvPr>
          <p:cNvSpPr/>
          <p:nvPr/>
        </p:nvSpPr>
        <p:spPr>
          <a:xfrm>
            <a:off x="5847368" y="3640314"/>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9" name="矩形 168">
            <a:extLst>
              <a:ext uri="{FF2B5EF4-FFF2-40B4-BE49-F238E27FC236}">
                <a16:creationId xmlns:a16="http://schemas.microsoft.com/office/drawing/2014/main" id="{C5AB5890-EE1B-4BFF-8522-938A91F6559D}"/>
              </a:ext>
            </a:extLst>
          </p:cNvPr>
          <p:cNvSpPr/>
          <p:nvPr/>
        </p:nvSpPr>
        <p:spPr>
          <a:xfrm>
            <a:off x="5847368" y="3779488"/>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0" name="矩形 169">
            <a:extLst>
              <a:ext uri="{FF2B5EF4-FFF2-40B4-BE49-F238E27FC236}">
                <a16:creationId xmlns:a16="http://schemas.microsoft.com/office/drawing/2014/main" id="{29462E58-2626-483E-9711-860AFDB655C5}"/>
              </a:ext>
            </a:extLst>
          </p:cNvPr>
          <p:cNvSpPr/>
          <p:nvPr/>
        </p:nvSpPr>
        <p:spPr>
          <a:xfrm>
            <a:off x="5847368" y="3911275"/>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1" name="矩形 170">
            <a:extLst>
              <a:ext uri="{FF2B5EF4-FFF2-40B4-BE49-F238E27FC236}">
                <a16:creationId xmlns:a16="http://schemas.microsoft.com/office/drawing/2014/main" id="{79F460BC-49B1-46BC-A546-212B42B7BBDD}"/>
              </a:ext>
            </a:extLst>
          </p:cNvPr>
          <p:cNvSpPr/>
          <p:nvPr/>
        </p:nvSpPr>
        <p:spPr>
          <a:xfrm>
            <a:off x="5847368" y="4046810"/>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2" name="矩形 171">
            <a:extLst>
              <a:ext uri="{FF2B5EF4-FFF2-40B4-BE49-F238E27FC236}">
                <a16:creationId xmlns:a16="http://schemas.microsoft.com/office/drawing/2014/main" id="{7F21E374-3228-4FAB-9F3E-EDF83B262072}"/>
              </a:ext>
            </a:extLst>
          </p:cNvPr>
          <p:cNvSpPr/>
          <p:nvPr/>
        </p:nvSpPr>
        <p:spPr>
          <a:xfrm>
            <a:off x="5847368" y="4184799"/>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3" name="矩形 172">
            <a:extLst>
              <a:ext uri="{FF2B5EF4-FFF2-40B4-BE49-F238E27FC236}">
                <a16:creationId xmlns:a16="http://schemas.microsoft.com/office/drawing/2014/main" id="{3A6F938F-D627-4470-90A8-292AB5A56FFF}"/>
              </a:ext>
            </a:extLst>
          </p:cNvPr>
          <p:cNvSpPr/>
          <p:nvPr/>
        </p:nvSpPr>
        <p:spPr>
          <a:xfrm>
            <a:off x="5847368" y="4324084"/>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4" name="矩形 173">
            <a:extLst>
              <a:ext uri="{FF2B5EF4-FFF2-40B4-BE49-F238E27FC236}">
                <a16:creationId xmlns:a16="http://schemas.microsoft.com/office/drawing/2014/main" id="{626D28D6-2B09-46B3-AC97-EE9CD540E6C2}"/>
              </a:ext>
            </a:extLst>
          </p:cNvPr>
          <p:cNvSpPr/>
          <p:nvPr/>
        </p:nvSpPr>
        <p:spPr>
          <a:xfrm>
            <a:off x="5847368" y="4463258"/>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5" name="矩形 174">
            <a:extLst>
              <a:ext uri="{FF2B5EF4-FFF2-40B4-BE49-F238E27FC236}">
                <a16:creationId xmlns:a16="http://schemas.microsoft.com/office/drawing/2014/main" id="{FE32F548-3FE6-48BD-8ABB-6DB6B5CF7F9A}"/>
              </a:ext>
            </a:extLst>
          </p:cNvPr>
          <p:cNvSpPr/>
          <p:nvPr/>
        </p:nvSpPr>
        <p:spPr>
          <a:xfrm>
            <a:off x="5847368" y="4595045"/>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1DF38C28-2214-4924-8915-B8AC8A24DAA0}"/>
              </a:ext>
            </a:extLst>
          </p:cNvPr>
          <p:cNvSpPr/>
          <p:nvPr/>
        </p:nvSpPr>
        <p:spPr>
          <a:xfrm>
            <a:off x="5847368" y="4736260"/>
            <a:ext cx="190168" cy="139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77" name="直接箭头连接符 176">
            <a:extLst>
              <a:ext uri="{FF2B5EF4-FFF2-40B4-BE49-F238E27FC236}">
                <a16:creationId xmlns:a16="http://schemas.microsoft.com/office/drawing/2014/main" id="{C7C5F6C6-670D-4755-80A8-8F4F244F4CFE}"/>
              </a:ext>
            </a:extLst>
          </p:cNvPr>
          <p:cNvCxnSpPr>
            <a:cxnSpLocks/>
          </p:cNvCxnSpPr>
          <p:nvPr/>
        </p:nvCxnSpPr>
        <p:spPr>
          <a:xfrm flipV="1">
            <a:off x="6134397" y="4002629"/>
            <a:ext cx="1521573" cy="7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文本框 177">
            <a:extLst>
              <a:ext uri="{FF2B5EF4-FFF2-40B4-BE49-F238E27FC236}">
                <a16:creationId xmlns:a16="http://schemas.microsoft.com/office/drawing/2014/main" id="{7C1B3147-BF13-4B62-B4B3-BD4CB1E43089}"/>
              </a:ext>
            </a:extLst>
          </p:cNvPr>
          <p:cNvSpPr txBox="1"/>
          <p:nvPr/>
        </p:nvSpPr>
        <p:spPr>
          <a:xfrm>
            <a:off x="6134397" y="3586467"/>
            <a:ext cx="18053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Discriminator(D)</a:t>
            </a:r>
            <a:endParaRPr lang="zh-CN" altLang="en-US" dirty="0">
              <a:latin typeface="Times New Roman" panose="02020603050405020304" pitchFamily="18" charset="0"/>
              <a:cs typeface="Times New Roman" panose="02020603050405020304" pitchFamily="18" charset="0"/>
            </a:endParaRPr>
          </a:p>
        </p:txBody>
      </p:sp>
      <p:sp>
        <p:nvSpPr>
          <p:cNvPr id="179" name="文本框 178">
            <a:extLst>
              <a:ext uri="{FF2B5EF4-FFF2-40B4-BE49-F238E27FC236}">
                <a16:creationId xmlns:a16="http://schemas.microsoft.com/office/drawing/2014/main" id="{AEAC202A-0E74-45F8-9E8C-10212A750BA8}"/>
              </a:ext>
            </a:extLst>
          </p:cNvPr>
          <p:cNvSpPr txBox="1"/>
          <p:nvPr/>
        </p:nvSpPr>
        <p:spPr>
          <a:xfrm>
            <a:off x="7771741" y="3796251"/>
            <a:ext cx="146127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Real/Fake</a:t>
            </a:r>
            <a:endParaRPr lang="zh-CN" altLang="en-US" dirty="0">
              <a:latin typeface="Times New Roman" panose="02020603050405020304" pitchFamily="18" charset="0"/>
              <a:cs typeface="Times New Roman" panose="02020603050405020304" pitchFamily="18" charset="0"/>
            </a:endParaRPr>
          </a:p>
        </p:txBody>
      </p:sp>
      <p:cxnSp>
        <p:nvCxnSpPr>
          <p:cNvPr id="180" name="直接箭头连接符 179">
            <a:extLst>
              <a:ext uri="{FF2B5EF4-FFF2-40B4-BE49-F238E27FC236}">
                <a16:creationId xmlns:a16="http://schemas.microsoft.com/office/drawing/2014/main" id="{5512AA21-AB14-4AAE-A615-84E33209A6DD}"/>
              </a:ext>
            </a:extLst>
          </p:cNvPr>
          <p:cNvCxnSpPr/>
          <p:nvPr/>
        </p:nvCxnSpPr>
        <p:spPr>
          <a:xfrm>
            <a:off x="5940760" y="5293297"/>
            <a:ext cx="0" cy="63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文本框 180">
            <a:extLst>
              <a:ext uri="{FF2B5EF4-FFF2-40B4-BE49-F238E27FC236}">
                <a16:creationId xmlns:a16="http://schemas.microsoft.com/office/drawing/2014/main" id="{EBFC0CE3-138E-4FE0-A801-17606C3185D0}"/>
              </a:ext>
            </a:extLst>
          </p:cNvPr>
          <p:cNvSpPr txBox="1"/>
          <p:nvPr/>
        </p:nvSpPr>
        <p:spPr>
          <a:xfrm>
            <a:off x="5940759" y="5377116"/>
            <a:ext cx="180534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Discriminator(Q)</a:t>
            </a:r>
            <a:endParaRPr lang="zh-CN" altLang="en-US" dirty="0">
              <a:latin typeface="Times New Roman" panose="02020603050405020304" pitchFamily="18" charset="0"/>
              <a:cs typeface="Times New Roman" panose="02020603050405020304" pitchFamily="18" charset="0"/>
            </a:endParaRPr>
          </a:p>
        </p:txBody>
      </p:sp>
      <p:sp>
        <p:nvSpPr>
          <p:cNvPr id="182" name="矩形 181">
            <a:extLst>
              <a:ext uri="{FF2B5EF4-FFF2-40B4-BE49-F238E27FC236}">
                <a16:creationId xmlns:a16="http://schemas.microsoft.com/office/drawing/2014/main" id="{C320E40F-D73C-4114-8381-D01B711A026D}"/>
              </a:ext>
            </a:extLst>
          </p:cNvPr>
          <p:cNvSpPr/>
          <p:nvPr/>
        </p:nvSpPr>
        <p:spPr>
          <a:xfrm>
            <a:off x="5873785" y="5989560"/>
            <a:ext cx="190168" cy="139285"/>
          </a:xfrm>
          <a:prstGeom prst="rect">
            <a:avLst/>
          </a:prstGeom>
          <a:solidFill>
            <a:schemeClr val="accent4"/>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83" name="矩形 182">
            <a:extLst>
              <a:ext uri="{FF2B5EF4-FFF2-40B4-BE49-F238E27FC236}">
                <a16:creationId xmlns:a16="http://schemas.microsoft.com/office/drawing/2014/main" id="{D76800F5-286A-402C-9B21-EC7F92827426}"/>
              </a:ext>
            </a:extLst>
          </p:cNvPr>
          <p:cNvSpPr/>
          <p:nvPr/>
        </p:nvSpPr>
        <p:spPr>
          <a:xfrm>
            <a:off x="5873785" y="6128845"/>
            <a:ext cx="190168" cy="139285"/>
          </a:xfrm>
          <a:prstGeom prst="rect">
            <a:avLst/>
          </a:prstGeom>
          <a:solidFill>
            <a:schemeClr val="accent4"/>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4" name="文本框 183">
                <a:extLst>
                  <a:ext uri="{FF2B5EF4-FFF2-40B4-BE49-F238E27FC236}">
                    <a16:creationId xmlns:a16="http://schemas.microsoft.com/office/drawing/2014/main" id="{8DCBD86C-4795-4726-84AB-74C7EB76A1E5}"/>
                  </a:ext>
                </a:extLst>
              </p:cNvPr>
              <p:cNvSpPr txBox="1"/>
              <p:nvPr/>
            </p:nvSpPr>
            <p:spPr>
              <a:xfrm>
                <a:off x="4040840" y="3603244"/>
                <a:ext cx="19800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𝑐</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84" name="文本框 183">
                <a:extLst>
                  <a:ext uri="{FF2B5EF4-FFF2-40B4-BE49-F238E27FC236}">
                    <a16:creationId xmlns:a16="http://schemas.microsoft.com/office/drawing/2014/main" id="{8DCBD86C-4795-4726-84AB-74C7EB76A1E5}"/>
                  </a:ext>
                </a:extLst>
              </p:cNvPr>
              <p:cNvSpPr txBox="1">
                <a:spLocks noRot="1" noChangeAspect="1" noMove="1" noResize="1" noEditPoints="1" noAdjustHandles="1" noChangeArrowheads="1" noChangeShapeType="1" noTextEdit="1"/>
              </p:cNvSpPr>
              <p:nvPr/>
            </p:nvSpPr>
            <p:spPr>
              <a:xfrm>
                <a:off x="4040840" y="3603244"/>
                <a:ext cx="198003" cy="276999"/>
              </a:xfrm>
              <a:prstGeom prst="rect">
                <a:avLst/>
              </a:prstGeom>
              <a:blipFill>
                <a:blip r:embed="rId6"/>
                <a:stretch>
                  <a:fillRect l="-9375" r="-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5" name="文本框 184">
                <a:extLst>
                  <a:ext uri="{FF2B5EF4-FFF2-40B4-BE49-F238E27FC236}">
                    <a16:creationId xmlns:a16="http://schemas.microsoft.com/office/drawing/2014/main" id="{06F1373D-3B7B-4A4E-B8FD-3B69902295A3}"/>
                  </a:ext>
                </a:extLst>
              </p:cNvPr>
              <p:cNvSpPr txBox="1"/>
              <p:nvPr/>
            </p:nvSpPr>
            <p:spPr>
              <a:xfrm>
                <a:off x="6132494" y="5988510"/>
                <a:ext cx="279665" cy="276999"/>
              </a:xfrm>
              <a:prstGeom prst="rect">
                <a:avLst/>
              </a:prstGeom>
              <a:noFill/>
            </p:spPr>
            <p:txBody>
              <a:bodyPr wrap="square" lIns="0" tIns="0" rIns="0" bIns="0" rtlCol="0">
                <a:no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𝑐</m:t>
                      </m:r>
                      <m:r>
                        <a:rPr lang="en-US" altLang="zh-CN" b="0" i="1" baseline="-25000" smtClean="0">
                          <a:latin typeface="Cambria Math" panose="02040503050406030204" pitchFamily="18" charset="0"/>
                          <a:cs typeface="Times New Roman" panose="02020603050405020304" pitchFamily="18" charset="0"/>
                        </a:rPr>
                        <m:t>𝑟</m:t>
                      </m:r>
                    </m:oMath>
                  </m:oMathPara>
                </a14:m>
                <a:endParaRPr lang="zh-CN" altLang="en-US" baseline="-25000" dirty="0">
                  <a:latin typeface="Times New Roman" panose="02020603050405020304" pitchFamily="18" charset="0"/>
                  <a:cs typeface="Times New Roman" panose="02020603050405020304" pitchFamily="18" charset="0"/>
                </a:endParaRPr>
              </a:p>
            </p:txBody>
          </p:sp>
        </mc:Choice>
        <mc:Fallback xmlns="">
          <p:sp>
            <p:nvSpPr>
              <p:cNvPr id="185" name="文本框 184">
                <a:extLst>
                  <a:ext uri="{FF2B5EF4-FFF2-40B4-BE49-F238E27FC236}">
                    <a16:creationId xmlns:a16="http://schemas.microsoft.com/office/drawing/2014/main" id="{06F1373D-3B7B-4A4E-B8FD-3B69902295A3}"/>
                  </a:ext>
                </a:extLst>
              </p:cNvPr>
              <p:cNvSpPr txBox="1">
                <a:spLocks noRot="1" noChangeAspect="1" noMove="1" noResize="1" noEditPoints="1" noAdjustHandles="1" noChangeArrowheads="1" noChangeShapeType="1" noTextEdit="1"/>
              </p:cNvSpPr>
              <p:nvPr/>
            </p:nvSpPr>
            <p:spPr>
              <a:xfrm>
                <a:off x="6132494" y="5988510"/>
                <a:ext cx="279665" cy="276999"/>
              </a:xfrm>
              <a:prstGeom prst="rect">
                <a:avLst/>
              </a:prstGeom>
              <a:blipFill>
                <a:blip r:embed="rId7"/>
                <a:stretch>
                  <a:fillRect l="-4348" b="-10870"/>
                </a:stretch>
              </a:blipFill>
            </p:spPr>
            <p:txBody>
              <a:bodyPr/>
              <a:lstStyle/>
              <a:p>
                <a:r>
                  <a:rPr lang="zh-CN" altLang="en-US">
                    <a:noFill/>
                  </a:rPr>
                  <a:t> </a:t>
                </a:r>
              </a:p>
            </p:txBody>
          </p:sp>
        </mc:Fallback>
      </mc:AlternateContent>
      <p:sp>
        <p:nvSpPr>
          <p:cNvPr id="186" name="文本框 185">
            <a:extLst>
              <a:ext uri="{FF2B5EF4-FFF2-40B4-BE49-F238E27FC236}">
                <a16:creationId xmlns:a16="http://schemas.microsoft.com/office/drawing/2014/main" id="{054F883F-8D0B-443D-92C7-1D0125C3F495}"/>
              </a:ext>
            </a:extLst>
          </p:cNvPr>
          <p:cNvSpPr txBox="1"/>
          <p:nvPr/>
        </p:nvSpPr>
        <p:spPr>
          <a:xfrm>
            <a:off x="2011509" y="2007206"/>
            <a:ext cx="103367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prior</a:t>
            </a:r>
            <a:r>
              <a:rPr lang="en-US" altLang="zh-CN" dirty="0">
                <a:latin typeface="Times New Roman" panose="02020603050405020304" pitchFamily="18" charset="0"/>
                <a:cs typeface="Times New Roman" panose="02020603050405020304" pitchFamily="18" charset="0"/>
              </a:rPr>
              <a:t>(z)</a:t>
            </a:r>
            <a:endParaRPr lang="zh-CN" altLang="en-US" dirty="0">
              <a:latin typeface="Times New Roman" panose="02020603050405020304" pitchFamily="18" charset="0"/>
              <a:cs typeface="Times New Roman" panose="02020603050405020304" pitchFamily="18" charset="0"/>
            </a:endParaRPr>
          </a:p>
        </p:txBody>
      </p:sp>
      <p:cxnSp>
        <p:nvCxnSpPr>
          <p:cNvPr id="187" name="直接箭头连接符 186">
            <a:extLst>
              <a:ext uri="{FF2B5EF4-FFF2-40B4-BE49-F238E27FC236}">
                <a16:creationId xmlns:a16="http://schemas.microsoft.com/office/drawing/2014/main" id="{7384B4FF-CB17-4230-9D59-C071FF8E6A2B}"/>
              </a:ext>
            </a:extLst>
          </p:cNvPr>
          <p:cNvCxnSpPr/>
          <p:nvPr/>
        </p:nvCxnSpPr>
        <p:spPr>
          <a:xfrm>
            <a:off x="2794876" y="2237378"/>
            <a:ext cx="925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文本框 187">
            <a:extLst>
              <a:ext uri="{FF2B5EF4-FFF2-40B4-BE49-F238E27FC236}">
                <a16:creationId xmlns:a16="http://schemas.microsoft.com/office/drawing/2014/main" id="{C4026AF7-CD81-47FD-AC28-4A87829CA148}"/>
              </a:ext>
            </a:extLst>
          </p:cNvPr>
          <p:cNvSpPr txBox="1"/>
          <p:nvPr/>
        </p:nvSpPr>
        <p:spPr>
          <a:xfrm>
            <a:off x="2810536" y="1835719"/>
            <a:ext cx="103367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Sample</a:t>
            </a:r>
            <a:endParaRPr lang="zh-CN" altLang="en-US" dirty="0">
              <a:latin typeface="Times New Roman" panose="02020603050405020304" pitchFamily="18" charset="0"/>
              <a:cs typeface="Times New Roman" panose="02020603050405020304" pitchFamily="18" charset="0"/>
            </a:endParaRPr>
          </a:p>
        </p:txBody>
      </p:sp>
      <p:sp>
        <p:nvSpPr>
          <p:cNvPr id="189" name="矩形 188">
            <a:extLst>
              <a:ext uri="{FF2B5EF4-FFF2-40B4-BE49-F238E27FC236}">
                <a16:creationId xmlns:a16="http://schemas.microsoft.com/office/drawing/2014/main" id="{7021AF9F-0138-45DB-BD94-207AC04EC2E0}"/>
              </a:ext>
            </a:extLst>
          </p:cNvPr>
          <p:cNvSpPr/>
          <p:nvPr/>
        </p:nvSpPr>
        <p:spPr>
          <a:xfrm>
            <a:off x="3711655" y="2016886"/>
            <a:ext cx="364202" cy="369332"/>
          </a:xfrm>
          <a:prstGeom prst="rect">
            <a:avLst/>
          </a:prstGeom>
        </p:spPr>
        <p:txBody>
          <a:bodyPr wrap="none">
            <a:spAutoFit/>
          </a:bodyPr>
          <a:lstStyle/>
          <a:p>
            <a:r>
              <a:rPr lang="en-US" altLang="en-US" dirty="0" err="1">
                <a:latin typeface="Times New Roman" charset="0"/>
              </a:rPr>
              <a:t>z</a:t>
            </a:r>
            <a:r>
              <a:rPr lang="en-US" altLang="en-US" baseline="-25000" dirty="0" err="1">
                <a:latin typeface="Times New Roman" charset="0"/>
              </a:rPr>
              <a:t>p</a:t>
            </a:r>
            <a:endParaRPr lang="x-none" altLang="en-US" baseline="-25000" dirty="0">
              <a:latin typeface="Times New Roman" charset="0"/>
            </a:endParaRPr>
          </a:p>
        </p:txBody>
      </p:sp>
      <p:sp>
        <p:nvSpPr>
          <p:cNvPr id="190" name="矩形 189">
            <a:extLst>
              <a:ext uri="{FF2B5EF4-FFF2-40B4-BE49-F238E27FC236}">
                <a16:creationId xmlns:a16="http://schemas.microsoft.com/office/drawing/2014/main" id="{82151570-7661-4A61-97E6-C91C7D36955C}"/>
              </a:ext>
            </a:extLst>
          </p:cNvPr>
          <p:cNvSpPr/>
          <p:nvPr/>
        </p:nvSpPr>
        <p:spPr>
          <a:xfrm>
            <a:off x="5789519" y="1078754"/>
            <a:ext cx="274434" cy="369332"/>
          </a:xfrm>
          <a:prstGeom prst="rect">
            <a:avLst/>
          </a:prstGeom>
        </p:spPr>
        <p:txBody>
          <a:bodyPr wrap="none">
            <a:spAutoFit/>
          </a:bodyPr>
          <a:lstStyle/>
          <a:p>
            <a:r>
              <a:rPr lang="en-US" altLang="en-US" dirty="0">
                <a:latin typeface="Times New Roman" charset="0"/>
              </a:rPr>
              <a:t>s</a:t>
            </a:r>
            <a:endParaRPr lang="x-none" altLang="en-US" baseline="-25000" dirty="0">
              <a:latin typeface="Times New Roman" charset="0"/>
            </a:endParaRPr>
          </a:p>
        </p:txBody>
      </p:sp>
      <p:cxnSp>
        <p:nvCxnSpPr>
          <p:cNvPr id="191" name="直接箭头连接符 190">
            <a:extLst>
              <a:ext uri="{FF2B5EF4-FFF2-40B4-BE49-F238E27FC236}">
                <a16:creationId xmlns:a16="http://schemas.microsoft.com/office/drawing/2014/main" id="{CBE709E6-88DA-4FAB-A870-763563A27E36}"/>
              </a:ext>
            </a:extLst>
          </p:cNvPr>
          <p:cNvCxnSpPr>
            <a:cxnSpLocks/>
          </p:cNvCxnSpPr>
          <p:nvPr/>
        </p:nvCxnSpPr>
        <p:spPr>
          <a:xfrm>
            <a:off x="6223422" y="2306683"/>
            <a:ext cx="1290561" cy="1333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直接箭头连接符 191">
            <a:extLst>
              <a:ext uri="{FF2B5EF4-FFF2-40B4-BE49-F238E27FC236}">
                <a16:creationId xmlns:a16="http://schemas.microsoft.com/office/drawing/2014/main" id="{446FE129-9025-4A26-AE29-160A86D56F5B}"/>
              </a:ext>
            </a:extLst>
          </p:cNvPr>
          <p:cNvCxnSpPr>
            <a:cxnSpLocks/>
          </p:cNvCxnSpPr>
          <p:nvPr/>
        </p:nvCxnSpPr>
        <p:spPr>
          <a:xfrm>
            <a:off x="6127430" y="1393171"/>
            <a:ext cx="1468243" cy="2107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3" name="文本框 192">
            <a:extLst>
              <a:ext uri="{FF2B5EF4-FFF2-40B4-BE49-F238E27FC236}">
                <a16:creationId xmlns:a16="http://schemas.microsoft.com/office/drawing/2014/main" id="{44667BB9-465E-44AF-B2E6-8C3CA6389722}"/>
              </a:ext>
            </a:extLst>
          </p:cNvPr>
          <p:cNvSpPr txBox="1"/>
          <p:nvPr/>
        </p:nvSpPr>
        <p:spPr>
          <a:xfrm>
            <a:off x="4744974" y="4038146"/>
            <a:ext cx="103367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/Decoder</a:t>
            </a:r>
            <a:endParaRPr lang="zh-CN" altLang="en-US" dirty="0">
              <a:latin typeface="Times New Roman" panose="02020603050405020304" pitchFamily="18" charset="0"/>
              <a:cs typeface="Times New Roman" panose="02020603050405020304" pitchFamily="18" charset="0"/>
            </a:endParaRPr>
          </a:p>
        </p:txBody>
      </p:sp>
      <p:cxnSp>
        <p:nvCxnSpPr>
          <p:cNvPr id="194" name="直接箭头连接符 193">
            <a:extLst>
              <a:ext uri="{FF2B5EF4-FFF2-40B4-BE49-F238E27FC236}">
                <a16:creationId xmlns:a16="http://schemas.microsoft.com/office/drawing/2014/main" id="{00DDF3CE-8222-4AF2-9300-7373B939B33F}"/>
              </a:ext>
            </a:extLst>
          </p:cNvPr>
          <p:cNvCxnSpPr>
            <a:cxnSpLocks/>
          </p:cNvCxnSpPr>
          <p:nvPr/>
        </p:nvCxnSpPr>
        <p:spPr>
          <a:xfrm>
            <a:off x="4137419" y="2220404"/>
            <a:ext cx="1178507" cy="13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5" name="文本框 194">
            <a:extLst>
              <a:ext uri="{FF2B5EF4-FFF2-40B4-BE49-F238E27FC236}">
                <a16:creationId xmlns:a16="http://schemas.microsoft.com/office/drawing/2014/main" id="{5F85B013-01AF-4F9B-9011-3EF6C4B5AF07}"/>
              </a:ext>
            </a:extLst>
          </p:cNvPr>
          <p:cNvSpPr txBox="1"/>
          <p:nvPr/>
        </p:nvSpPr>
        <p:spPr>
          <a:xfrm>
            <a:off x="4051887" y="1809495"/>
            <a:ext cx="137195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Generator(G)</a:t>
            </a:r>
            <a:endParaRPr lang="zh-CN" altLang="en-US" dirty="0">
              <a:latin typeface="Times New Roman" panose="02020603050405020304" pitchFamily="18" charset="0"/>
              <a:cs typeface="Times New Roman" panose="02020603050405020304" pitchFamily="18" charset="0"/>
            </a:endParaRPr>
          </a:p>
        </p:txBody>
      </p:sp>
      <p:sp>
        <p:nvSpPr>
          <p:cNvPr id="196" name="文本框 195">
            <a:extLst>
              <a:ext uri="{FF2B5EF4-FFF2-40B4-BE49-F238E27FC236}">
                <a16:creationId xmlns:a16="http://schemas.microsoft.com/office/drawing/2014/main" id="{C2D5804C-6AC8-4A4D-B5DA-BE800EE31C32}"/>
              </a:ext>
            </a:extLst>
          </p:cNvPr>
          <p:cNvSpPr txBox="1"/>
          <p:nvPr/>
        </p:nvSpPr>
        <p:spPr>
          <a:xfrm>
            <a:off x="4310393" y="2255921"/>
            <a:ext cx="103367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/Decoder</a:t>
            </a:r>
            <a:endParaRPr lang="zh-CN" altLang="en-US" dirty="0">
              <a:latin typeface="Times New Roman" panose="02020603050405020304" pitchFamily="18" charset="0"/>
              <a:cs typeface="Times New Roman" panose="02020603050405020304" pitchFamily="18" charset="0"/>
            </a:endParaRPr>
          </a:p>
        </p:txBody>
      </p:sp>
      <p:sp>
        <p:nvSpPr>
          <p:cNvPr id="197" name="矩形 196">
            <a:extLst>
              <a:ext uri="{FF2B5EF4-FFF2-40B4-BE49-F238E27FC236}">
                <a16:creationId xmlns:a16="http://schemas.microsoft.com/office/drawing/2014/main" id="{A6242016-7EB9-48E2-82CC-74EF27DBAB2C}"/>
              </a:ext>
            </a:extLst>
          </p:cNvPr>
          <p:cNvSpPr/>
          <p:nvPr/>
        </p:nvSpPr>
        <p:spPr>
          <a:xfrm>
            <a:off x="5731490" y="1982044"/>
            <a:ext cx="364202" cy="369332"/>
          </a:xfrm>
          <a:prstGeom prst="rect">
            <a:avLst/>
          </a:prstGeom>
        </p:spPr>
        <p:txBody>
          <a:bodyPr wrap="none">
            <a:spAutoFit/>
          </a:bodyPr>
          <a:lstStyle/>
          <a:p>
            <a:r>
              <a:rPr lang="en-US" altLang="en-US" dirty="0">
                <a:latin typeface="Times New Roman" charset="0"/>
              </a:rPr>
              <a:t>s</a:t>
            </a:r>
            <a:r>
              <a:rPr lang="en-US" altLang="en-US" baseline="-25000" dirty="0">
                <a:latin typeface="Times New Roman" charset="0"/>
              </a:rPr>
              <a:t>p</a:t>
            </a:r>
            <a:endParaRPr lang="x-none" altLang="en-US" baseline="-25000" dirty="0">
              <a:latin typeface="Times New Roman" charset="0"/>
            </a:endParaRPr>
          </a:p>
        </p:txBody>
      </p:sp>
    </p:spTree>
    <p:extLst>
      <p:ext uri="{BB962C8B-B14F-4D97-AF65-F5344CB8AC3E}">
        <p14:creationId xmlns:p14="http://schemas.microsoft.com/office/powerpoint/2010/main" val="895834834"/>
      </p:ext>
    </p:extLst>
  </p:cSld>
  <p:clrMapOvr>
    <a:masterClrMapping/>
  </p:clrMapOvr>
  <p:transition advTm="66052"/>
</p:sld>
</file>

<file path=ppt/theme/theme1.xml><?xml version="1.0" encoding="utf-8"?>
<a:theme xmlns:a="http://schemas.openxmlformats.org/drawingml/2006/main" name="Office Theme">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625</Words>
  <Application>Microsoft Office PowerPoint</Application>
  <PresentationFormat>全屏显示(4:3)</PresentationFormat>
  <Paragraphs>144</Paragraphs>
  <Slides>13</Slides>
  <Notes>7</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13</vt:i4>
      </vt:variant>
    </vt:vector>
  </HeadingPairs>
  <TitlesOfParts>
    <vt:vector size="20" baseType="lpstr">
      <vt:lpstr>Arial</vt:lpstr>
      <vt:lpstr>Calibri</vt:lpstr>
      <vt:lpstr>Calibri Light</vt:lpstr>
      <vt:lpstr>Cambria Math</vt:lpstr>
      <vt:lpstr>Times New Roman</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王齐</dc:creator>
  <cp:lastModifiedBy>45945</cp:lastModifiedBy>
  <cp:revision>194</cp:revision>
  <cp:lastPrinted>2015-03-12T14:31:00Z</cp:lastPrinted>
  <dcterms:created xsi:type="dcterms:W3CDTF">2014-12-22T06:08:00Z</dcterms:created>
  <dcterms:modified xsi:type="dcterms:W3CDTF">2020-01-06T21:49:30Z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