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CNN Beyond ResNet - 1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李晓宇</a:t>
            </a:r>
            <a:endParaRPr lang="x-none" altLang="en-US"/>
          </a:p>
          <a:p>
            <a:r>
              <a:rPr lang="x-none" altLang="en-US"/>
              <a:t>2019.11.15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Non-local Neural Networks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4815" y="2002790"/>
            <a:ext cx="3715385" cy="1089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2994660"/>
            <a:ext cx="4862195" cy="9912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25" y="4002405"/>
            <a:ext cx="3676015" cy="4953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81635" y="4010025"/>
            <a:ext cx="39020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Special case --</a:t>
            </a:r>
            <a:endParaRPr lang="x-none" altLang="en-US"/>
          </a:p>
          <a:p>
            <a:r>
              <a:rPr lang="x-none" altLang="en-US"/>
              <a:t>Self-attention in transformer:</a:t>
            </a:r>
            <a:endParaRPr lang="x-none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45" y="4723130"/>
            <a:ext cx="4203700" cy="831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595" y="5723255"/>
            <a:ext cx="5626735" cy="603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Non-local Neural Networks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90360" y="4646295"/>
            <a:ext cx="523430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Non-local models are not sensitive to these choices, indicating that the </a:t>
            </a:r>
            <a:r>
              <a:rPr lang="en-US">
                <a:solidFill>
                  <a:srgbClr val="FF0000"/>
                </a:solidFill>
              </a:rPr>
              <a:t>generic non-local behavior</a:t>
            </a:r>
            <a:r>
              <a:rPr lang="en-US"/>
              <a:t> is the main reason for the</a:t>
            </a:r>
            <a:endParaRPr lang="en-US"/>
          </a:p>
          <a:p>
            <a:r>
              <a:rPr lang="en-US"/>
              <a:t>observed improvements.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4815" y="2002790"/>
            <a:ext cx="3715385" cy="1089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2994660"/>
            <a:ext cx="4862195" cy="9912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25" y="4002405"/>
            <a:ext cx="3676015" cy="4953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81635" y="4010025"/>
            <a:ext cx="39020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Special case --</a:t>
            </a:r>
            <a:endParaRPr lang="x-none" altLang="en-US"/>
          </a:p>
          <a:p>
            <a:r>
              <a:rPr lang="x-none" altLang="en-US"/>
              <a:t>Self-attention in transformer:</a:t>
            </a:r>
            <a:endParaRPr lang="x-none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45" y="4723130"/>
            <a:ext cx="4203700" cy="831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595" y="5723255"/>
            <a:ext cx="5626735" cy="603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Non-local Neural Networks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684655"/>
            <a:ext cx="5227955" cy="447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65" y="2707005"/>
            <a:ext cx="6303645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Non-local Neural Networks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1675" y="1665605"/>
            <a:ext cx="5237480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30" y="4155440"/>
            <a:ext cx="545719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5" y="2675890"/>
            <a:ext cx="540004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Non-local Neural Networks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4835" y="1675765"/>
            <a:ext cx="4052570" cy="4351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05" y="1619250"/>
            <a:ext cx="3552190" cy="4399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Non-local Neural Networks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2535" y="1795780"/>
            <a:ext cx="369633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40" y="1604645"/>
            <a:ext cx="4495165" cy="5009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Non-local Neural Networks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9950" y="1862455"/>
            <a:ext cx="5181600" cy="407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65" y="2024380"/>
            <a:ext cx="5085715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ym typeface="+mn-ea"/>
              </a:rPr>
              <a:t>SENet</a:t>
            </a:r>
            <a:endParaRPr lang="x-none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9840" y="161925"/>
            <a:ext cx="8676005" cy="2091690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2065655"/>
            <a:ext cx="4741545" cy="4787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ym typeface="+mn-ea"/>
              </a:rPr>
              <a:t>SCA-CNN</a:t>
            </a:r>
            <a:endParaRPr lang="x-none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5285" y="377190"/>
            <a:ext cx="9161780" cy="4919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45" y="5556250"/>
            <a:ext cx="4020185" cy="946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885" y="5612130"/>
            <a:ext cx="4108450" cy="8534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Residual Attention Network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7890" y="1522730"/>
            <a:ext cx="10515600" cy="3954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95" y="5810885"/>
            <a:ext cx="3275965" cy="504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0300" y="2035810"/>
            <a:ext cx="781685" cy="7410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ResNext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88290" y="6377305"/>
            <a:ext cx="11603990" cy="306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Aggregated Residual Transformations for Deep Neural Networks</a:t>
            </a:r>
            <a:r>
              <a:rPr lang="x-none" altLang="en-US" sz="1400"/>
              <a:t>, CVPR 2017, https://arxiv.org/abs/1611.05431</a:t>
            </a:r>
            <a:endParaRPr lang="x-none" altLang="en-US" sz="14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975" y="2016125"/>
            <a:ext cx="5654675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165" y="1473835"/>
            <a:ext cx="4566285" cy="2339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05" y="3905250"/>
            <a:ext cx="5821045" cy="1351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327275" y="442468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VGG-16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521700" y="5361305"/>
            <a:ext cx="1211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Inception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2915" y="4957445"/>
            <a:ext cx="4983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Stacking building blocks of the same shape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435215" y="5893435"/>
            <a:ext cx="3611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Split-transform-merge strategy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 sz="3600"/>
              <a:t>Thanks.   </a:t>
            </a:r>
            <a:endParaRPr lang="x-none" altLang="en-US" sz="3600"/>
          </a:p>
          <a:p>
            <a:pPr marL="0" indent="0">
              <a:buNone/>
            </a:pPr>
            <a:r>
              <a:rPr lang="x-none" altLang="en-US" sz="3600"/>
              <a:t>Q&amp;A</a:t>
            </a:r>
            <a:endParaRPr lang="x-none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ResNext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6595" y="1311275"/>
            <a:ext cx="6696075" cy="40957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14945" y="1747520"/>
            <a:ext cx="418719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transformations to be</a:t>
            </a:r>
            <a:endParaRPr lang="en-US"/>
          </a:p>
          <a:p>
            <a:r>
              <a:rPr lang="en-US"/>
              <a:t>aggregated are all of the same topology (e.g., Fig. 1 (right)).</a:t>
            </a:r>
            <a:endParaRPr lang="en-US"/>
          </a:p>
          <a:p>
            <a:r>
              <a:rPr lang="en-US"/>
              <a:t>This design allows us to extend to any large number of transformations without specialized designs.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785735" y="3939540"/>
            <a:ext cx="429641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increase accuracy while maintaining</a:t>
            </a:r>
            <a:endParaRPr lang="en-US"/>
          </a:p>
          <a:p>
            <a:r>
              <a:rPr lang="en-US"/>
              <a:t>(or reducing) complexity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21690" y="5526405"/>
            <a:ext cx="1052004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Our method indicates that </a:t>
            </a:r>
            <a:r>
              <a:rPr lang="en-US">
                <a:solidFill>
                  <a:srgbClr val="FF0000"/>
                </a:solidFill>
              </a:rPr>
              <a:t>cardinality </a:t>
            </a:r>
            <a:r>
              <a:rPr lang="en-US"/>
              <a:t>(the size of the set of transformations) is a concrete, measurable dimension that is of central importance, in addition to the dimensions of width and depth.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ResNext</a:t>
            </a:r>
            <a:endParaRPr lang="x-none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45" y="1545590"/>
            <a:ext cx="12147550" cy="4329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ResNext</a:t>
            </a:r>
            <a:endParaRPr lang="x-none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199390"/>
            <a:ext cx="5181600" cy="6580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ResNext</a:t>
            </a:r>
            <a:endParaRPr lang="x-none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304925"/>
            <a:ext cx="11365230" cy="5313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ResNext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7540" y="788670"/>
            <a:ext cx="6694170" cy="5793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Non-local Neural Networks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38455" y="6324600"/>
            <a:ext cx="11645900" cy="367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Non-local Neural Networks</a:t>
            </a:r>
            <a:r>
              <a:rPr lang="x-none" altLang="en-US"/>
              <a:t>, CVPR 2018, https://arxiv.org/abs/1711.07971 </a:t>
            </a:r>
            <a:endParaRPr lang="x-none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3500" y="1659890"/>
            <a:ext cx="5334000" cy="3200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08990" y="2595245"/>
            <a:ext cx="526415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Inspired by the classical non-local means method [4] in computer vision, our non-local operation </a:t>
            </a:r>
            <a:r>
              <a:rPr lang="en-US">
                <a:solidFill>
                  <a:srgbClr val="FF0000"/>
                </a:solidFill>
              </a:rPr>
              <a:t>computes the response at a position as a weighted sum ofthe features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at all positions</a:t>
            </a:r>
            <a:r>
              <a:rPr lang="x-none" altLang="en-US"/>
              <a:t>.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Non-local Neural Networks</a:t>
            </a:r>
            <a:endParaRPr lang="x-none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3365" y="3720465"/>
            <a:ext cx="6704965" cy="30378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5" y="1456055"/>
            <a:ext cx="8010525" cy="233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Kingsoft Office WPP</Application>
  <PresentationFormat>Widescreen</PresentationFormat>
  <Paragraphs>77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CNN Beyond ResNet - 1</vt:lpstr>
      <vt:lpstr>ResNext</vt:lpstr>
      <vt:lpstr>ResNext</vt:lpstr>
      <vt:lpstr>ResNext</vt:lpstr>
      <vt:lpstr>ResNext</vt:lpstr>
      <vt:lpstr>ResNext</vt:lpstr>
      <vt:lpstr>ResNext</vt:lpstr>
      <vt:lpstr>Non-local Neural Networks</vt:lpstr>
      <vt:lpstr>Non-local Neural Networks</vt:lpstr>
      <vt:lpstr>Non-local Neural Networks</vt:lpstr>
      <vt:lpstr>Non-local Neural Networks</vt:lpstr>
      <vt:lpstr>Non-local Neural Networks</vt:lpstr>
      <vt:lpstr>Non-local Neural Networks</vt:lpstr>
      <vt:lpstr>Non-local Neural Networks</vt:lpstr>
      <vt:lpstr>Non-local Neural Networks</vt:lpstr>
      <vt:lpstr>Non-local Neural Networks</vt:lpstr>
      <vt:lpstr>SENet</vt:lpstr>
      <vt:lpstr>SCA-CNN</vt:lpstr>
      <vt:lpstr>Residual Attention Network</vt:lpstr>
      <vt:lpstr>Residual Attention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ResNet - 1</dc:title>
  <dc:creator>xiaoyu</dc:creator>
  <cp:lastModifiedBy>xiaoyu</cp:lastModifiedBy>
  <cp:revision>7</cp:revision>
  <dcterms:created xsi:type="dcterms:W3CDTF">2019-11-14T16:25:48Z</dcterms:created>
  <dcterms:modified xsi:type="dcterms:W3CDTF">2019-11-14T16:25:48Z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