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36"/>
  </p:notesMasterIdLst>
  <p:sldIdLst>
    <p:sldId id="257" r:id="rId2"/>
    <p:sldId id="302" r:id="rId3"/>
    <p:sldId id="328" r:id="rId4"/>
    <p:sldId id="329" r:id="rId5"/>
    <p:sldId id="330" r:id="rId6"/>
    <p:sldId id="331" r:id="rId7"/>
    <p:sldId id="332" r:id="rId8"/>
    <p:sldId id="337" r:id="rId9"/>
    <p:sldId id="338" r:id="rId10"/>
    <p:sldId id="339" r:id="rId11"/>
    <p:sldId id="340" r:id="rId12"/>
    <p:sldId id="333"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0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344620B-16FC-433A-BA98-E4085379A21B}">
          <p14:sldIdLst>
            <p14:sldId id="257"/>
            <p14:sldId id="302"/>
            <p14:sldId id="328"/>
            <p14:sldId id="329"/>
            <p14:sldId id="330"/>
            <p14:sldId id="331"/>
            <p14:sldId id="332"/>
            <p14:sldId id="337"/>
            <p14:sldId id="338"/>
            <p14:sldId id="339"/>
            <p14:sldId id="340"/>
            <p14:sldId id="333"/>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B497"/>
    <a:srgbClr val="659A06"/>
    <a:srgbClr val="007BA4"/>
    <a:srgbClr val="0078A0"/>
    <a:srgbClr val="FFA200"/>
    <a:srgbClr val="FF7825"/>
    <a:srgbClr val="F75D00"/>
    <a:srgbClr val="7FC107"/>
    <a:srgbClr val="889A06"/>
    <a:srgbClr val="AFC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56" autoAdjust="0"/>
    <p:restoredTop sz="82882" autoAdjust="0"/>
  </p:normalViewPr>
  <p:slideViewPr>
    <p:cSldViewPr snapToGrid="0">
      <p:cViewPr varScale="1">
        <p:scale>
          <a:sx n="69" d="100"/>
          <a:sy n="69" d="100"/>
        </p:scale>
        <p:origin x="124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95A8A-34BB-4A3F-9E52-D200B35AB10E}" type="datetimeFigureOut">
              <a:rPr lang="zh-CN" altLang="en-US" smtClean="0"/>
              <a:t>2020/5/14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7DAB9-465C-46CD-A6B4-B051FF145743}" type="slidenum">
              <a:rPr lang="zh-CN" altLang="en-US" smtClean="0"/>
              <a:t>‹#›</a:t>
            </a:fld>
            <a:endParaRPr lang="zh-CN" altLang="en-US"/>
          </a:p>
        </p:txBody>
      </p:sp>
    </p:spTree>
    <p:extLst>
      <p:ext uri="{BB962C8B-B14F-4D97-AF65-F5344CB8AC3E}">
        <p14:creationId xmlns:p14="http://schemas.microsoft.com/office/powerpoint/2010/main" val="2276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2</a:t>
            </a:fld>
            <a:endParaRPr lang="zh-CN" altLang="en-US"/>
          </a:p>
        </p:txBody>
      </p:sp>
    </p:spTree>
    <p:extLst>
      <p:ext uri="{BB962C8B-B14F-4D97-AF65-F5344CB8AC3E}">
        <p14:creationId xmlns:p14="http://schemas.microsoft.com/office/powerpoint/2010/main" val="488867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11</a:t>
            </a:fld>
            <a:endParaRPr lang="zh-CN" altLang="en-US"/>
          </a:p>
        </p:txBody>
      </p:sp>
    </p:spTree>
    <p:extLst>
      <p:ext uri="{BB962C8B-B14F-4D97-AF65-F5344CB8AC3E}">
        <p14:creationId xmlns:p14="http://schemas.microsoft.com/office/powerpoint/2010/main" val="3387569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12</a:t>
            </a:fld>
            <a:endParaRPr lang="zh-CN" altLang="en-US"/>
          </a:p>
        </p:txBody>
      </p:sp>
    </p:spTree>
    <p:extLst>
      <p:ext uri="{BB962C8B-B14F-4D97-AF65-F5344CB8AC3E}">
        <p14:creationId xmlns:p14="http://schemas.microsoft.com/office/powerpoint/2010/main" val="2143951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13</a:t>
            </a:fld>
            <a:endParaRPr lang="zh-CN" altLang="en-US"/>
          </a:p>
        </p:txBody>
      </p:sp>
    </p:spTree>
    <p:extLst>
      <p:ext uri="{BB962C8B-B14F-4D97-AF65-F5344CB8AC3E}">
        <p14:creationId xmlns:p14="http://schemas.microsoft.com/office/powerpoint/2010/main" val="4232057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14</a:t>
            </a:fld>
            <a:endParaRPr lang="zh-CN" altLang="en-US"/>
          </a:p>
        </p:txBody>
      </p:sp>
    </p:spTree>
    <p:extLst>
      <p:ext uri="{BB962C8B-B14F-4D97-AF65-F5344CB8AC3E}">
        <p14:creationId xmlns:p14="http://schemas.microsoft.com/office/powerpoint/2010/main" val="4181652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15</a:t>
            </a:fld>
            <a:endParaRPr lang="zh-CN" altLang="en-US"/>
          </a:p>
        </p:txBody>
      </p:sp>
    </p:spTree>
    <p:extLst>
      <p:ext uri="{BB962C8B-B14F-4D97-AF65-F5344CB8AC3E}">
        <p14:creationId xmlns:p14="http://schemas.microsoft.com/office/powerpoint/2010/main" val="943164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16</a:t>
            </a:fld>
            <a:endParaRPr lang="zh-CN" altLang="en-US"/>
          </a:p>
        </p:txBody>
      </p:sp>
    </p:spTree>
    <p:extLst>
      <p:ext uri="{BB962C8B-B14F-4D97-AF65-F5344CB8AC3E}">
        <p14:creationId xmlns:p14="http://schemas.microsoft.com/office/powerpoint/2010/main" val="1027213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17</a:t>
            </a:fld>
            <a:endParaRPr lang="zh-CN" altLang="en-US"/>
          </a:p>
        </p:txBody>
      </p:sp>
    </p:spTree>
    <p:extLst>
      <p:ext uri="{BB962C8B-B14F-4D97-AF65-F5344CB8AC3E}">
        <p14:creationId xmlns:p14="http://schemas.microsoft.com/office/powerpoint/2010/main" val="188902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18</a:t>
            </a:fld>
            <a:endParaRPr lang="zh-CN" altLang="en-US"/>
          </a:p>
        </p:txBody>
      </p:sp>
    </p:spTree>
    <p:extLst>
      <p:ext uri="{BB962C8B-B14F-4D97-AF65-F5344CB8AC3E}">
        <p14:creationId xmlns:p14="http://schemas.microsoft.com/office/powerpoint/2010/main" val="1072967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19</a:t>
            </a:fld>
            <a:endParaRPr lang="zh-CN" altLang="en-US"/>
          </a:p>
        </p:txBody>
      </p:sp>
    </p:spTree>
    <p:extLst>
      <p:ext uri="{BB962C8B-B14F-4D97-AF65-F5344CB8AC3E}">
        <p14:creationId xmlns:p14="http://schemas.microsoft.com/office/powerpoint/2010/main" val="384070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21</a:t>
            </a:fld>
            <a:endParaRPr lang="zh-CN" altLang="en-US"/>
          </a:p>
        </p:txBody>
      </p:sp>
    </p:spTree>
    <p:extLst>
      <p:ext uri="{BB962C8B-B14F-4D97-AF65-F5344CB8AC3E}">
        <p14:creationId xmlns:p14="http://schemas.microsoft.com/office/powerpoint/2010/main" val="62431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3</a:t>
            </a:fld>
            <a:endParaRPr lang="zh-CN" altLang="en-US"/>
          </a:p>
        </p:txBody>
      </p:sp>
    </p:spTree>
    <p:extLst>
      <p:ext uri="{BB962C8B-B14F-4D97-AF65-F5344CB8AC3E}">
        <p14:creationId xmlns:p14="http://schemas.microsoft.com/office/powerpoint/2010/main" val="871242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22</a:t>
            </a:fld>
            <a:endParaRPr lang="zh-CN" altLang="en-US"/>
          </a:p>
        </p:txBody>
      </p:sp>
    </p:spTree>
    <p:extLst>
      <p:ext uri="{BB962C8B-B14F-4D97-AF65-F5344CB8AC3E}">
        <p14:creationId xmlns:p14="http://schemas.microsoft.com/office/powerpoint/2010/main" val="1689113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23</a:t>
            </a:fld>
            <a:endParaRPr lang="zh-CN" altLang="en-US"/>
          </a:p>
        </p:txBody>
      </p:sp>
    </p:spTree>
    <p:extLst>
      <p:ext uri="{BB962C8B-B14F-4D97-AF65-F5344CB8AC3E}">
        <p14:creationId xmlns:p14="http://schemas.microsoft.com/office/powerpoint/2010/main" val="679193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24</a:t>
            </a:fld>
            <a:endParaRPr lang="zh-CN" altLang="en-US"/>
          </a:p>
        </p:txBody>
      </p:sp>
    </p:spTree>
    <p:extLst>
      <p:ext uri="{BB962C8B-B14F-4D97-AF65-F5344CB8AC3E}">
        <p14:creationId xmlns:p14="http://schemas.microsoft.com/office/powerpoint/2010/main" val="4007805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25</a:t>
            </a:fld>
            <a:endParaRPr lang="zh-CN" altLang="en-US"/>
          </a:p>
        </p:txBody>
      </p:sp>
    </p:spTree>
    <p:extLst>
      <p:ext uri="{BB962C8B-B14F-4D97-AF65-F5344CB8AC3E}">
        <p14:creationId xmlns:p14="http://schemas.microsoft.com/office/powerpoint/2010/main" val="1394520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26</a:t>
            </a:fld>
            <a:endParaRPr lang="zh-CN" altLang="en-US"/>
          </a:p>
        </p:txBody>
      </p:sp>
    </p:spTree>
    <p:extLst>
      <p:ext uri="{BB962C8B-B14F-4D97-AF65-F5344CB8AC3E}">
        <p14:creationId xmlns:p14="http://schemas.microsoft.com/office/powerpoint/2010/main" val="3235545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27</a:t>
            </a:fld>
            <a:endParaRPr lang="zh-CN" altLang="en-US"/>
          </a:p>
        </p:txBody>
      </p:sp>
    </p:spTree>
    <p:extLst>
      <p:ext uri="{BB962C8B-B14F-4D97-AF65-F5344CB8AC3E}">
        <p14:creationId xmlns:p14="http://schemas.microsoft.com/office/powerpoint/2010/main" val="3031567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28</a:t>
            </a:fld>
            <a:endParaRPr lang="zh-CN" altLang="en-US"/>
          </a:p>
        </p:txBody>
      </p:sp>
    </p:spTree>
    <p:extLst>
      <p:ext uri="{BB962C8B-B14F-4D97-AF65-F5344CB8AC3E}">
        <p14:creationId xmlns:p14="http://schemas.microsoft.com/office/powerpoint/2010/main" val="2237969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29</a:t>
            </a:fld>
            <a:endParaRPr lang="zh-CN" altLang="en-US"/>
          </a:p>
        </p:txBody>
      </p:sp>
    </p:spTree>
    <p:extLst>
      <p:ext uri="{BB962C8B-B14F-4D97-AF65-F5344CB8AC3E}">
        <p14:creationId xmlns:p14="http://schemas.microsoft.com/office/powerpoint/2010/main" val="2531815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30</a:t>
            </a:fld>
            <a:endParaRPr lang="zh-CN" altLang="en-US"/>
          </a:p>
        </p:txBody>
      </p:sp>
    </p:spTree>
    <p:extLst>
      <p:ext uri="{BB962C8B-B14F-4D97-AF65-F5344CB8AC3E}">
        <p14:creationId xmlns:p14="http://schemas.microsoft.com/office/powerpoint/2010/main" val="1766498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31</a:t>
            </a:fld>
            <a:endParaRPr lang="zh-CN" altLang="en-US"/>
          </a:p>
        </p:txBody>
      </p:sp>
    </p:spTree>
    <p:extLst>
      <p:ext uri="{BB962C8B-B14F-4D97-AF65-F5344CB8AC3E}">
        <p14:creationId xmlns:p14="http://schemas.microsoft.com/office/powerpoint/2010/main" val="374520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4</a:t>
            </a:fld>
            <a:endParaRPr lang="zh-CN" altLang="en-US"/>
          </a:p>
        </p:txBody>
      </p:sp>
    </p:spTree>
    <p:extLst>
      <p:ext uri="{BB962C8B-B14F-4D97-AF65-F5344CB8AC3E}">
        <p14:creationId xmlns:p14="http://schemas.microsoft.com/office/powerpoint/2010/main" val="1442453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32</a:t>
            </a:fld>
            <a:endParaRPr lang="zh-CN" altLang="en-US"/>
          </a:p>
        </p:txBody>
      </p:sp>
    </p:spTree>
    <p:extLst>
      <p:ext uri="{BB962C8B-B14F-4D97-AF65-F5344CB8AC3E}">
        <p14:creationId xmlns:p14="http://schemas.microsoft.com/office/powerpoint/2010/main" val="894688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34</a:t>
            </a:fld>
            <a:endParaRPr lang="zh-CN" altLang="en-US"/>
          </a:p>
        </p:txBody>
      </p:sp>
    </p:spTree>
    <p:extLst>
      <p:ext uri="{BB962C8B-B14F-4D97-AF65-F5344CB8AC3E}">
        <p14:creationId xmlns:p14="http://schemas.microsoft.com/office/powerpoint/2010/main" val="385647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5</a:t>
            </a:fld>
            <a:endParaRPr lang="zh-CN" altLang="en-US"/>
          </a:p>
        </p:txBody>
      </p:sp>
    </p:spTree>
    <p:extLst>
      <p:ext uri="{BB962C8B-B14F-4D97-AF65-F5344CB8AC3E}">
        <p14:creationId xmlns:p14="http://schemas.microsoft.com/office/powerpoint/2010/main" val="26201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6</a:t>
            </a:fld>
            <a:endParaRPr lang="zh-CN" altLang="en-US"/>
          </a:p>
        </p:txBody>
      </p:sp>
    </p:spTree>
    <p:extLst>
      <p:ext uri="{BB962C8B-B14F-4D97-AF65-F5344CB8AC3E}">
        <p14:creationId xmlns:p14="http://schemas.microsoft.com/office/powerpoint/2010/main" val="195277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7</a:t>
            </a:fld>
            <a:endParaRPr lang="zh-CN" altLang="en-US"/>
          </a:p>
        </p:txBody>
      </p:sp>
    </p:spTree>
    <p:extLst>
      <p:ext uri="{BB962C8B-B14F-4D97-AF65-F5344CB8AC3E}">
        <p14:creationId xmlns:p14="http://schemas.microsoft.com/office/powerpoint/2010/main" val="420171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8</a:t>
            </a:fld>
            <a:endParaRPr lang="zh-CN" altLang="en-US"/>
          </a:p>
        </p:txBody>
      </p:sp>
    </p:spTree>
    <p:extLst>
      <p:ext uri="{BB962C8B-B14F-4D97-AF65-F5344CB8AC3E}">
        <p14:creationId xmlns:p14="http://schemas.microsoft.com/office/powerpoint/2010/main" val="108283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9</a:t>
            </a:fld>
            <a:endParaRPr lang="zh-CN" altLang="en-US"/>
          </a:p>
        </p:txBody>
      </p:sp>
    </p:spTree>
    <p:extLst>
      <p:ext uri="{BB962C8B-B14F-4D97-AF65-F5344CB8AC3E}">
        <p14:creationId xmlns:p14="http://schemas.microsoft.com/office/powerpoint/2010/main" val="1225713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27DAB9-465C-46CD-A6B4-B051FF145743}" type="slidenum">
              <a:rPr lang="zh-CN" altLang="en-US" smtClean="0"/>
              <a:t>10</a:t>
            </a:fld>
            <a:endParaRPr lang="zh-CN" altLang="en-US"/>
          </a:p>
        </p:txBody>
      </p:sp>
    </p:spTree>
    <p:extLst>
      <p:ext uri="{BB962C8B-B14F-4D97-AF65-F5344CB8AC3E}">
        <p14:creationId xmlns:p14="http://schemas.microsoft.com/office/powerpoint/2010/main" val="423239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7721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2495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38863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自定义版式">
    <p:bg>
      <p:bgPr>
        <a:pattFill prst="dotGrid">
          <a:fgClr>
            <a:srgbClr val="B2E2F8"/>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2988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bg>
      <p:bgPr>
        <a:pattFill prst="dotGrid">
          <a:fgClr>
            <a:srgbClr val="B2E2F8"/>
          </a:fgClr>
          <a:bgClr>
            <a:schemeClr val="bg1"/>
          </a:bgClr>
        </a:pattFill>
        <a:effectLst/>
      </p:bgPr>
    </p:bg>
    <p:spTree>
      <p:nvGrpSpPr>
        <p:cNvPr id="1" name=""/>
        <p:cNvGrpSpPr/>
        <p:nvPr/>
      </p:nvGrpSpPr>
      <p:grpSpPr>
        <a:xfrm>
          <a:off x="0" y="0"/>
          <a:ext cx="0" cy="0"/>
          <a:chOff x="0" y="0"/>
          <a:chExt cx="0" cy="0"/>
        </a:xfrm>
      </p:grpSpPr>
      <p:sp>
        <p:nvSpPr>
          <p:cNvPr id="5" name="任意多边形 4"/>
          <p:cNvSpPr/>
          <p:nvPr userDrawn="1"/>
        </p:nvSpPr>
        <p:spPr>
          <a:xfrm>
            <a:off x="-3" y="0"/>
            <a:ext cx="12192003" cy="1309314"/>
          </a:xfrm>
          <a:custGeom>
            <a:avLst/>
            <a:gdLst>
              <a:gd name="connsiteX0" fmla="*/ 0 w 9144002"/>
              <a:gd name="connsiteY0" fmla="*/ 0 h 1309314"/>
              <a:gd name="connsiteX1" fmla="*/ 9144002 w 9144002"/>
              <a:gd name="connsiteY1" fmla="*/ 0 h 1309314"/>
              <a:gd name="connsiteX2" fmla="*/ 9144002 w 9144002"/>
              <a:gd name="connsiteY2" fmla="*/ 1213863 h 1309314"/>
              <a:gd name="connsiteX3" fmla="*/ 9087236 w 9144002"/>
              <a:gd name="connsiteY3" fmla="*/ 1149719 h 1309314"/>
              <a:gd name="connsiteX4" fmla="*/ 8578994 w 9144002"/>
              <a:gd name="connsiteY4" fmla="*/ 953452 h 1309314"/>
              <a:gd name="connsiteX5" fmla="*/ 8299220 w 9144002"/>
              <a:gd name="connsiteY5" fmla="*/ 1006112 h 1309314"/>
              <a:gd name="connsiteX6" fmla="*/ 8245507 w 9144002"/>
              <a:gd name="connsiteY6" fmla="*/ 1033293 h 1309314"/>
              <a:gd name="connsiteX7" fmla="*/ 8193472 w 9144002"/>
              <a:gd name="connsiteY7" fmla="*/ 974496 h 1309314"/>
              <a:gd name="connsiteX8" fmla="*/ 7685231 w 9144002"/>
              <a:gd name="connsiteY8" fmla="*/ 778228 h 1309314"/>
              <a:gd name="connsiteX9" fmla="*/ 7022953 w 9144002"/>
              <a:gd name="connsiteY9" fmla="*/ 1187495 h 1309314"/>
              <a:gd name="connsiteX10" fmla="*/ 6982392 w 9144002"/>
              <a:gd name="connsiteY10" fmla="*/ 1309314 h 1309314"/>
              <a:gd name="connsiteX11" fmla="*/ 6970319 w 9144002"/>
              <a:gd name="connsiteY11" fmla="*/ 1302028 h 1309314"/>
              <a:gd name="connsiteX12" fmla="*/ 6813969 w 9144002"/>
              <a:gd name="connsiteY12" fmla="*/ 1266929 h 1309314"/>
              <a:gd name="connsiteX13" fmla="*/ 6758075 w 9144002"/>
              <a:gd name="connsiteY13" fmla="*/ 1273194 h 1309314"/>
              <a:gd name="connsiteX14" fmla="*/ 6741499 w 9144002"/>
              <a:gd name="connsiteY14" fmla="*/ 1218811 h 1309314"/>
              <a:gd name="connsiteX15" fmla="*/ 6155624 w 9144002"/>
              <a:gd name="connsiteY15" fmla="*/ 823313 h 1309314"/>
              <a:gd name="connsiteX16" fmla="*/ 5800118 w 9144002"/>
              <a:gd name="connsiteY16" fmla="*/ 933906 h 1309314"/>
              <a:gd name="connsiteX17" fmla="*/ 5765602 w 9144002"/>
              <a:gd name="connsiteY17" fmla="*/ 962908 h 1309314"/>
              <a:gd name="connsiteX18" fmla="*/ 5727956 w 9144002"/>
              <a:gd name="connsiteY18" fmla="*/ 886296 h 1309314"/>
              <a:gd name="connsiteX19" fmla="*/ 5358949 w 9144002"/>
              <a:gd name="connsiteY19" fmla="*/ 669583 h 1309314"/>
              <a:gd name="connsiteX20" fmla="*/ 4948912 w 9144002"/>
              <a:gd name="connsiteY20" fmla="*/ 969791 h 1309314"/>
              <a:gd name="connsiteX21" fmla="*/ 4939945 w 9144002"/>
              <a:gd name="connsiteY21" fmla="*/ 1018854 h 1309314"/>
              <a:gd name="connsiteX22" fmla="*/ 4867726 w 9144002"/>
              <a:gd name="connsiteY22" fmla="*/ 985695 h 1309314"/>
              <a:gd name="connsiteX23" fmla="*/ 4678939 w 9144002"/>
              <a:gd name="connsiteY23" fmla="*/ 953453 h 1309314"/>
              <a:gd name="connsiteX24" fmla="*/ 4335987 w 9144002"/>
              <a:gd name="connsiteY24" fmla="*/ 1073620 h 1309314"/>
              <a:gd name="connsiteX25" fmla="*/ 4302476 w 9144002"/>
              <a:gd name="connsiteY25" fmla="*/ 1107978 h 1309314"/>
              <a:gd name="connsiteX26" fmla="*/ 4295005 w 9144002"/>
              <a:gd name="connsiteY26" fmla="*/ 1098474 h 1309314"/>
              <a:gd name="connsiteX27" fmla="*/ 3632361 w 9144002"/>
              <a:gd name="connsiteY27" fmla="*/ 815849 h 1309314"/>
              <a:gd name="connsiteX28" fmla="*/ 2983031 w 9144002"/>
              <a:gd name="connsiteY28" fmla="*/ 1084236 h 1309314"/>
              <a:gd name="connsiteX29" fmla="*/ 2926866 w 9144002"/>
              <a:gd name="connsiteY29" fmla="*/ 1150498 h 1309314"/>
              <a:gd name="connsiteX30" fmla="*/ 2878486 w 9144002"/>
              <a:gd name="connsiteY30" fmla="*/ 1077491 h 1309314"/>
              <a:gd name="connsiteX31" fmla="*/ 2640927 w 9144002"/>
              <a:gd name="connsiteY31" fmla="*/ 961342 h 1309314"/>
              <a:gd name="connsiteX32" fmla="*/ 2434586 w 9144002"/>
              <a:gd name="connsiteY32" fmla="*/ 970580 h 1309314"/>
              <a:gd name="connsiteX33" fmla="*/ 2355280 w 9144002"/>
              <a:gd name="connsiteY33" fmla="*/ 1004166 h 1309314"/>
              <a:gd name="connsiteX34" fmla="*/ 2337732 w 9144002"/>
              <a:gd name="connsiteY34" fmla="*/ 932089 h 1309314"/>
              <a:gd name="connsiteX35" fmla="*/ 1872116 w 9144002"/>
              <a:gd name="connsiteY35" fmla="*/ 676153 h 1309314"/>
              <a:gd name="connsiteX36" fmla="*/ 1406500 w 9144002"/>
              <a:gd name="connsiteY36" fmla="*/ 932089 h 1309314"/>
              <a:gd name="connsiteX37" fmla="*/ 1399874 w 9144002"/>
              <a:gd name="connsiteY37" fmla="*/ 959307 h 1309314"/>
              <a:gd name="connsiteX38" fmla="*/ 1363504 w 9144002"/>
              <a:gd name="connsiteY38" fmla="*/ 992118 h 1309314"/>
              <a:gd name="connsiteX39" fmla="*/ 1335796 w 9144002"/>
              <a:gd name="connsiteY39" fmla="*/ 911439 h 1309314"/>
              <a:gd name="connsiteX40" fmla="*/ 908053 w 9144002"/>
              <a:gd name="connsiteY40" fmla="*/ 551999 h 1309314"/>
              <a:gd name="connsiteX41" fmla="*/ 480310 w 9144002"/>
              <a:gd name="connsiteY41" fmla="*/ 911439 h 1309314"/>
              <a:gd name="connsiteX42" fmla="*/ 475918 w 9144002"/>
              <a:gd name="connsiteY42" fmla="*/ 924230 h 1309314"/>
              <a:gd name="connsiteX43" fmla="*/ 405576 w 9144002"/>
              <a:gd name="connsiteY43" fmla="*/ 873594 h 1309314"/>
              <a:gd name="connsiteX44" fmla="*/ 192157 w 9144002"/>
              <a:gd name="connsiteY44" fmla="*/ 816453 h 1309314"/>
              <a:gd name="connsiteX45" fmla="*/ 81658 w 9144002"/>
              <a:gd name="connsiteY45" fmla="*/ 831226 h 1309314"/>
              <a:gd name="connsiteX46" fmla="*/ 0 w 9144002"/>
              <a:gd name="connsiteY46" fmla="*/ 864842 h 1309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144002" h="1309314">
                <a:moveTo>
                  <a:pt x="0" y="0"/>
                </a:moveTo>
                <a:lnTo>
                  <a:pt x="9144002" y="0"/>
                </a:lnTo>
                <a:lnTo>
                  <a:pt x="9144002" y="1213863"/>
                </a:lnTo>
                <a:lnTo>
                  <a:pt x="9087236" y="1149719"/>
                </a:lnTo>
                <a:cubicBezTo>
                  <a:pt x="8957165" y="1028456"/>
                  <a:pt x="8777475" y="953452"/>
                  <a:pt x="8578994" y="953452"/>
                </a:cubicBezTo>
                <a:cubicBezTo>
                  <a:pt x="8479754" y="953452"/>
                  <a:pt x="8385211" y="972204"/>
                  <a:pt x="8299220" y="1006112"/>
                </a:cubicBezTo>
                <a:lnTo>
                  <a:pt x="8245507" y="1033293"/>
                </a:lnTo>
                <a:lnTo>
                  <a:pt x="8193472" y="974496"/>
                </a:lnTo>
                <a:cubicBezTo>
                  <a:pt x="8063402" y="853231"/>
                  <a:pt x="7883711" y="778228"/>
                  <a:pt x="7685231" y="778228"/>
                </a:cubicBezTo>
                <a:cubicBezTo>
                  <a:pt x="7387510" y="778228"/>
                  <a:pt x="7132067" y="946986"/>
                  <a:pt x="7022953" y="1187495"/>
                </a:cubicBezTo>
                <a:lnTo>
                  <a:pt x="6982392" y="1309314"/>
                </a:lnTo>
                <a:lnTo>
                  <a:pt x="6970319" y="1302028"/>
                </a:lnTo>
                <a:cubicBezTo>
                  <a:pt x="6922263" y="1279427"/>
                  <a:pt x="6869428" y="1266929"/>
                  <a:pt x="6813969" y="1266929"/>
                </a:cubicBezTo>
                <a:lnTo>
                  <a:pt x="6758075" y="1273194"/>
                </a:lnTo>
                <a:lnTo>
                  <a:pt x="6741499" y="1218811"/>
                </a:lnTo>
                <a:cubicBezTo>
                  <a:pt x="6644972" y="986393"/>
                  <a:pt x="6418998" y="823313"/>
                  <a:pt x="6155624" y="823313"/>
                </a:cubicBezTo>
                <a:cubicBezTo>
                  <a:pt x="6023936" y="823313"/>
                  <a:pt x="5901599" y="864083"/>
                  <a:pt x="5800118" y="933906"/>
                </a:cubicBezTo>
                <a:lnTo>
                  <a:pt x="5765602" y="962908"/>
                </a:lnTo>
                <a:lnTo>
                  <a:pt x="5727956" y="886296"/>
                </a:lnTo>
                <a:cubicBezTo>
                  <a:pt x="5647984" y="755547"/>
                  <a:pt x="5512555" y="669583"/>
                  <a:pt x="5358949" y="669583"/>
                </a:cubicBezTo>
                <a:cubicBezTo>
                  <a:pt x="5174622" y="669583"/>
                  <a:pt x="5016469" y="793372"/>
                  <a:pt x="4948912" y="969791"/>
                </a:cubicBezTo>
                <a:lnTo>
                  <a:pt x="4939945" y="1018854"/>
                </a:lnTo>
                <a:lnTo>
                  <a:pt x="4867726" y="985695"/>
                </a:lnTo>
                <a:cubicBezTo>
                  <a:pt x="4809700" y="964933"/>
                  <a:pt x="4745904" y="953453"/>
                  <a:pt x="4678939" y="953453"/>
                </a:cubicBezTo>
                <a:cubicBezTo>
                  <a:pt x="4545008" y="953453"/>
                  <a:pt x="4423757" y="999375"/>
                  <a:pt x="4335987" y="1073620"/>
                </a:cubicBezTo>
                <a:lnTo>
                  <a:pt x="4302476" y="1107978"/>
                </a:lnTo>
                <a:lnTo>
                  <a:pt x="4295005" y="1098474"/>
                </a:lnTo>
                <a:cubicBezTo>
                  <a:pt x="4137500" y="925867"/>
                  <a:pt x="3899137" y="815849"/>
                  <a:pt x="3632361" y="815849"/>
                </a:cubicBezTo>
                <a:cubicBezTo>
                  <a:pt x="3372998" y="815849"/>
                  <a:pt x="3140490" y="919841"/>
                  <a:pt x="2983031" y="1084236"/>
                </a:cubicBezTo>
                <a:lnTo>
                  <a:pt x="2926866" y="1150498"/>
                </a:lnTo>
                <a:lnTo>
                  <a:pt x="2878486" y="1077491"/>
                </a:lnTo>
                <a:cubicBezTo>
                  <a:pt x="2822564" y="1021137"/>
                  <a:pt x="2738959" y="977968"/>
                  <a:pt x="2640927" y="961342"/>
                </a:cubicBezTo>
                <a:cubicBezTo>
                  <a:pt x="2567403" y="948873"/>
                  <a:pt x="2496204" y="953104"/>
                  <a:pt x="2434586" y="970580"/>
                </a:cubicBezTo>
                <a:lnTo>
                  <a:pt x="2355280" y="1004166"/>
                </a:lnTo>
                <a:lnTo>
                  <a:pt x="2337732" y="932089"/>
                </a:lnTo>
                <a:cubicBezTo>
                  <a:pt x="2261019" y="781687"/>
                  <a:pt x="2081429" y="676153"/>
                  <a:pt x="1872116" y="676153"/>
                </a:cubicBezTo>
                <a:cubicBezTo>
                  <a:pt x="1662803" y="676153"/>
                  <a:pt x="1483213" y="781687"/>
                  <a:pt x="1406500" y="932089"/>
                </a:cubicBezTo>
                <a:lnTo>
                  <a:pt x="1399874" y="959307"/>
                </a:lnTo>
                <a:lnTo>
                  <a:pt x="1363504" y="992118"/>
                </a:lnTo>
                <a:lnTo>
                  <a:pt x="1335796" y="911439"/>
                </a:lnTo>
                <a:cubicBezTo>
                  <a:pt x="1243096" y="694579"/>
                  <a:pt x="1086110" y="551999"/>
                  <a:pt x="908053" y="551999"/>
                </a:cubicBezTo>
                <a:cubicBezTo>
                  <a:pt x="729996" y="551999"/>
                  <a:pt x="573010" y="694579"/>
                  <a:pt x="480310" y="911439"/>
                </a:cubicBezTo>
                <a:lnTo>
                  <a:pt x="475918" y="924230"/>
                </a:lnTo>
                <a:lnTo>
                  <a:pt x="405576" y="873594"/>
                </a:lnTo>
                <a:cubicBezTo>
                  <a:pt x="339980" y="836800"/>
                  <a:pt x="267860" y="816453"/>
                  <a:pt x="192157" y="816453"/>
                </a:cubicBezTo>
                <a:cubicBezTo>
                  <a:pt x="154306" y="816453"/>
                  <a:pt x="117350" y="821540"/>
                  <a:pt x="81658" y="831226"/>
                </a:cubicBezTo>
                <a:lnTo>
                  <a:pt x="0" y="864842"/>
                </a:lnTo>
                <a:close/>
              </a:path>
            </a:pathLst>
          </a:custGeom>
          <a:solidFill>
            <a:srgbClr val="84C3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任意多边形 5"/>
          <p:cNvSpPr/>
          <p:nvPr userDrawn="1"/>
        </p:nvSpPr>
        <p:spPr>
          <a:xfrm>
            <a:off x="-474848" y="0"/>
            <a:ext cx="12666847" cy="1906908"/>
          </a:xfrm>
          <a:custGeom>
            <a:avLst/>
            <a:gdLst>
              <a:gd name="connsiteX0" fmla="*/ 0 w 9500135"/>
              <a:gd name="connsiteY0" fmla="*/ 1880478 h 1906908"/>
              <a:gd name="connsiteX1" fmla="*/ 1 w 9500135"/>
              <a:gd name="connsiteY1" fmla="*/ 1880478 h 1906908"/>
              <a:gd name="connsiteX2" fmla="*/ 1 w 9500135"/>
              <a:gd name="connsiteY2" fmla="*/ 1906908 h 1906908"/>
              <a:gd name="connsiteX3" fmla="*/ 0 w 9500135"/>
              <a:gd name="connsiteY3" fmla="*/ 1906908 h 1906908"/>
              <a:gd name="connsiteX4" fmla="*/ 9500135 w 9500135"/>
              <a:gd name="connsiteY4" fmla="*/ 1121858 h 1906908"/>
              <a:gd name="connsiteX5" fmla="*/ 9500135 w 9500135"/>
              <a:gd name="connsiteY5" fmla="*/ 1213863 h 1906908"/>
              <a:gd name="connsiteX6" fmla="*/ 9469297 w 9500135"/>
              <a:gd name="connsiteY6" fmla="*/ 1179017 h 1906908"/>
              <a:gd name="connsiteX7" fmla="*/ 2626823 w 9500135"/>
              <a:gd name="connsiteY7" fmla="*/ 1079116 h 1906908"/>
              <a:gd name="connsiteX8" fmla="*/ 2630483 w 9500135"/>
              <a:gd name="connsiteY8" fmla="*/ 1082412 h 1906908"/>
              <a:gd name="connsiteX9" fmla="*/ 2629829 w 9500135"/>
              <a:gd name="connsiteY9" fmla="*/ 1083740 h 1906908"/>
              <a:gd name="connsiteX10" fmla="*/ 356133 w 9500135"/>
              <a:gd name="connsiteY10" fmla="*/ 0 h 1906908"/>
              <a:gd name="connsiteX11" fmla="*/ 9500135 w 9500135"/>
              <a:gd name="connsiteY11" fmla="*/ 0 h 1906908"/>
              <a:gd name="connsiteX12" fmla="*/ 9500135 w 9500135"/>
              <a:gd name="connsiteY12" fmla="*/ 946764 h 1906908"/>
              <a:gd name="connsiteX13" fmla="*/ 9457598 w 9500135"/>
              <a:gd name="connsiteY13" fmla="*/ 867921 h 1906908"/>
              <a:gd name="connsiteX14" fmla="*/ 8773024 w 9500135"/>
              <a:gd name="connsiteY14" fmla="*/ 606843 h 1906908"/>
              <a:gd name="connsiteX15" fmla="*/ 8247673 w 9500135"/>
              <a:gd name="connsiteY15" fmla="*/ 732046 h 1906908"/>
              <a:gd name="connsiteX16" fmla="*/ 8164810 w 9500135"/>
              <a:gd name="connsiteY16" fmla="*/ 789830 h 1906908"/>
              <a:gd name="connsiteX17" fmla="*/ 8152094 w 9500135"/>
              <a:gd name="connsiteY17" fmla="*/ 788635 h 1906908"/>
              <a:gd name="connsiteX18" fmla="*/ 8123119 w 9500135"/>
              <a:gd name="connsiteY18" fmla="*/ 755522 h 1906908"/>
              <a:gd name="connsiteX19" fmla="*/ 7812862 w 9500135"/>
              <a:gd name="connsiteY19" fmla="*/ 634347 h 1906908"/>
              <a:gd name="connsiteX20" fmla="*/ 7642074 w 9500135"/>
              <a:gd name="connsiteY20" fmla="*/ 666859 h 1906908"/>
              <a:gd name="connsiteX21" fmla="*/ 7620015 w 9500135"/>
              <a:gd name="connsiteY21" fmla="*/ 678148 h 1906908"/>
              <a:gd name="connsiteX22" fmla="*/ 7580227 w 9500135"/>
              <a:gd name="connsiteY22" fmla="*/ 632678 h 1906908"/>
              <a:gd name="connsiteX23" fmla="*/ 7269970 w 9500135"/>
              <a:gd name="connsiteY23" fmla="*/ 511503 h 1906908"/>
              <a:gd name="connsiteX24" fmla="*/ 6865682 w 9500135"/>
              <a:gd name="connsiteY24" fmla="*/ 764182 h 1906908"/>
              <a:gd name="connsiteX25" fmla="*/ 6859771 w 9500135"/>
              <a:gd name="connsiteY25" fmla="*/ 791788 h 1906908"/>
              <a:gd name="connsiteX26" fmla="*/ 6820132 w 9500135"/>
              <a:gd name="connsiteY26" fmla="*/ 752103 h 1906908"/>
              <a:gd name="connsiteX27" fmla="*/ 6509875 w 9500135"/>
              <a:gd name="connsiteY27" fmla="*/ 645950 h 1906908"/>
              <a:gd name="connsiteX28" fmla="*/ 6264556 w 9500135"/>
              <a:gd name="connsiteY28" fmla="*/ 707847 h 1906908"/>
              <a:gd name="connsiteX29" fmla="*/ 6200448 w 9500135"/>
              <a:gd name="connsiteY29" fmla="*/ 751538 h 1906908"/>
              <a:gd name="connsiteX30" fmla="*/ 6193067 w 9500135"/>
              <a:gd name="connsiteY30" fmla="*/ 721337 h 1906908"/>
              <a:gd name="connsiteX31" fmla="*/ 5788778 w 9500135"/>
              <a:gd name="connsiteY31" fmla="*/ 499981 h 1906908"/>
              <a:gd name="connsiteX32" fmla="*/ 5384490 w 9500135"/>
              <a:gd name="connsiteY32" fmla="*/ 721337 h 1906908"/>
              <a:gd name="connsiteX33" fmla="*/ 5375369 w 9500135"/>
              <a:gd name="connsiteY33" fmla="*/ 758653 h 1906908"/>
              <a:gd name="connsiteX34" fmla="*/ 5310671 w 9500135"/>
              <a:gd name="connsiteY34" fmla="*/ 735886 h 1906908"/>
              <a:gd name="connsiteX35" fmla="*/ 4913874 w 9500135"/>
              <a:gd name="connsiteY35" fmla="*/ 658214 h 1906908"/>
              <a:gd name="connsiteX36" fmla="*/ 4752217 w 9500135"/>
              <a:gd name="connsiteY36" fmla="*/ 643645 h 1906908"/>
              <a:gd name="connsiteX37" fmla="*/ 4750021 w 9500135"/>
              <a:gd name="connsiteY37" fmla="*/ 636811 h 1906908"/>
              <a:gd name="connsiteX38" fmla="*/ 4317372 w 9500135"/>
              <a:gd name="connsiteY38" fmla="*/ 359807 h 1906908"/>
              <a:gd name="connsiteX39" fmla="*/ 3884724 w 9500135"/>
              <a:gd name="connsiteY39" fmla="*/ 636811 h 1906908"/>
              <a:gd name="connsiteX40" fmla="*/ 3874420 w 9500135"/>
              <a:gd name="connsiteY40" fmla="*/ 668874 h 1906908"/>
              <a:gd name="connsiteX41" fmla="*/ 3730014 w 9500135"/>
              <a:gd name="connsiteY41" fmla="*/ 691630 h 1906908"/>
              <a:gd name="connsiteX42" fmla="*/ 3545264 w 9500135"/>
              <a:gd name="connsiteY42" fmla="*/ 735886 h 1906908"/>
              <a:gd name="connsiteX43" fmla="*/ 3476001 w 9500135"/>
              <a:gd name="connsiteY43" fmla="*/ 760259 h 1906908"/>
              <a:gd name="connsiteX44" fmla="*/ 3465422 w 9500135"/>
              <a:gd name="connsiteY44" fmla="*/ 721337 h 1906908"/>
              <a:gd name="connsiteX45" fmla="*/ 3015814 w 9500135"/>
              <a:gd name="connsiteY45" fmla="*/ 499981 h 1906908"/>
              <a:gd name="connsiteX46" fmla="*/ 2566207 w 9500135"/>
              <a:gd name="connsiteY46" fmla="*/ 721337 h 1906908"/>
              <a:gd name="connsiteX47" fmla="*/ 2565328 w 9500135"/>
              <a:gd name="connsiteY47" fmla="*/ 724573 h 1906908"/>
              <a:gd name="connsiteX48" fmla="*/ 2518031 w 9500135"/>
              <a:gd name="connsiteY48" fmla="*/ 681995 h 1906908"/>
              <a:gd name="connsiteX49" fmla="*/ 2172997 w 9500135"/>
              <a:gd name="connsiteY49" fmla="*/ 575842 h 1906908"/>
              <a:gd name="connsiteX50" fmla="*/ 2074657 w 9500135"/>
              <a:gd name="connsiteY50" fmla="*/ 583205 h 1906908"/>
              <a:gd name="connsiteX51" fmla="*/ 1999378 w 9500135"/>
              <a:gd name="connsiteY51" fmla="*/ 600562 h 1906908"/>
              <a:gd name="connsiteX52" fmla="*/ 1963319 w 9500135"/>
              <a:gd name="connsiteY52" fmla="*/ 562266 h 1906908"/>
              <a:gd name="connsiteX53" fmla="*/ 1401369 w 9500135"/>
              <a:gd name="connsiteY53" fmla="*/ 390026 h 1906908"/>
              <a:gd name="connsiteX54" fmla="*/ 922170 w 9500135"/>
              <a:gd name="connsiteY54" fmla="*/ 504449 h 1906908"/>
              <a:gd name="connsiteX55" fmla="*/ 871736 w 9500135"/>
              <a:gd name="connsiteY55" fmla="*/ 539686 h 1906908"/>
              <a:gd name="connsiteX56" fmla="*/ 831378 w 9500135"/>
              <a:gd name="connsiteY56" fmla="*/ 527312 h 1906908"/>
              <a:gd name="connsiteX57" fmla="*/ 751665 w 9500135"/>
              <a:gd name="connsiteY57" fmla="*/ 519375 h 1906908"/>
              <a:gd name="connsiteX58" fmla="*/ 387217 w 9500135"/>
              <a:gd name="connsiteY58" fmla="*/ 757974 h 1906908"/>
              <a:gd name="connsiteX59" fmla="*/ 366221 w 9500135"/>
              <a:gd name="connsiteY59" fmla="*/ 860689 h 1906908"/>
              <a:gd name="connsiteX60" fmla="*/ 356133 w 9500135"/>
              <a:gd name="connsiteY60" fmla="*/ 864842 h 190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9500135" h="1906908">
                <a:moveTo>
                  <a:pt x="0" y="1880478"/>
                </a:moveTo>
                <a:lnTo>
                  <a:pt x="1" y="1880478"/>
                </a:lnTo>
                <a:lnTo>
                  <a:pt x="1" y="1906908"/>
                </a:lnTo>
                <a:lnTo>
                  <a:pt x="0" y="1906908"/>
                </a:lnTo>
                <a:close/>
                <a:moveTo>
                  <a:pt x="9500135" y="1121858"/>
                </a:moveTo>
                <a:lnTo>
                  <a:pt x="9500135" y="1213863"/>
                </a:lnTo>
                <a:lnTo>
                  <a:pt x="9469297" y="1179017"/>
                </a:lnTo>
                <a:close/>
                <a:moveTo>
                  <a:pt x="2626823" y="1079116"/>
                </a:moveTo>
                <a:lnTo>
                  <a:pt x="2630483" y="1082412"/>
                </a:lnTo>
                <a:lnTo>
                  <a:pt x="2629829" y="1083740"/>
                </a:lnTo>
                <a:close/>
                <a:moveTo>
                  <a:pt x="356133" y="0"/>
                </a:moveTo>
                <a:lnTo>
                  <a:pt x="9500135" y="0"/>
                </a:lnTo>
                <a:lnTo>
                  <a:pt x="9500135" y="946764"/>
                </a:lnTo>
                <a:lnTo>
                  <a:pt x="9457598" y="867921"/>
                </a:lnTo>
                <a:cubicBezTo>
                  <a:pt x="9344810" y="714497"/>
                  <a:pt x="9080768" y="606843"/>
                  <a:pt x="8773024" y="606843"/>
                </a:cubicBezTo>
                <a:cubicBezTo>
                  <a:pt x="8567862" y="606843"/>
                  <a:pt x="8382122" y="654689"/>
                  <a:pt x="8247673" y="732046"/>
                </a:cubicBezTo>
                <a:lnTo>
                  <a:pt x="8164810" y="789830"/>
                </a:lnTo>
                <a:lnTo>
                  <a:pt x="8152094" y="788635"/>
                </a:lnTo>
                <a:lnTo>
                  <a:pt x="8123119" y="755522"/>
                </a:lnTo>
                <a:cubicBezTo>
                  <a:pt x="8043717" y="680654"/>
                  <a:pt x="7934025" y="634347"/>
                  <a:pt x="7812862" y="634347"/>
                </a:cubicBezTo>
                <a:cubicBezTo>
                  <a:pt x="7752281" y="634347"/>
                  <a:pt x="7694567" y="645924"/>
                  <a:pt x="7642074" y="666859"/>
                </a:cubicBezTo>
                <a:lnTo>
                  <a:pt x="7620015" y="678148"/>
                </a:lnTo>
                <a:lnTo>
                  <a:pt x="7580227" y="632678"/>
                </a:lnTo>
                <a:cubicBezTo>
                  <a:pt x="7500825" y="557810"/>
                  <a:pt x="7391133" y="511503"/>
                  <a:pt x="7269970" y="511503"/>
                </a:cubicBezTo>
                <a:cubicBezTo>
                  <a:pt x="7088226" y="511503"/>
                  <a:pt x="6932291" y="615693"/>
                  <a:pt x="6865682" y="764182"/>
                </a:cubicBezTo>
                <a:lnTo>
                  <a:pt x="6859771" y="791788"/>
                </a:lnTo>
                <a:lnTo>
                  <a:pt x="6820132" y="752103"/>
                </a:lnTo>
                <a:cubicBezTo>
                  <a:pt x="6740730" y="686516"/>
                  <a:pt x="6631038" y="645950"/>
                  <a:pt x="6509875" y="645950"/>
                </a:cubicBezTo>
                <a:cubicBezTo>
                  <a:pt x="6419003" y="645950"/>
                  <a:pt x="6334584" y="668769"/>
                  <a:pt x="6264556" y="707847"/>
                </a:cubicBezTo>
                <a:lnTo>
                  <a:pt x="6200448" y="751538"/>
                </a:lnTo>
                <a:lnTo>
                  <a:pt x="6193067" y="721337"/>
                </a:lnTo>
                <a:cubicBezTo>
                  <a:pt x="6126458" y="591255"/>
                  <a:pt x="5970522" y="499981"/>
                  <a:pt x="5788778" y="499981"/>
                </a:cubicBezTo>
                <a:cubicBezTo>
                  <a:pt x="5607034" y="499981"/>
                  <a:pt x="5451099" y="591255"/>
                  <a:pt x="5384490" y="721337"/>
                </a:cubicBezTo>
                <a:lnTo>
                  <a:pt x="5375369" y="758653"/>
                </a:lnTo>
                <a:lnTo>
                  <a:pt x="5310671" y="735886"/>
                </a:lnTo>
                <a:cubicBezTo>
                  <a:pt x="5197719" y="703093"/>
                  <a:pt x="5063223" y="676554"/>
                  <a:pt x="4913874" y="658214"/>
                </a:cubicBezTo>
                <a:lnTo>
                  <a:pt x="4752217" y="643645"/>
                </a:lnTo>
                <a:lnTo>
                  <a:pt x="4750021" y="636811"/>
                </a:lnTo>
                <a:cubicBezTo>
                  <a:pt x="4678740" y="474027"/>
                  <a:pt x="4511865" y="359807"/>
                  <a:pt x="4317372" y="359807"/>
                </a:cubicBezTo>
                <a:cubicBezTo>
                  <a:pt x="4122879" y="359807"/>
                  <a:pt x="3956005" y="474027"/>
                  <a:pt x="3884724" y="636811"/>
                </a:cubicBezTo>
                <a:lnTo>
                  <a:pt x="3874420" y="668874"/>
                </a:lnTo>
                <a:lnTo>
                  <a:pt x="3730014" y="691630"/>
                </a:lnTo>
                <a:cubicBezTo>
                  <a:pt x="3663602" y="704656"/>
                  <a:pt x="3601740" y="719489"/>
                  <a:pt x="3545264" y="735886"/>
                </a:cubicBezTo>
                <a:lnTo>
                  <a:pt x="3476001" y="760259"/>
                </a:lnTo>
                <a:lnTo>
                  <a:pt x="3465422" y="721337"/>
                </a:lnTo>
                <a:cubicBezTo>
                  <a:pt x="3391347" y="591255"/>
                  <a:pt x="3217932" y="499981"/>
                  <a:pt x="3015814" y="499981"/>
                </a:cubicBezTo>
                <a:cubicBezTo>
                  <a:pt x="2813697" y="499981"/>
                  <a:pt x="2640283" y="591255"/>
                  <a:pt x="2566207" y="721337"/>
                </a:cubicBezTo>
                <a:lnTo>
                  <a:pt x="2565328" y="724573"/>
                </a:lnTo>
                <a:lnTo>
                  <a:pt x="2518031" y="681995"/>
                </a:lnTo>
                <a:cubicBezTo>
                  <a:pt x="2429729" y="616408"/>
                  <a:pt x="2307741" y="575842"/>
                  <a:pt x="2172997" y="575842"/>
                </a:cubicBezTo>
                <a:cubicBezTo>
                  <a:pt x="2139310" y="575842"/>
                  <a:pt x="2106422" y="578377"/>
                  <a:pt x="2074657" y="583205"/>
                </a:cubicBezTo>
                <a:lnTo>
                  <a:pt x="1999378" y="600562"/>
                </a:lnTo>
                <a:lnTo>
                  <a:pt x="1963319" y="562266"/>
                </a:lnTo>
                <a:cubicBezTo>
                  <a:pt x="1841533" y="458349"/>
                  <a:pt x="1635292" y="390026"/>
                  <a:pt x="1401369" y="390026"/>
                </a:cubicBezTo>
                <a:cubicBezTo>
                  <a:pt x="1214230" y="390026"/>
                  <a:pt x="1044808" y="433752"/>
                  <a:pt x="922170" y="504449"/>
                </a:cubicBezTo>
                <a:lnTo>
                  <a:pt x="871736" y="539686"/>
                </a:lnTo>
                <a:lnTo>
                  <a:pt x="831378" y="527312"/>
                </a:lnTo>
                <a:cubicBezTo>
                  <a:pt x="805630" y="522108"/>
                  <a:pt x="778970" y="519375"/>
                  <a:pt x="751665" y="519375"/>
                </a:cubicBezTo>
                <a:cubicBezTo>
                  <a:pt x="587831" y="519375"/>
                  <a:pt x="447262" y="617760"/>
                  <a:pt x="387217" y="757974"/>
                </a:cubicBezTo>
                <a:lnTo>
                  <a:pt x="366221" y="860689"/>
                </a:lnTo>
                <a:lnTo>
                  <a:pt x="356133" y="864842"/>
                </a:lnTo>
                <a:close/>
              </a:path>
            </a:pathLst>
          </a:custGeom>
          <a:solidFill>
            <a:srgbClr val="007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1607" y="-105878"/>
            <a:ext cx="2930392" cy="845305"/>
          </a:xfrm>
          <a:prstGeom prst="rect">
            <a:avLst/>
          </a:prstGeom>
        </p:spPr>
      </p:pic>
    </p:spTree>
    <p:extLst>
      <p:ext uri="{BB962C8B-B14F-4D97-AF65-F5344CB8AC3E}">
        <p14:creationId xmlns:p14="http://schemas.microsoft.com/office/powerpoint/2010/main" val="3175816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任意多边形 3"/>
          <p:cNvSpPr/>
          <p:nvPr userDrawn="1"/>
        </p:nvSpPr>
        <p:spPr>
          <a:xfrm>
            <a:off x="-3" y="0"/>
            <a:ext cx="12192003" cy="1309314"/>
          </a:xfrm>
          <a:custGeom>
            <a:avLst/>
            <a:gdLst>
              <a:gd name="connsiteX0" fmla="*/ 0 w 9144002"/>
              <a:gd name="connsiteY0" fmla="*/ 0 h 1309314"/>
              <a:gd name="connsiteX1" fmla="*/ 9144002 w 9144002"/>
              <a:gd name="connsiteY1" fmla="*/ 0 h 1309314"/>
              <a:gd name="connsiteX2" fmla="*/ 9144002 w 9144002"/>
              <a:gd name="connsiteY2" fmla="*/ 1213863 h 1309314"/>
              <a:gd name="connsiteX3" fmla="*/ 9087236 w 9144002"/>
              <a:gd name="connsiteY3" fmla="*/ 1149719 h 1309314"/>
              <a:gd name="connsiteX4" fmla="*/ 8578994 w 9144002"/>
              <a:gd name="connsiteY4" fmla="*/ 953452 h 1309314"/>
              <a:gd name="connsiteX5" fmla="*/ 8299220 w 9144002"/>
              <a:gd name="connsiteY5" fmla="*/ 1006112 h 1309314"/>
              <a:gd name="connsiteX6" fmla="*/ 8245507 w 9144002"/>
              <a:gd name="connsiteY6" fmla="*/ 1033293 h 1309314"/>
              <a:gd name="connsiteX7" fmla="*/ 8193472 w 9144002"/>
              <a:gd name="connsiteY7" fmla="*/ 974496 h 1309314"/>
              <a:gd name="connsiteX8" fmla="*/ 7685231 w 9144002"/>
              <a:gd name="connsiteY8" fmla="*/ 778228 h 1309314"/>
              <a:gd name="connsiteX9" fmla="*/ 7022953 w 9144002"/>
              <a:gd name="connsiteY9" fmla="*/ 1187495 h 1309314"/>
              <a:gd name="connsiteX10" fmla="*/ 6982392 w 9144002"/>
              <a:gd name="connsiteY10" fmla="*/ 1309314 h 1309314"/>
              <a:gd name="connsiteX11" fmla="*/ 6970319 w 9144002"/>
              <a:gd name="connsiteY11" fmla="*/ 1302028 h 1309314"/>
              <a:gd name="connsiteX12" fmla="*/ 6813969 w 9144002"/>
              <a:gd name="connsiteY12" fmla="*/ 1266929 h 1309314"/>
              <a:gd name="connsiteX13" fmla="*/ 6758075 w 9144002"/>
              <a:gd name="connsiteY13" fmla="*/ 1273194 h 1309314"/>
              <a:gd name="connsiteX14" fmla="*/ 6741499 w 9144002"/>
              <a:gd name="connsiteY14" fmla="*/ 1218811 h 1309314"/>
              <a:gd name="connsiteX15" fmla="*/ 6155624 w 9144002"/>
              <a:gd name="connsiteY15" fmla="*/ 823313 h 1309314"/>
              <a:gd name="connsiteX16" fmla="*/ 5800118 w 9144002"/>
              <a:gd name="connsiteY16" fmla="*/ 933906 h 1309314"/>
              <a:gd name="connsiteX17" fmla="*/ 5765602 w 9144002"/>
              <a:gd name="connsiteY17" fmla="*/ 962908 h 1309314"/>
              <a:gd name="connsiteX18" fmla="*/ 5727956 w 9144002"/>
              <a:gd name="connsiteY18" fmla="*/ 886296 h 1309314"/>
              <a:gd name="connsiteX19" fmla="*/ 5358949 w 9144002"/>
              <a:gd name="connsiteY19" fmla="*/ 669583 h 1309314"/>
              <a:gd name="connsiteX20" fmla="*/ 4948912 w 9144002"/>
              <a:gd name="connsiteY20" fmla="*/ 969791 h 1309314"/>
              <a:gd name="connsiteX21" fmla="*/ 4939945 w 9144002"/>
              <a:gd name="connsiteY21" fmla="*/ 1018854 h 1309314"/>
              <a:gd name="connsiteX22" fmla="*/ 4867726 w 9144002"/>
              <a:gd name="connsiteY22" fmla="*/ 985695 h 1309314"/>
              <a:gd name="connsiteX23" fmla="*/ 4678939 w 9144002"/>
              <a:gd name="connsiteY23" fmla="*/ 953453 h 1309314"/>
              <a:gd name="connsiteX24" fmla="*/ 4335987 w 9144002"/>
              <a:gd name="connsiteY24" fmla="*/ 1073620 h 1309314"/>
              <a:gd name="connsiteX25" fmla="*/ 4302476 w 9144002"/>
              <a:gd name="connsiteY25" fmla="*/ 1107978 h 1309314"/>
              <a:gd name="connsiteX26" fmla="*/ 4295005 w 9144002"/>
              <a:gd name="connsiteY26" fmla="*/ 1098474 h 1309314"/>
              <a:gd name="connsiteX27" fmla="*/ 3632361 w 9144002"/>
              <a:gd name="connsiteY27" fmla="*/ 815849 h 1309314"/>
              <a:gd name="connsiteX28" fmla="*/ 2983031 w 9144002"/>
              <a:gd name="connsiteY28" fmla="*/ 1084236 h 1309314"/>
              <a:gd name="connsiteX29" fmla="*/ 2926866 w 9144002"/>
              <a:gd name="connsiteY29" fmla="*/ 1150498 h 1309314"/>
              <a:gd name="connsiteX30" fmla="*/ 2878486 w 9144002"/>
              <a:gd name="connsiteY30" fmla="*/ 1077491 h 1309314"/>
              <a:gd name="connsiteX31" fmla="*/ 2640927 w 9144002"/>
              <a:gd name="connsiteY31" fmla="*/ 961342 h 1309314"/>
              <a:gd name="connsiteX32" fmla="*/ 2434586 w 9144002"/>
              <a:gd name="connsiteY32" fmla="*/ 970580 h 1309314"/>
              <a:gd name="connsiteX33" fmla="*/ 2355280 w 9144002"/>
              <a:gd name="connsiteY33" fmla="*/ 1004166 h 1309314"/>
              <a:gd name="connsiteX34" fmla="*/ 2337732 w 9144002"/>
              <a:gd name="connsiteY34" fmla="*/ 932089 h 1309314"/>
              <a:gd name="connsiteX35" fmla="*/ 1872116 w 9144002"/>
              <a:gd name="connsiteY35" fmla="*/ 676153 h 1309314"/>
              <a:gd name="connsiteX36" fmla="*/ 1406500 w 9144002"/>
              <a:gd name="connsiteY36" fmla="*/ 932089 h 1309314"/>
              <a:gd name="connsiteX37" fmla="*/ 1399874 w 9144002"/>
              <a:gd name="connsiteY37" fmla="*/ 959307 h 1309314"/>
              <a:gd name="connsiteX38" fmla="*/ 1363504 w 9144002"/>
              <a:gd name="connsiteY38" fmla="*/ 992118 h 1309314"/>
              <a:gd name="connsiteX39" fmla="*/ 1335796 w 9144002"/>
              <a:gd name="connsiteY39" fmla="*/ 911439 h 1309314"/>
              <a:gd name="connsiteX40" fmla="*/ 908053 w 9144002"/>
              <a:gd name="connsiteY40" fmla="*/ 551999 h 1309314"/>
              <a:gd name="connsiteX41" fmla="*/ 480310 w 9144002"/>
              <a:gd name="connsiteY41" fmla="*/ 911439 h 1309314"/>
              <a:gd name="connsiteX42" fmla="*/ 475918 w 9144002"/>
              <a:gd name="connsiteY42" fmla="*/ 924230 h 1309314"/>
              <a:gd name="connsiteX43" fmla="*/ 405576 w 9144002"/>
              <a:gd name="connsiteY43" fmla="*/ 873594 h 1309314"/>
              <a:gd name="connsiteX44" fmla="*/ 192157 w 9144002"/>
              <a:gd name="connsiteY44" fmla="*/ 816453 h 1309314"/>
              <a:gd name="connsiteX45" fmla="*/ 81658 w 9144002"/>
              <a:gd name="connsiteY45" fmla="*/ 831226 h 1309314"/>
              <a:gd name="connsiteX46" fmla="*/ 0 w 9144002"/>
              <a:gd name="connsiteY46" fmla="*/ 864842 h 1309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144002" h="1309314">
                <a:moveTo>
                  <a:pt x="0" y="0"/>
                </a:moveTo>
                <a:lnTo>
                  <a:pt x="9144002" y="0"/>
                </a:lnTo>
                <a:lnTo>
                  <a:pt x="9144002" y="1213863"/>
                </a:lnTo>
                <a:lnTo>
                  <a:pt x="9087236" y="1149719"/>
                </a:lnTo>
                <a:cubicBezTo>
                  <a:pt x="8957165" y="1028456"/>
                  <a:pt x="8777475" y="953452"/>
                  <a:pt x="8578994" y="953452"/>
                </a:cubicBezTo>
                <a:cubicBezTo>
                  <a:pt x="8479754" y="953452"/>
                  <a:pt x="8385211" y="972204"/>
                  <a:pt x="8299220" y="1006112"/>
                </a:cubicBezTo>
                <a:lnTo>
                  <a:pt x="8245507" y="1033293"/>
                </a:lnTo>
                <a:lnTo>
                  <a:pt x="8193472" y="974496"/>
                </a:lnTo>
                <a:cubicBezTo>
                  <a:pt x="8063402" y="853231"/>
                  <a:pt x="7883711" y="778228"/>
                  <a:pt x="7685231" y="778228"/>
                </a:cubicBezTo>
                <a:cubicBezTo>
                  <a:pt x="7387510" y="778228"/>
                  <a:pt x="7132067" y="946986"/>
                  <a:pt x="7022953" y="1187495"/>
                </a:cubicBezTo>
                <a:lnTo>
                  <a:pt x="6982392" y="1309314"/>
                </a:lnTo>
                <a:lnTo>
                  <a:pt x="6970319" y="1302028"/>
                </a:lnTo>
                <a:cubicBezTo>
                  <a:pt x="6922263" y="1279427"/>
                  <a:pt x="6869428" y="1266929"/>
                  <a:pt x="6813969" y="1266929"/>
                </a:cubicBezTo>
                <a:lnTo>
                  <a:pt x="6758075" y="1273194"/>
                </a:lnTo>
                <a:lnTo>
                  <a:pt x="6741499" y="1218811"/>
                </a:lnTo>
                <a:cubicBezTo>
                  <a:pt x="6644972" y="986393"/>
                  <a:pt x="6418998" y="823313"/>
                  <a:pt x="6155624" y="823313"/>
                </a:cubicBezTo>
                <a:cubicBezTo>
                  <a:pt x="6023936" y="823313"/>
                  <a:pt x="5901599" y="864083"/>
                  <a:pt x="5800118" y="933906"/>
                </a:cubicBezTo>
                <a:lnTo>
                  <a:pt x="5765602" y="962908"/>
                </a:lnTo>
                <a:lnTo>
                  <a:pt x="5727956" y="886296"/>
                </a:lnTo>
                <a:cubicBezTo>
                  <a:pt x="5647984" y="755547"/>
                  <a:pt x="5512555" y="669583"/>
                  <a:pt x="5358949" y="669583"/>
                </a:cubicBezTo>
                <a:cubicBezTo>
                  <a:pt x="5174622" y="669583"/>
                  <a:pt x="5016469" y="793372"/>
                  <a:pt x="4948912" y="969791"/>
                </a:cubicBezTo>
                <a:lnTo>
                  <a:pt x="4939945" y="1018854"/>
                </a:lnTo>
                <a:lnTo>
                  <a:pt x="4867726" y="985695"/>
                </a:lnTo>
                <a:cubicBezTo>
                  <a:pt x="4809700" y="964933"/>
                  <a:pt x="4745904" y="953453"/>
                  <a:pt x="4678939" y="953453"/>
                </a:cubicBezTo>
                <a:cubicBezTo>
                  <a:pt x="4545008" y="953453"/>
                  <a:pt x="4423757" y="999375"/>
                  <a:pt x="4335987" y="1073620"/>
                </a:cubicBezTo>
                <a:lnTo>
                  <a:pt x="4302476" y="1107978"/>
                </a:lnTo>
                <a:lnTo>
                  <a:pt x="4295005" y="1098474"/>
                </a:lnTo>
                <a:cubicBezTo>
                  <a:pt x="4137500" y="925867"/>
                  <a:pt x="3899137" y="815849"/>
                  <a:pt x="3632361" y="815849"/>
                </a:cubicBezTo>
                <a:cubicBezTo>
                  <a:pt x="3372998" y="815849"/>
                  <a:pt x="3140490" y="919841"/>
                  <a:pt x="2983031" y="1084236"/>
                </a:cubicBezTo>
                <a:lnTo>
                  <a:pt x="2926866" y="1150498"/>
                </a:lnTo>
                <a:lnTo>
                  <a:pt x="2878486" y="1077491"/>
                </a:lnTo>
                <a:cubicBezTo>
                  <a:pt x="2822564" y="1021137"/>
                  <a:pt x="2738959" y="977968"/>
                  <a:pt x="2640927" y="961342"/>
                </a:cubicBezTo>
                <a:cubicBezTo>
                  <a:pt x="2567403" y="948873"/>
                  <a:pt x="2496204" y="953104"/>
                  <a:pt x="2434586" y="970580"/>
                </a:cubicBezTo>
                <a:lnTo>
                  <a:pt x="2355280" y="1004166"/>
                </a:lnTo>
                <a:lnTo>
                  <a:pt x="2337732" y="932089"/>
                </a:lnTo>
                <a:cubicBezTo>
                  <a:pt x="2261019" y="781687"/>
                  <a:pt x="2081429" y="676153"/>
                  <a:pt x="1872116" y="676153"/>
                </a:cubicBezTo>
                <a:cubicBezTo>
                  <a:pt x="1662803" y="676153"/>
                  <a:pt x="1483213" y="781687"/>
                  <a:pt x="1406500" y="932089"/>
                </a:cubicBezTo>
                <a:lnTo>
                  <a:pt x="1399874" y="959307"/>
                </a:lnTo>
                <a:lnTo>
                  <a:pt x="1363504" y="992118"/>
                </a:lnTo>
                <a:lnTo>
                  <a:pt x="1335796" y="911439"/>
                </a:lnTo>
                <a:cubicBezTo>
                  <a:pt x="1243096" y="694579"/>
                  <a:pt x="1086110" y="551999"/>
                  <a:pt x="908053" y="551999"/>
                </a:cubicBezTo>
                <a:cubicBezTo>
                  <a:pt x="729996" y="551999"/>
                  <a:pt x="573010" y="694579"/>
                  <a:pt x="480310" y="911439"/>
                </a:cubicBezTo>
                <a:lnTo>
                  <a:pt x="475918" y="924230"/>
                </a:lnTo>
                <a:lnTo>
                  <a:pt x="405576" y="873594"/>
                </a:lnTo>
                <a:cubicBezTo>
                  <a:pt x="339980" y="836800"/>
                  <a:pt x="267860" y="816453"/>
                  <a:pt x="192157" y="816453"/>
                </a:cubicBezTo>
                <a:cubicBezTo>
                  <a:pt x="154306" y="816453"/>
                  <a:pt x="117350" y="821540"/>
                  <a:pt x="81658" y="831226"/>
                </a:cubicBezTo>
                <a:lnTo>
                  <a:pt x="0" y="864842"/>
                </a:lnTo>
                <a:close/>
              </a:path>
            </a:pathLst>
          </a:custGeom>
          <a:pattFill prst="dot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61607" y="-105878"/>
            <a:ext cx="2930392" cy="845305"/>
          </a:xfrm>
          <a:prstGeom prst="rect">
            <a:avLst/>
          </a:prstGeom>
        </p:spPr>
      </p:pic>
    </p:spTree>
    <p:extLst>
      <p:ext uri="{BB962C8B-B14F-4D97-AF65-F5344CB8AC3E}">
        <p14:creationId xmlns:p14="http://schemas.microsoft.com/office/powerpoint/2010/main" val="3687818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bg>
      <p:bgPr>
        <a:pattFill prst="dotGrid">
          <a:fgClr>
            <a:srgbClr val="B2E2F8"/>
          </a:fgClr>
          <a:bgClr>
            <a:schemeClr val="bg1"/>
          </a:bgClr>
        </a:patt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t="4264" b="21618"/>
          <a:stretch/>
        </p:blipFill>
        <p:spPr>
          <a:xfrm>
            <a:off x="0" y="0"/>
            <a:ext cx="12192000" cy="4694464"/>
          </a:xfrm>
          <a:prstGeom prst="rect">
            <a:avLst/>
          </a:prstGeom>
        </p:spPr>
      </p:pic>
      <p:sp>
        <p:nvSpPr>
          <p:cNvPr id="4" name="矩形 3"/>
          <p:cNvSpPr/>
          <p:nvPr userDrawn="1"/>
        </p:nvSpPr>
        <p:spPr>
          <a:xfrm>
            <a:off x="0" y="0"/>
            <a:ext cx="12192000" cy="4694464"/>
          </a:xfrm>
          <a:prstGeom prst="rect">
            <a:avLst/>
          </a:prstGeom>
          <a:solidFill>
            <a:srgbClr val="384A5A">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81425" y="-79685"/>
            <a:ext cx="3610577" cy="1041512"/>
          </a:xfrm>
          <a:prstGeom prst="rect">
            <a:avLst/>
          </a:prstGeom>
        </p:spPr>
      </p:pic>
    </p:spTree>
    <p:extLst>
      <p:ext uri="{BB962C8B-B14F-4D97-AF65-F5344CB8AC3E}">
        <p14:creationId xmlns:p14="http://schemas.microsoft.com/office/powerpoint/2010/main" val="168758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3960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643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8178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204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325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2183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6271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867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02382316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67"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190.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hyperlink" Target="https://medium.com/neuralspace/bayesian-convolutional-neural-networks-with-bayes-by-backprop-c84dcaaf086e" TargetMode="External"/><Relationship Id="rId5" Type="http://schemas.openxmlformats.org/officeDocument/2006/relationships/hyperlink" Target="https://papers.nips.cc/paper/4329-practical-variational-inference-for-neural-networks" TargetMode="Externa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png"/><Relationship Id="rId7"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350.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jfi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任意多边形 61"/>
          <p:cNvSpPr/>
          <p:nvPr/>
        </p:nvSpPr>
        <p:spPr>
          <a:xfrm>
            <a:off x="0" y="438274"/>
            <a:ext cx="12192000" cy="1309314"/>
          </a:xfrm>
          <a:custGeom>
            <a:avLst/>
            <a:gdLst>
              <a:gd name="connsiteX0" fmla="*/ 0 w 9151839"/>
              <a:gd name="connsiteY0" fmla="*/ 0 h 1309314"/>
              <a:gd name="connsiteX1" fmla="*/ 9151839 w 9151839"/>
              <a:gd name="connsiteY1" fmla="*/ 0 h 1309314"/>
              <a:gd name="connsiteX2" fmla="*/ 9151839 w 9151839"/>
              <a:gd name="connsiteY2" fmla="*/ 1213863 h 1309314"/>
              <a:gd name="connsiteX3" fmla="*/ 9095024 w 9151839"/>
              <a:gd name="connsiteY3" fmla="*/ 1149719 h 1309314"/>
              <a:gd name="connsiteX4" fmla="*/ 8586347 w 9151839"/>
              <a:gd name="connsiteY4" fmla="*/ 953452 h 1309314"/>
              <a:gd name="connsiteX5" fmla="*/ 8306333 w 9151839"/>
              <a:gd name="connsiteY5" fmla="*/ 1006112 h 1309314"/>
              <a:gd name="connsiteX6" fmla="*/ 8252574 w 9151839"/>
              <a:gd name="connsiteY6" fmla="*/ 1033293 h 1309314"/>
              <a:gd name="connsiteX7" fmla="*/ 8200495 w 9151839"/>
              <a:gd name="connsiteY7" fmla="*/ 974496 h 1309314"/>
              <a:gd name="connsiteX8" fmla="*/ 7691818 w 9151839"/>
              <a:gd name="connsiteY8" fmla="*/ 778228 h 1309314"/>
              <a:gd name="connsiteX9" fmla="*/ 7028972 w 9151839"/>
              <a:gd name="connsiteY9" fmla="*/ 1187495 h 1309314"/>
              <a:gd name="connsiteX10" fmla="*/ 6988377 w 9151839"/>
              <a:gd name="connsiteY10" fmla="*/ 1309314 h 1309314"/>
              <a:gd name="connsiteX11" fmla="*/ 6976293 w 9151839"/>
              <a:gd name="connsiteY11" fmla="*/ 1302028 h 1309314"/>
              <a:gd name="connsiteX12" fmla="*/ 6819809 w 9151839"/>
              <a:gd name="connsiteY12" fmla="*/ 1266929 h 1309314"/>
              <a:gd name="connsiteX13" fmla="*/ 6763867 w 9151839"/>
              <a:gd name="connsiteY13" fmla="*/ 1273194 h 1309314"/>
              <a:gd name="connsiteX14" fmla="*/ 6747277 w 9151839"/>
              <a:gd name="connsiteY14" fmla="*/ 1218811 h 1309314"/>
              <a:gd name="connsiteX15" fmla="*/ 6160900 w 9151839"/>
              <a:gd name="connsiteY15" fmla="*/ 823313 h 1309314"/>
              <a:gd name="connsiteX16" fmla="*/ 5805089 w 9151839"/>
              <a:gd name="connsiteY16" fmla="*/ 933906 h 1309314"/>
              <a:gd name="connsiteX17" fmla="*/ 5770544 w 9151839"/>
              <a:gd name="connsiteY17" fmla="*/ 962908 h 1309314"/>
              <a:gd name="connsiteX18" fmla="*/ 5732865 w 9151839"/>
              <a:gd name="connsiteY18" fmla="*/ 886296 h 1309314"/>
              <a:gd name="connsiteX19" fmla="*/ 5363542 w 9151839"/>
              <a:gd name="connsiteY19" fmla="*/ 669583 h 1309314"/>
              <a:gd name="connsiteX20" fmla="*/ 4953154 w 9151839"/>
              <a:gd name="connsiteY20" fmla="*/ 969791 h 1309314"/>
              <a:gd name="connsiteX21" fmla="*/ 4944179 w 9151839"/>
              <a:gd name="connsiteY21" fmla="*/ 1018854 h 1309314"/>
              <a:gd name="connsiteX22" fmla="*/ 4871898 w 9151839"/>
              <a:gd name="connsiteY22" fmla="*/ 985695 h 1309314"/>
              <a:gd name="connsiteX23" fmla="*/ 4682949 w 9151839"/>
              <a:gd name="connsiteY23" fmla="*/ 953453 h 1309314"/>
              <a:gd name="connsiteX24" fmla="*/ 4339703 w 9151839"/>
              <a:gd name="connsiteY24" fmla="*/ 1073620 h 1309314"/>
              <a:gd name="connsiteX25" fmla="*/ 4306164 w 9151839"/>
              <a:gd name="connsiteY25" fmla="*/ 1107978 h 1309314"/>
              <a:gd name="connsiteX26" fmla="*/ 4298686 w 9151839"/>
              <a:gd name="connsiteY26" fmla="*/ 1098474 h 1309314"/>
              <a:gd name="connsiteX27" fmla="*/ 3635475 w 9151839"/>
              <a:gd name="connsiteY27" fmla="*/ 815849 h 1309314"/>
              <a:gd name="connsiteX28" fmla="*/ 2985588 w 9151839"/>
              <a:gd name="connsiteY28" fmla="*/ 1084236 h 1309314"/>
              <a:gd name="connsiteX29" fmla="*/ 2929375 w 9151839"/>
              <a:gd name="connsiteY29" fmla="*/ 1150498 h 1309314"/>
              <a:gd name="connsiteX30" fmla="*/ 2880953 w 9151839"/>
              <a:gd name="connsiteY30" fmla="*/ 1077491 h 1309314"/>
              <a:gd name="connsiteX31" fmla="*/ 2643191 w 9151839"/>
              <a:gd name="connsiteY31" fmla="*/ 961342 h 1309314"/>
              <a:gd name="connsiteX32" fmla="*/ 2436673 w 9151839"/>
              <a:gd name="connsiteY32" fmla="*/ 970580 h 1309314"/>
              <a:gd name="connsiteX33" fmla="*/ 2357299 w 9151839"/>
              <a:gd name="connsiteY33" fmla="*/ 1004166 h 1309314"/>
              <a:gd name="connsiteX34" fmla="*/ 2339736 w 9151839"/>
              <a:gd name="connsiteY34" fmla="*/ 932089 h 1309314"/>
              <a:gd name="connsiteX35" fmla="*/ 1873721 w 9151839"/>
              <a:gd name="connsiteY35" fmla="*/ 676153 h 1309314"/>
              <a:gd name="connsiteX36" fmla="*/ 1561471 w 9151839"/>
              <a:gd name="connsiteY36" fmla="*/ 765531 h 1309314"/>
              <a:gd name="connsiteX37" fmla="*/ 1497022 w 9151839"/>
              <a:gd name="connsiteY37" fmla="*/ 817670 h 1309314"/>
              <a:gd name="connsiteX38" fmla="*/ 1466180 w 9151839"/>
              <a:gd name="connsiteY38" fmla="*/ 765776 h 1309314"/>
              <a:gd name="connsiteX39" fmla="*/ 967341 w 9151839"/>
              <a:gd name="connsiteY39" fmla="*/ 523553 h 1309314"/>
              <a:gd name="connsiteX40" fmla="*/ 503134 w 9151839"/>
              <a:gd name="connsiteY40" fmla="*/ 723482 h 1309314"/>
              <a:gd name="connsiteX41" fmla="*/ 417485 w 9151839"/>
              <a:gd name="connsiteY41" fmla="*/ 852404 h 1309314"/>
              <a:gd name="connsiteX42" fmla="*/ 376658 w 9151839"/>
              <a:gd name="connsiteY42" fmla="*/ 804101 h 1309314"/>
              <a:gd name="connsiteX43" fmla="*/ 69879 w 9151839"/>
              <a:gd name="connsiteY43" fmla="*/ 680057 h 1309314"/>
              <a:gd name="connsiteX44" fmla="*/ 0 w 9151839"/>
              <a:gd name="connsiteY44" fmla="*/ 686934 h 1309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151839" h="1309314">
                <a:moveTo>
                  <a:pt x="0" y="0"/>
                </a:moveTo>
                <a:lnTo>
                  <a:pt x="9151839" y="0"/>
                </a:lnTo>
                <a:lnTo>
                  <a:pt x="9151839" y="1213863"/>
                </a:lnTo>
                <a:lnTo>
                  <a:pt x="9095024" y="1149719"/>
                </a:lnTo>
                <a:cubicBezTo>
                  <a:pt x="8964842" y="1028456"/>
                  <a:pt x="8784998" y="953452"/>
                  <a:pt x="8586347" y="953452"/>
                </a:cubicBezTo>
                <a:cubicBezTo>
                  <a:pt x="8487022" y="953452"/>
                  <a:pt x="8392398" y="972204"/>
                  <a:pt x="8306333" y="1006112"/>
                </a:cubicBezTo>
                <a:lnTo>
                  <a:pt x="8252574" y="1033293"/>
                </a:lnTo>
                <a:lnTo>
                  <a:pt x="8200495" y="974496"/>
                </a:lnTo>
                <a:cubicBezTo>
                  <a:pt x="8070313" y="853231"/>
                  <a:pt x="7890468" y="778228"/>
                  <a:pt x="7691818" y="778228"/>
                </a:cubicBezTo>
                <a:cubicBezTo>
                  <a:pt x="7393842" y="778228"/>
                  <a:pt x="7138180" y="946986"/>
                  <a:pt x="7028972" y="1187495"/>
                </a:cubicBezTo>
                <a:lnTo>
                  <a:pt x="6988377" y="1309314"/>
                </a:lnTo>
                <a:lnTo>
                  <a:pt x="6976293" y="1302028"/>
                </a:lnTo>
                <a:cubicBezTo>
                  <a:pt x="6928196" y="1279427"/>
                  <a:pt x="6875316" y="1266929"/>
                  <a:pt x="6819809" y="1266929"/>
                </a:cubicBezTo>
                <a:lnTo>
                  <a:pt x="6763867" y="1273194"/>
                </a:lnTo>
                <a:lnTo>
                  <a:pt x="6747277" y="1218811"/>
                </a:lnTo>
                <a:cubicBezTo>
                  <a:pt x="6650667" y="986393"/>
                  <a:pt x="6424500" y="823313"/>
                  <a:pt x="6160900" y="823313"/>
                </a:cubicBezTo>
                <a:cubicBezTo>
                  <a:pt x="6029099" y="823313"/>
                  <a:pt x="5906657" y="864083"/>
                  <a:pt x="5805089" y="933906"/>
                </a:cubicBezTo>
                <a:lnTo>
                  <a:pt x="5770544" y="962908"/>
                </a:lnTo>
                <a:lnTo>
                  <a:pt x="5732865" y="886296"/>
                </a:lnTo>
                <a:cubicBezTo>
                  <a:pt x="5652825" y="755547"/>
                  <a:pt x="5517280" y="669583"/>
                  <a:pt x="5363542" y="669583"/>
                </a:cubicBezTo>
                <a:cubicBezTo>
                  <a:pt x="5179057" y="669583"/>
                  <a:pt x="5020769" y="793372"/>
                  <a:pt x="4953154" y="969791"/>
                </a:cubicBezTo>
                <a:lnTo>
                  <a:pt x="4944179" y="1018854"/>
                </a:lnTo>
                <a:lnTo>
                  <a:pt x="4871898" y="985695"/>
                </a:lnTo>
                <a:cubicBezTo>
                  <a:pt x="4813822" y="964933"/>
                  <a:pt x="4749972" y="953453"/>
                  <a:pt x="4682949" y="953453"/>
                </a:cubicBezTo>
                <a:cubicBezTo>
                  <a:pt x="4548904" y="953453"/>
                  <a:pt x="4427549" y="999375"/>
                  <a:pt x="4339703" y="1073620"/>
                </a:cubicBezTo>
                <a:lnTo>
                  <a:pt x="4306164" y="1107978"/>
                </a:lnTo>
                <a:lnTo>
                  <a:pt x="4298686" y="1098474"/>
                </a:lnTo>
                <a:cubicBezTo>
                  <a:pt x="4141046" y="925867"/>
                  <a:pt x="3902479" y="815849"/>
                  <a:pt x="3635475" y="815849"/>
                </a:cubicBezTo>
                <a:cubicBezTo>
                  <a:pt x="3375889" y="815849"/>
                  <a:pt x="3143182" y="919841"/>
                  <a:pt x="2985588" y="1084236"/>
                </a:cubicBezTo>
                <a:lnTo>
                  <a:pt x="2929375" y="1150498"/>
                </a:lnTo>
                <a:lnTo>
                  <a:pt x="2880953" y="1077491"/>
                </a:lnTo>
                <a:cubicBezTo>
                  <a:pt x="2824983" y="1021137"/>
                  <a:pt x="2741307" y="977968"/>
                  <a:pt x="2643191" y="961342"/>
                </a:cubicBezTo>
                <a:cubicBezTo>
                  <a:pt x="2569604" y="948873"/>
                  <a:pt x="2498344" y="953104"/>
                  <a:pt x="2436673" y="970580"/>
                </a:cubicBezTo>
                <a:lnTo>
                  <a:pt x="2357299" y="1004166"/>
                </a:lnTo>
                <a:lnTo>
                  <a:pt x="2339736" y="932089"/>
                </a:lnTo>
                <a:cubicBezTo>
                  <a:pt x="2262957" y="781687"/>
                  <a:pt x="2083213" y="676153"/>
                  <a:pt x="1873721" y="676153"/>
                </a:cubicBezTo>
                <a:cubicBezTo>
                  <a:pt x="1755881" y="676153"/>
                  <a:pt x="1647454" y="709545"/>
                  <a:pt x="1561471" y="765531"/>
                </a:cubicBezTo>
                <a:lnTo>
                  <a:pt x="1497022" y="817670"/>
                </a:lnTo>
                <a:lnTo>
                  <a:pt x="1466180" y="765776"/>
                </a:lnTo>
                <a:cubicBezTo>
                  <a:pt x="1358072" y="619636"/>
                  <a:pt x="1174993" y="523553"/>
                  <a:pt x="967341" y="523553"/>
                </a:cubicBezTo>
                <a:cubicBezTo>
                  <a:pt x="780455" y="523553"/>
                  <a:pt x="613472" y="601381"/>
                  <a:pt x="503134" y="723482"/>
                </a:cubicBezTo>
                <a:lnTo>
                  <a:pt x="417485" y="852404"/>
                </a:lnTo>
                <a:lnTo>
                  <a:pt x="376658" y="804101"/>
                </a:lnTo>
                <a:cubicBezTo>
                  <a:pt x="298146" y="727460"/>
                  <a:pt x="189684" y="680057"/>
                  <a:pt x="69879" y="680057"/>
                </a:cubicBezTo>
                <a:lnTo>
                  <a:pt x="0" y="686934"/>
                </a:lnTo>
                <a:close/>
              </a:path>
            </a:pathLst>
          </a:custGeom>
          <a:solidFill>
            <a:srgbClr val="84C3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487017" y="268198"/>
            <a:ext cx="12679017" cy="1906908"/>
          </a:xfrm>
          <a:custGeom>
            <a:avLst/>
            <a:gdLst>
              <a:gd name="connsiteX0" fmla="*/ 0 w 9500135"/>
              <a:gd name="connsiteY0" fmla="*/ 1880478 h 1906908"/>
              <a:gd name="connsiteX1" fmla="*/ 1 w 9500135"/>
              <a:gd name="connsiteY1" fmla="*/ 1880478 h 1906908"/>
              <a:gd name="connsiteX2" fmla="*/ 1 w 9500135"/>
              <a:gd name="connsiteY2" fmla="*/ 1906908 h 1906908"/>
              <a:gd name="connsiteX3" fmla="*/ 0 w 9500135"/>
              <a:gd name="connsiteY3" fmla="*/ 1906908 h 1906908"/>
              <a:gd name="connsiteX4" fmla="*/ 9500135 w 9500135"/>
              <a:gd name="connsiteY4" fmla="*/ 1121858 h 1906908"/>
              <a:gd name="connsiteX5" fmla="*/ 9500135 w 9500135"/>
              <a:gd name="connsiteY5" fmla="*/ 1213863 h 1906908"/>
              <a:gd name="connsiteX6" fmla="*/ 9469297 w 9500135"/>
              <a:gd name="connsiteY6" fmla="*/ 1179017 h 1906908"/>
              <a:gd name="connsiteX7" fmla="*/ 2626823 w 9500135"/>
              <a:gd name="connsiteY7" fmla="*/ 1079116 h 1906908"/>
              <a:gd name="connsiteX8" fmla="*/ 2630483 w 9500135"/>
              <a:gd name="connsiteY8" fmla="*/ 1082412 h 1906908"/>
              <a:gd name="connsiteX9" fmla="*/ 2629829 w 9500135"/>
              <a:gd name="connsiteY9" fmla="*/ 1083740 h 1906908"/>
              <a:gd name="connsiteX10" fmla="*/ 356133 w 9500135"/>
              <a:gd name="connsiteY10" fmla="*/ 0 h 1906908"/>
              <a:gd name="connsiteX11" fmla="*/ 9500135 w 9500135"/>
              <a:gd name="connsiteY11" fmla="*/ 0 h 1906908"/>
              <a:gd name="connsiteX12" fmla="*/ 9500135 w 9500135"/>
              <a:gd name="connsiteY12" fmla="*/ 946764 h 1906908"/>
              <a:gd name="connsiteX13" fmla="*/ 9457598 w 9500135"/>
              <a:gd name="connsiteY13" fmla="*/ 867921 h 1906908"/>
              <a:gd name="connsiteX14" fmla="*/ 8773024 w 9500135"/>
              <a:gd name="connsiteY14" fmla="*/ 606843 h 1906908"/>
              <a:gd name="connsiteX15" fmla="*/ 8247673 w 9500135"/>
              <a:gd name="connsiteY15" fmla="*/ 732046 h 1906908"/>
              <a:gd name="connsiteX16" fmla="*/ 8164810 w 9500135"/>
              <a:gd name="connsiteY16" fmla="*/ 789830 h 1906908"/>
              <a:gd name="connsiteX17" fmla="*/ 8152094 w 9500135"/>
              <a:gd name="connsiteY17" fmla="*/ 788635 h 1906908"/>
              <a:gd name="connsiteX18" fmla="*/ 8123119 w 9500135"/>
              <a:gd name="connsiteY18" fmla="*/ 755522 h 1906908"/>
              <a:gd name="connsiteX19" fmla="*/ 7812862 w 9500135"/>
              <a:gd name="connsiteY19" fmla="*/ 634347 h 1906908"/>
              <a:gd name="connsiteX20" fmla="*/ 7642074 w 9500135"/>
              <a:gd name="connsiteY20" fmla="*/ 666859 h 1906908"/>
              <a:gd name="connsiteX21" fmla="*/ 7620015 w 9500135"/>
              <a:gd name="connsiteY21" fmla="*/ 678148 h 1906908"/>
              <a:gd name="connsiteX22" fmla="*/ 7580227 w 9500135"/>
              <a:gd name="connsiteY22" fmla="*/ 632678 h 1906908"/>
              <a:gd name="connsiteX23" fmla="*/ 7269970 w 9500135"/>
              <a:gd name="connsiteY23" fmla="*/ 511503 h 1906908"/>
              <a:gd name="connsiteX24" fmla="*/ 6865682 w 9500135"/>
              <a:gd name="connsiteY24" fmla="*/ 764182 h 1906908"/>
              <a:gd name="connsiteX25" fmla="*/ 6859771 w 9500135"/>
              <a:gd name="connsiteY25" fmla="*/ 791788 h 1906908"/>
              <a:gd name="connsiteX26" fmla="*/ 6820132 w 9500135"/>
              <a:gd name="connsiteY26" fmla="*/ 752103 h 1906908"/>
              <a:gd name="connsiteX27" fmla="*/ 6509875 w 9500135"/>
              <a:gd name="connsiteY27" fmla="*/ 645950 h 1906908"/>
              <a:gd name="connsiteX28" fmla="*/ 6264556 w 9500135"/>
              <a:gd name="connsiteY28" fmla="*/ 707847 h 1906908"/>
              <a:gd name="connsiteX29" fmla="*/ 6200448 w 9500135"/>
              <a:gd name="connsiteY29" fmla="*/ 751538 h 1906908"/>
              <a:gd name="connsiteX30" fmla="*/ 6193067 w 9500135"/>
              <a:gd name="connsiteY30" fmla="*/ 721337 h 1906908"/>
              <a:gd name="connsiteX31" fmla="*/ 5788778 w 9500135"/>
              <a:gd name="connsiteY31" fmla="*/ 499981 h 1906908"/>
              <a:gd name="connsiteX32" fmla="*/ 5384490 w 9500135"/>
              <a:gd name="connsiteY32" fmla="*/ 721337 h 1906908"/>
              <a:gd name="connsiteX33" fmla="*/ 5375369 w 9500135"/>
              <a:gd name="connsiteY33" fmla="*/ 758653 h 1906908"/>
              <a:gd name="connsiteX34" fmla="*/ 5310671 w 9500135"/>
              <a:gd name="connsiteY34" fmla="*/ 735886 h 1906908"/>
              <a:gd name="connsiteX35" fmla="*/ 4913874 w 9500135"/>
              <a:gd name="connsiteY35" fmla="*/ 658214 h 1906908"/>
              <a:gd name="connsiteX36" fmla="*/ 4752217 w 9500135"/>
              <a:gd name="connsiteY36" fmla="*/ 643645 h 1906908"/>
              <a:gd name="connsiteX37" fmla="*/ 4750021 w 9500135"/>
              <a:gd name="connsiteY37" fmla="*/ 636811 h 1906908"/>
              <a:gd name="connsiteX38" fmla="*/ 4317372 w 9500135"/>
              <a:gd name="connsiteY38" fmla="*/ 359807 h 1906908"/>
              <a:gd name="connsiteX39" fmla="*/ 3884724 w 9500135"/>
              <a:gd name="connsiteY39" fmla="*/ 636811 h 1906908"/>
              <a:gd name="connsiteX40" fmla="*/ 3874420 w 9500135"/>
              <a:gd name="connsiteY40" fmla="*/ 668874 h 1906908"/>
              <a:gd name="connsiteX41" fmla="*/ 3730014 w 9500135"/>
              <a:gd name="connsiteY41" fmla="*/ 691630 h 1906908"/>
              <a:gd name="connsiteX42" fmla="*/ 3545264 w 9500135"/>
              <a:gd name="connsiteY42" fmla="*/ 735886 h 1906908"/>
              <a:gd name="connsiteX43" fmla="*/ 3476001 w 9500135"/>
              <a:gd name="connsiteY43" fmla="*/ 760259 h 1906908"/>
              <a:gd name="connsiteX44" fmla="*/ 3465422 w 9500135"/>
              <a:gd name="connsiteY44" fmla="*/ 721337 h 1906908"/>
              <a:gd name="connsiteX45" fmla="*/ 3015814 w 9500135"/>
              <a:gd name="connsiteY45" fmla="*/ 499981 h 1906908"/>
              <a:gd name="connsiteX46" fmla="*/ 2566207 w 9500135"/>
              <a:gd name="connsiteY46" fmla="*/ 721337 h 1906908"/>
              <a:gd name="connsiteX47" fmla="*/ 2565328 w 9500135"/>
              <a:gd name="connsiteY47" fmla="*/ 724573 h 1906908"/>
              <a:gd name="connsiteX48" fmla="*/ 2518031 w 9500135"/>
              <a:gd name="connsiteY48" fmla="*/ 681995 h 1906908"/>
              <a:gd name="connsiteX49" fmla="*/ 2172997 w 9500135"/>
              <a:gd name="connsiteY49" fmla="*/ 575842 h 1906908"/>
              <a:gd name="connsiteX50" fmla="*/ 2074657 w 9500135"/>
              <a:gd name="connsiteY50" fmla="*/ 583205 h 1906908"/>
              <a:gd name="connsiteX51" fmla="*/ 1999378 w 9500135"/>
              <a:gd name="connsiteY51" fmla="*/ 600562 h 1906908"/>
              <a:gd name="connsiteX52" fmla="*/ 1963319 w 9500135"/>
              <a:gd name="connsiteY52" fmla="*/ 562266 h 1906908"/>
              <a:gd name="connsiteX53" fmla="*/ 1401369 w 9500135"/>
              <a:gd name="connsiteY53" fmla="*/ 390026 h 1906908"/>
              <a:gd name="connsiteX54" fmla="*/ 922170 w 9500135"/>
              <a:gd name="connsiteY54" fmla="*/ 504449 h 1906908"/>
              <a:gd name="connsiteX55" fmla="*/ 871736 w 9500135"/>
              <a:gd name="connsiteY55" fmla="*/ 539686 h 1906908"/>
              <a:gd name="connsiteX56" fmla="*/ 831378 w 9500135"/>
              <a:gd name="connsiteY56" fmla="*/ 527312 h 1906908"/>
              <a:gd name="connsiteX57" fmla="*/ 751665 w 9500135"/>
              <a:gd name="connsiteY57" fmla="*/ 519375 h 1906908"/>
              <a:gd name="connsiteX58" fmla="*/ 387217 w 9500135"/>
              <a:gd name="connsiteY58" fmla="*/ 757974 h 1906908"/>
              <a:gd name="connsiteX59" fmla="*/ 366221 w 9500135"/>
              <a:gd name="connsiteY59" fmla="*/ 860689 h 1906908"/>
              <a:gd name="connsiteX60" fmla="*/ 356133 w 9500135"/>
              <a:gd name="connsiteY60" fmla="*/ 864842 h 190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9500135" h="1906908">
                <a:moveTo>
                  <a:pt x="0" y="1880478"/>
                </a:moveTo>
                <a:lnTo>
                  <a:pt x="1" y="1880478"/>
                </a:lnTo>
                <a:lnTo>
                  <a:pt x="1" y="1906908"/>
                </a:lnTo>
                <a:lnTo>
                  <a:pt x="0" y="1906908"/>
                </a:lnTo>
                <a:close/>
                <a:moveTo>
                  <a:pt x="9500135" y="1121858"/>
                </a:moveTo>
                <a:lnTo>
                  <a:pt x="9500135" y="1213863"/>
                </a:lnTo>
                <a:lnTo>
                  <a:pt x="9469297" y="1179017"/>
                </a:lnTo>
                <a:close/>
                <a:moveTo>
                  <a:pt x="2626823" y="1079116"/>
                </a:moveTo>
                <a:lnTo>
                  <a:pt x="2630483" y="1082412"/>
                </a:lnTo>
                <a:lnTo>
                  <a:pt x="2629829" y="1083740"/>
                </a:lnTo>
                <a:close/>
                <a:moveTo>
                  <a:pt x="356133" y="0"/>
                </a:moveTo>
                <a:lnTo>
                  <a:pt x="9500135" y="0"/>
                </a:lnTo>
                <a:lnTo>
                  <a:pt x="9500135" y="946764"/>
                </a:lnTo>
                <a:lnTo>
                  <a:pt x="9457598" y="867921"/>
                </a:lnTo>
                <a:cubicBezTo>
                  <a:pt x="9344810" y="714497"/>
                  <a:pt x="9080768" y="606843"/>
                  <a:pt x="8773024" y="606843"/>
                </a:cubicBezTo>
                <a:cubicBezTo>
                  <a:pt x="8567862" y="606843"/>
                  <a:pt x="8382122" y="654689"/>
                  <a:pt x="8247673" y="732046"/>
                </a:cubicBezTo>
                <a:lnTo>
                  <a:pt x="8164810" y="789830"/>
                </a:lnTo>
                <a:lnTo>
                  <a:pt x="8152094" y="788635"/>
                </a:lnTo>
                <a:lnTo>
                  <a:pt x="8123119" y="755522"/>
                </a:lnTo>
                <a:cubicBezTo>
                  <a:pt x="8043717" y="680654"/>
                  <a:pt x="7934025" y="634347"/>
                  <a:pt x="7812862" y="634347"/>
                </a:cubicBezTo>
                <a:cubicBezTo>
                  <a:pt x="7752281" y="634347"/>
                  <a:pt x="7694567" y="645924"/>
                  <a:pt x="7642074" y="666859"/>
                </a:cubicBezTo>
                <a:lnTo>
                  <a:pt x="7620015" y="678148"/>
                </a:lnTo>
                <a:lnTo>
                  <a:pt x="7580227" y="632678"/>
                </a:lnTo>
                <a:cubicBezTo>
                  <a:pt x="7500825" y="557810"/>
                  <a:pt x="7391133" y="511503"/>
                  <a:pt x="7269970" y="511503"/>
                </a:cubicBezTo>
                <a:cubicBezTo>
                  <a:pt x="7088226" y="511503"/>
                  <a:pt x="6932291" y="615693"/>
                  <a:pt x="6865682" y="764182"/>
                </a:cubicBezTo>
                <a:lnTo>
                  <a:pt x="6859771" y="791788"/>
                </a:lnTo>
                <a:lnTo>
                  <a:pt x="6820132" y="752103"/>
                </a:lnTo>
                <a:cubicBezTo>
                  <a:pt x="6740730" y="686516"/>
                  <a:pt x="6631038" y="645950"/>
                  <a:pt x="6509875" y="645950"/>
                </a:cubicBezTo>
                <a:cubicBezTo>
                  <a:pt x="6419003" y="645950"/>
                  <a:pt x="6334584" y="668769"/>
                  <a:pt x="6264556" y="707847"/>
                </a:cubicBezTo>
                <a:lnTo>
                  <a:pt x="6200448" y="751538"/>
                </a:lnTo>
                <a:lnTo>
                  <a:pt x="6193067" y="721337"/>
                </a:lnTo>
                <a:cubicBezTo>
                  <a:pt x="6126458" y="591255"/>
                  <a:pt x="5970522" y="499981"/>
                  <a:pt x="5788778" y="499981"/>
                </a:cubicBezTo>
                <a:cubicBezTo>
                  <a:pt x="5607034" y="499981"/>
                  <a:pt x="5451099" y="591255"/>
                  <a:pt x="5384490" y="721337"/>
                </a:cubicBezTo>
                <a:lnTo>
                  <a:pt x="5375369" y="758653"/>
                </a:lnTo>
                <a:lnTo>
                  <a:pt x="5310671" y="735886"/>
                </a:lnTo>
                <a:cubicBezTo>
                  <a:pt x="5197719" y="703093"/>
                  <a:pt x="5063223" y="676554"/>
                  <a:pt x="4913874" y="658214"/>
                </a:cubicBezTo>
                <a:lnTo>
                  <a:pt x="4752217" y="643645"/>
                </a:lnTo>
                <a:lnTo>
                  <a:pt x="4750021" y="636811"/>
                </a:lnTo>
                <a:cubicBezTo>
                  <a:pt x="4678740" y="474027"/>
                  <a:pt x="4511865" y="359807"/>
                  <a:pt x="4317372" y="359807"/>
                </a:cubicBezTo>
                <a:cubicBezTo>
                  <a:pt x="4122879" y="359807"/>
                  <a:pt x="3956005" y="474027"/>
                  <a:pt x="3884724" y="636811"/>
                </a:cubicBezTo>
                <a:lnTo>
                  <a:pt x="3874420" y="668874"/>
                </a:lnTo>
                <a:lnTo>
                  <a:pt x="3730014" y="691630"/>
                </a:lnTo>
                <a:cubicBezTo>
                  <a:pt x="3663602" y="704656"/>
                  <a:pt x="3601740" y="719489"/>
                  <a:pt x="3545264" y="735886"/>
                </a:cubicBezTo>
                <a:lnTo>
                  <a:pt x="3476001" y="760259"/>
                </a:lnTo>
                <a:lnTo>
                  <a:pt x="3465422" y="721337"/>
                </a:lnTo>
                <a:cubicBezTo>
                  <a:pt x="3391347" y="591255"/>
                  <a:pt x="3217932" y="499981"/>
                  <a:pt x="3015814" y="499981"/>
                </a:cubicBezTo>
                <a:cubicBezTo>
                  <a:pt x="2813697" y="499981"/>
                  <a:pt x="2640283" y="591255"/>
                  <a:pt x="2566207" y="721337"/>
                </a:cubicBezTo>
                <a:lnTo>
                  <a:pt x="2565328" y="724573"/>
                </a:lnTo>
                <a:lnTo>
                  <a:pt x="2518031" y="681995"/>
                </a:lnTo>
                <a:cubicBezTo>
                  <a:pt x="2429729" y="616408"/>
                  <a:pt x="2307741" y="575842"/>
                  <a:pt x="2172997" y="575842"/>
                </a:cubicBezTo>
                <a:cubicBezTo>
                  <a:pt x="2139310" y="575842"/>
                  <a:pt x="2106422" y="578377"/>
                  <a:pt x="2074657" y="583205"/>
                </a:cubicBezTo>
                <a:lnTo>
                  <a:pt x="1999378" y="600562"/>
                </a:lnTo>
                <a:lnTo>
                  <a:pt x="1963319" y="562266"/>
                </a:lnTo>
                <a:cubicBezTo>
                  <a:pt x="1841533" y="458349"/>
                  <a:pt x="1635292" y="390026"/>
                  <a:pt x="1401369" y="390026"/>
                </a:cubicBezTo>
                <a:cubicBezTo>
                  <a:pt x="1214230" y="390026"/>
                  <a:pt x="1044808" y="433752"/>
                  <a:pt x="922170" y="504449"/>
                </a:cubicBezTo>
                <a:lnTo>
                  <a:pt x="871736" y="539686"/>
                </a:lnTo>
                <a:lnTo>
                  <a:pt x="831378" y="527312"/>
                </a:lnTo>
                <a:cubicBezTo>
                  <a:pt x="805630" y="522108"/>
                  <a:pt x="778970" y="519375"/>
                  <a:pt x="751665" y="519375"/>
                </a:cubicBezTo>
                <a:cubicBezTo>
                  <a:pt x="587831" y="519375"/>
                  <a:pt x="447262" y="617760"/>
                  <a:pt x="387217" y="757974"/>
                </a:cubicBezTo>
                <a:lnTo>
                  <a:pt x="366221" y="860689"/>
                </a:lnTo>
                <a:lnTo>
                  <a:pt x="356133" y="864842"/>
                </a:lnTo>
                <a:close/>
              </a:path>
            </a:pathLst>
          </a:custGeom>
          <a:solidFill>
            <a:srgbClr val="007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28"/>
          <p:cNvSpPr/>
          <p:nvPr/>
        </p:nvSpPr>
        <p:spPr>
          <a:xfrm flipH="1">
            <a:off x="287498" y="5662039"/>
            <a:ext cx="2685070" cy="943539"/>
          </a:xfrm>
          <a:custGeom>
            <a:avLst/>
            <a:gdLst>
              <a:gd name="connsiteX0" fmla="*/ 0 w 2176790"/>
              <a:gd name="connsiteY0" fmla="*/ 1152999 h 1152999"/>
              <a:gd name="connsiteX1" fmla="*/ 0 w 2176790"/>
              <a:gd name="connsiteY1" fmla="*/ 0 h 1152999"/>
              <a:gd name="connsiteX2" fmla="*/ 2176790 w 2176790"/>
              <a:gd name="connsiteY2" fmla="*/ 1152999 h 1152999"/>
              <a:gd name="connsiteX3" fmla="*/ 0 w 2176790"/>
              <a:gd name="connsiteY3" fmla="*/ 1152999 h 1152999"/>
              <a:gd name="connsiteX0" fmla="*/ 0 w 1417031"/>
              <a:gd name="connsiteY0" fmla="*/ 1152999 h 1152999"/>
              <a:gd name="connsiteX1" fmla="*/ 0 w 1417031"/>
              <a:gd name="connsiteY1" fmla="*/ 0 h 1152999"/>
              <a:gd name="connsiteX2" fmla="*/ 1417031 w 1417031"/>
              <a:gd name="connsiteY2" fmla="*/ 1139552 h 1152999"/>
              <a:gd name="connsiteX3" fmla="*/ 0 w 1417031"/>
              <a:gd name="connsiteY3" fmla="*/ 1152999 h 1152999"/>
              <a:gd name="connsiteX0" fmla="*/ 20170 w 1437201"/>
              <a:gd name="connsiteY0" fmla="*/ 1146276 h 1146276"/>
              <a:gd name="connsiteX1" fmla="*/ 0 w 1437201"/>
              <a:gd name="connsiteY1" fmla="*/ 0 h 1146276"/>
              <a:gd name="connsiteX2" fmla="*/ 1437201 w 1437201"/>
              <a:gd name="connsiteY2" fmla="*/ 1132829 h 1146276"/>
              <a:gd name="connsiteX3" fmla="*/ 20170 w 1437201"/>
              <a:gd name="connsiteY3" fmla="*/ 1146276 h 1146276"/>
              <a:gd name="connsiteX0" fmla="*/ 20170 w 1437201"/>
              <a:gd name="connsiteY0" fmla="*/ 1146276 h 1146276"/>
              <a:gd name="connsiteX1" fmla="*/ 2256 w 1437201"/>
              <a:gd name="connsiteY1" fmla="*/ 187573 h 1146276"/>
              <a:gd name="connsiteX2" fmla="*/ 0 w 1437201"/>
              <a:gd name="connsiteY2" fmla="*/ 0 h 1146276"/>
              <a:gd name="connsiteX3" fmla="*/ 1437201 w 1437201"/>
              <a:gd name="connsiteY3" fmla="*/ 1132829 h 1146276"/>
              <a:gd name="connsiteX4" fmla="*/ 20170 w 1437201"/>
              <a:gd name="connsiteY4" fmla="*/ 1146276 h 1146276"/>
              <a:gd name="connsiteX0" fmla="*/ 152427 w 1569458"/>
              <a:gd name="connsiteY0" fmla="*/ 1146276 h 1146276"/>
              <a:gd name="connsiteX1" fmla="*/ 0 w 1569458"/>
              <a:gd name="connsiteY1" fmla="*/ 312621 h 1146276"/>
              <a:gd name="connsiteX2" fmla="*/ 132257 w 1569458"/>
              <a:gd name="connsiteY2" fmla="*/ 0 h 1146276"/>
              <a:gd name="connsiteX3" fmla="*/ 1569458 w 1569458"/>
              <a:gd name="connsiteY3" fmla="*/ 1132829 h 1146276"/>
              <a:gd name="connsiteX4" fmla="*/ 152427 w 1569458"/>
              <a:gd name="connsiteY4" fmla="*/ 1146276 h 1146276"/>
              <a:gd name="connsiteX0" fmla="*/ 0 w 1676415"/>
              <a:gd name="connsiteY0" fmla="*/ 1977789 h 1977789"/>
              <a:gd name="connsiteX1" fmla="*/ 106957 w 1676415"/>
              <a:gd name="connsiteY1" fmla="*/ 312621 h 1977789"/>
              <a:gd name="connsiteX2" fmla="*/ 239214 w 1676415"/>
              <a:gd name="connsiteY2" fmla="*/ 0 h 1977789"/>
              <a:gd name="connsiteX3" fmla="*/ 1676415 w 1676415"/>
              <a:gd name="connsiteY3" fmla="*/ 1132829 h 1977789"/>
              <a:gd name="connsiteX4" fmla="*/ 0 w 1676415"/>
              <a:gd name="connsiteY4" fmla="*/ 1977789 h 1977789"/>
              <a:gd name="connsiteX0" fmla="*/ 0 w 1684274"/>
              <a:gd name="connsiteY0" fmla="*/ 1977789 h 1977789"/>
              <a:gd name="connsiteX1" fmla="*/ 106957 w 1684274"/>
              <a:gd name="connsiteY1" fmla="*/ 312621 h 1977789"/>
              <a:gd name="connsiteX2" fmla="*/ 239214 w 1684274"/>
              <a:gd name="connsiteY2" fmla="*/ 0 h 1977789"/>
              <a:gd name="connsiteX3" fmla="*/ 1684274 w 1684274"/>
              <a:gd name="connsiteY3" fmla="*/ 1146923 h 1977789"/>
              <a:gd name="connsiteX4" fmla="*/ 0 w 1684274"/>
              <a:gd name="connsiteY4" fmla="*/ 1977789 h 1977789"/>
              <a:gd name="connsiteX0" fmla="*/ 0 w 1684274"/>
              <a:gd name="connsiteY0" fmla="*/ 1977789 h 1977789"/>
              <a:gd name="connsiteX1" fmla="*/ 106957 w 1684274"/>
              <a:gd name="connsiteY1" fmla="*/ 312621 h 1977789"/>
              <a:gd name="connsiteX2" fmla="*/ 239214 w 1684274"/>
              <a:gd name="connsiteY2" fmla="*/ 0 h 1977789"/>
              <a:gd name="connsiteX3" fmla="*/ 1684274 w 1684274"/>
              <a:gd name="connsiteY3" fmla="*/ 1146923 h 1977789"/>
              <a:gd name="connsiteX4" fmla="*/ 1080349 w 1684274"/>
              <a:gd name="connsiteY4" fmla="*/ 1449897 h 1977789"/>
              <a:gd name="connsiteX5" fmla="*/ 0 w 1684274"/>
              <a:gd name="connsiteY5" fmla="*/ 1977789 h 1977789"/>
              <a:gd name="connsiteX0" fmla="*/ 0 w 1684274"/>
              <a:gd name="connsiteY0" fmla="*/ 1977789 h 1977789"/>
              <a:gd name="connsiteX1" fmla="*/ 106957 w 1684274"/>
              <a:gd name="connsiteY1" fmla="*/ 312621 h 1977789"/>
              <a:gd name="connsiteX2" fmla="*/ 239214 w 1684274"/>
              <a:gd name="connsiteY2" fmla="*/ 0 h 1977789"/>
              <a:gd name="connsiteX3" fmla="*/ 1684274 w 1684274"/>
              <a:gd name="connsiteY3" fmla="*/ 1146923 h 1977789"/>
              <a:gd name="connsiteX4" fmla="*/ 1300431 w 1684274"/>
              <a:gd name="connsiteY4" fmla="*/ 1957262 h 1977789"/>
              <a:gd name="connsiteX5" fmla="*/ 0 w 1684274"/>
              <a:gd name="connsiteY5" fmla="*/ 1977789 h 197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274" h="1977789">
                <a:moveTo>
                  <a:pt x="0" y="1977789"/>
                </a:moveTo>
                <a:lnTo>
                  <a:pt x="106957" y="312621"/>
                </a:lnTo>
                <a:lnTo>
                  <a:pt x="239214" y="0"/>
                </a:lnTo>
                <a:lnTo>
                  <a:pt x="1684274" y="1146923"/>
                </a:lnTo>
                <a:lnTo>
                  <a:pt x="1300431" y="1957262"/>
                </a:lnTo>
                <a:lnTo>
                  <a:pt x="0" y="1977789"/>
                </a:lnTo>
                <a:close/>
              </a:path>
            </a:pathLst>
          </a:custGeom>
          <a:solidFill>
            <a:srgbClr val="B2E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6"/>
          <p:cNvSpPr/>
          <p:nvPr/>
        </p:nvSpPr>
        <p:spPr>
          <a:xfrm flipH="1">
            <a:off x="876044" y="5670772"/>
            <a:ext cx="3488401" cy="1187231"/>
          </a:xfrm>
          <a:custGeom>
            <a:avLst/>
            <a:gdLst>
              <a:gd name="connsiteX0" fmla="*/ 0 w 955590"/>
              <a:gd name="connsiteY0" fmla="*/ 1139551 h 1139551"/>
              <a:gd name="connsiteX1" fmla="*/ 0 w 955590"/>
              <a:gd name="connsiteY1" fmla="*/ 0 h 1139551"/>
              <a:gd name="connsiteX2" fmla="*/ 955590 w 955590"/>
              <a:gd name="connsiteY2" fmla="*/ 1139551 h 1139551"/>
              <a:gd name="connsiteX3" fmla="*/ 0 w 955590"/>
              <a:gd name="connsiteY3" fmla="*/ 1139551 h 1139551"/>
              <a:gd name="connsiteX0" fmla="*/ 0 w 955590"/>
              <a:gd name="connsiteY0" fmla="*/ 1139551 h 1139551"/>
              <a:gd name="connsiteX1" fmla="*/ 5905 w 955590"/>
              <a:gd name="connsiteY1" fmla="*/ 285664 h 1139551"/>
              <a:gd name="connsiteX2" fmla="*/ 0 w 955590"/>
              <a:gd name="connsiteY2" fmla="*/ 0 h 1139551"/>
              <a:gd name="connsiteX3" fmla="*/ 955590 w 955590"/>
              <a:gd name="connsiteY3" fmla="*/ 1139551 h 1139551"/>
              <a:gd name="connsiteX4" fmla="*/ 0 w 955590"/>
              <a:gd name="connsiteY4" fmla="*/ 1139551 h 1139551"/>
              <a:gd name="connsiteX0" fmla="*/ 370619 w 1326209"/>
              <a:gd name="connsiteY0" fmla="*/ 1139551 h 1139551"/>
              <a:gd name="connsiteX1" fmla="*/ 7 w 1326209"/>
              <a:gd name="connsiteY1" fmla="*/ 144470 h 1139551"/>
              <a:gd name="connsiteX2" fmla="*/ 370619 w 1326209"/>
              <a:gd name="connsiteY2" fmla="*/ 0 h 1139551"/>
              <a:gd name="connsiteX3" fmla="*/ 1326209 w 1326209"/>
              <a:gd name="connsiteY3" fmla="*/ 1139551 h 1139551"/>
              <a:gd name="connsiteX4" fmla="*/ 370619 w 1326209"/>
              <a:gd name="connsiteY4" fmla="*/ 1139551 h 1139551"/>
              <a:gd name="connsiteX0" fmla="*/ 0 w 1560707"/>
              <a:gd name="connsiteY0" fmla="*/ 1166446 h 1166446"/>
              <a:gd name="connsiteX1" fmla="*/ 234505 w 1560707"/>
              <a:gd name="connsiteY1" fmla="*/ 144470 h 1166446"/>
              <a:gd name="connsiteX2" fmla="*/ 605117 w 1560707"/>
              <a:gd name="connsiteY2" fmla="*/ 0 h 1166446"/>
              <a:gd name="connsiteX3" fmla="*/ 1560707 w 1560707"/>
              <a:gd name="connsiteY3" fmla="*/ 1139551 h 1166446"/>
              <a:gd name="connsiteX4" fmla="*/ 0 w 1560707"/>
              <a:gd name="connsiteY4"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1560707 w 1560707"/>
              <a:gd name="connsiteY3" fmla="*/ 1139551 h 1166446"/>
              <a:gd name="connsiteX4" fmla="*/ 0 w 1560707"/>
              <a:gd name="connsiteY4"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1560707 w 1560707"/>
              <a:gd name="connsiteY3" fmla="*/ 1139551 h 1166446"/>
              <a:gd name="connsiteX4" fmla="*/ 0 w 1560707"/>
              <a:gd name="connsiteY4"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886687 w 1560707"/>
              <a:gd name="connsiteY3" fmla="*/ 332727 h 1166446"/>
              <a:gd name="connsiteX4" fmla="*/ 1560707 w 1560707"/>
              <a:gd name="connsiteY4" fmla="*/ 1139551 h 1166446"/>
              <a:gd name="connsiteX5" fmla="*/ 0 w 1560707"/>
              <a:gd name="connsiteY5"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819451 w 1560707"/>
              <a:gd name="connsiteY3" fmla="*/ 258769 h 1166446"/>
              <a:gd name="connsiteX4" fmla="*/ 1560707 w 1560707"/>
              <a:gd name="connsiteY4" fmla="*/ 1139551 h 1166446"/>
              <a:gd name="connsiteX5" fmla="*/ 0 w 1560707"/>
              <a:gd name="connsiteY5"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1560707 w 1560707"/>
              <a:gd name="connsiteY4" fmla="*/ 1139551 h 1166446"/>
              <a:gd name="connsiteX5" fmla="*/ 0 w 1560707"/>
              <a:gd name="connsiteY5"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967369 w 1560707"/>
              <a:gd name="connsiteY4" fmla="*/ 594945 h 1166446"/>
              <a:gd name="connsiteX5" fmla="*/ 1560707 w 1560707"/>
              <a:gd name="connsiteY5" fmla="*/ 1139551 h 1166446"/>
              <a:gd name="connsiteX6" fmla="*/ 0 w 1560707"/>
              <a:gd name="connsiteY6"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560707 w 1560707"/>
              <a:gd name="connsiteY5" fmla="*/ 1139551 h 1166446"/>
              <a:gd name="connsiteX6" fmla="*/ 0 w 1560707"/>
              <a:gd name="connsiteY6"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175798 w 1560707"/>
              <a:gd name="connsiteY5" fmla="*/ 843716 h 1166446"/>
              <a:gd name="connsiteX6" fmla="*/ 1560707 w 1560707"/>
              <a:gd name="connsiteY6" fmla="*/ 1139551 h 1166446"/>
              <a:gd name="connsiteX7" fmla="*/ 0 w 1560707"/>
              <a:gd name="connsiteY7"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303545 w 1560707"/>
              <a:gd name="connsiteY5" fmla="*/ 958016 h 1166446"/>
              <a:gd name="connsiteX6" fmla="*/ 1560707 w 1560707"/>
              <a:gd name="connsiteY6" fmla="*/ 1139551 h 1166446"/>
              <a:gd name="connsiteX7" fmla="*/ 0 w 1560707"/>
              <a:gd name="connsiteY7"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370781 w 1560707"/>
              <a:gd name="connsiteY5" fmla="*/ 810099 h 1166446"/>
              <a:gd name="connsiteX6" fmla="*/ 1560707 w 1560707"/>
              <a:gd name="connsiteY6" fmla="*/ 1139551 h 1166446"/>
              <a:gd name="connsiteX7" fmla="*/ 0 w 1560707"/>
              <a:gd name="connsiteY7" fmla="*/ 1166446 h 1166446"/>
              <a:gd name="connsiteX0" fmla="*/ 0 w 1607771"/>
              <a:gd name="connsiteY0" fmla="*/ 1139552 h 1139552"/>
              <a:gd name="connsiteX1" fmla="*/ 281569 w 1607771"/>
              <a:gd name="connsiteY1" fmla="*/ 144470 h 1139552"/>
              <a:gd name="connsiteX2" fmla="*/ 652181 w 1607771"/>
              <a:gd name="connsiteY2" fmla="*/ 0 h 1139552"/>
              <a:gd name="connsiteX3" fmla="*/ 637915 w 1607771"/>
              <a:gd name="connsiteY3" fmla="*/ 245322 h 1139552"/>
              <a:gd name="connsiteX4" fmla="*/ 846345 w 1607771"/>
              <a:gd name="connsiteY4" fmla="*/ 601669 h 1139552"/>
              <a:gd name="connsiteX5" fmla="*/ 1417845 w 1607771"/>
              <a:gd name="connsiteY5" fmla="*/ 810099 h 1139552"/>
              <a:gd name="connsiteX6" fmla="*/ 1607771 w 1607771"/>
              <a:gd name="connsiteY6" fmla="*/ 1139551 h 1139552"/>
              <a:gd name="connsiteX7" fmla="*/ 0 w 1607771"/>
              <a:gd name="connsiteY7" fmla="*/ 1139552 h 1139552"/>
              <a:gd name="connsiteX0" fmla="*/ 0 w 1972667"/>
              <a:gd name="connsiteY0" fmla="*/ 1078714 h 1139551"/>
              <a:gd name="connsiteX1" fmla="*/ 646465 w 1972667"/>
              <a:gd name="connsiteY1" fmla="*/ 144470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646465 w 1972667"/>
              <a:gd name="connsiteY1" fmla="*/ 144470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322189 w 1972667"/>
              <a:gd name="connsiteY4" fmla="*/ 527312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322189 w 1972667"/>
              <a:gd name="connsiteY4" fmla="*/ 527312 h 1139551"/>
              <a:gd name="connsiteX5" fmla="*/ 1817777 w 1972667"/>
              <a:gd name="connsiteY5" fmla="*/ 715463 h 1139551"/>
              <a:gd name="connsiteX6" fmla="*/ 1972667 w 1972667"/>
              <a:gd name="connsiteY6" fmla="*/ 1139551 h 1139551"/>
              <a:gd name="connsiteX7" fmla="*/ 0 w 1972667"/>
              <a:gd name="connsiteY7" fmla="*/ 1078714 h 1139551"/>
              <a:gd name="connsiteX0" fmla="*/ 0 w 2101132"/>
              <a:gd name="connsiteY0" fmla="*/ 1078714 h 1078714"/>
              <a:gd name="connsiteX1" fmla="*/ 737688 w 2101132"/>
              <a:gd name="connsiteY1" fmla="*/ 151231 h 1078714"/>
              <a:gd name="connsiteX2" fmla="*/ 1017077 w 2101132"/>
              <a:gd name="connsiteY2" fmla="*/ 0 h 1078714"/>
              <a:gd name="connsiteX3" fmla="*/ 1002811 w 2101132"/>
              <a:gd name="connsiteY3" fmla="*/ 245322 h 1078714"/>
              <a:gd name="connsiteX4" fmla="*/ 1322189 w 2101132"/>
              <a:gd name="connsiteY4" fmla="*/ 527312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973615 w 2101132"/>
              <a:gd name="connsiteY3" fmla="*/ 265602 h 1078714"/>
              <a:gd name="connsiteX4" fmla="*/ 1322189 w 2101132"/>
              <a:gd name="connsiteY4" fmla="*/ 527312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973615 w 2101132"/>
              <a:gd name="connsiteY3" fmla="*/ 265602 h 1078714"/>
              <a:gd name="connsiteX4" fmla="*/ 1316350 w 2101132"/>
              <a:gd name="connsiteY4" fmla="*/ 581390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1049526 w 2101132"/>
              <a:gd name="connsiteY3" fmla="*/ 245323 h 1078714"/>
              <a:gd name="connsiteX4" fmla="*/ 1316350 w 2101132"/>
              <a:gd name="connsiteY4" fmla="*/ 581390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1014491 w 2101132"/>
              <a:gd name="connsiteY3" fmla="*/ 245323 h 1078714"/>
              <a:gd name="connsiteX4" fmla="*/ 1316350 w 2101132"/>
              <a:gd name="connsiteY4" fmla="*/ 581390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089453"/>
              <a:gd name="connsiteY0" fmla="*/ 1078714 h 1085474"/>
              <a:gd name="connsiteX1" fmla="*/ 737688 w 2089453"/>
              <a:gd name="connsiteY1" fmla="*/ 151231 h 1085474"/>
              <a:gd name="connsiteX2" fmla="*/ 1017077 w 2089453"/>
              <a:gd name="connsiteY2" fmla="*/ 0 h 1085474"/>
              <a:gd name="connsiteX3" fmla="*/ 1014491 w 2089453"/>
              <a:gd name="connsiteY3" fmla="*/ 245323 h 1085474"/>
              <a:gd name="connsiteX4" fmla="*/ 1316350 w 2089453"/>
              <a:gd name="connsiteY4" fmla="*/ 581390 h 1085474"/>
              <a:gd name="connsiteX5" fmla="*/ 1817777 w 2089453"/>
              <a:gd name="connsiteY5" fmla="*/ 715463 h 1085474"/>
              <a:gd name="connsiteX6" fmla="*/ 2089453 w 2089453"/>
              <a:gd name="connsiteY6" fmla="*/ 1085474 h 1085474"/>
              <a:gd name="connsiteX7" fmla="*/ 0 w 2089453"/>
              <a:gd name="connsiteY7" fmla="*/ 1078714 h 1085474"/>
              <a:gd name="connsiteX0" fmla="*/ 214026 w 2303479"/>
              <a:gd name="connsiteY0" fmla="*/ 1078714 h 1085474"/>
              <a:gd name="connsiteX1" fmla="*/ 34941 w 2303479"/>
              <a:gd name="connsiteY1" fmla="*/ 76874 h 1085474"/>
              <a:gd name="connsiteX2" fmla="*/ 1231103 w 2303479"/>
              <a:gd name="connsiteY2" fmla="*/ 0 h 1085474"/>
              <a:gd name="connsiteX3" fmla="*/ 1228517 w 2303479"/>
              <a:gd name="connsiteY3" fmla="*/ 245323 h 1085474"/>
              <a:gd name="connsiteX4" fmla="*/ 1530376 w 2303479"/>
              <a:gd name="connsiteY4" fmla="*/ 581390 h 1085474"/>
              <a:gd name="connsiteX5" fmla="*/ 2031803 w 2303479"/>
              <a:gd name="connsiteY5" fmla="*/ 715463 h 1085474"/>
              <a:gd name="connsiteX6" fmla="*/ 2303479 w 2303479"/>
              <a:gd name="connsiteY6" fmla="*/ 1085474 h 1085474"/>
              <a:gd name="connsiteX7" fmla="*/ 214026 w 2303479"/>
              <a:gd name="connsiteY7" fmla="*/ 1078714 h 1085474"/>
              <a:gd name="connsiteX0" fmla="*/ 179085 w 2268538"/>
              <a:gd name="connsiteY0" fmla="*/ 1078714 h 1085474"/>
              <a:gd name="connsiteX1" fmla="*/ 0 w 2268538"/>
              <a:gd name="connsiteY1" fmla="*/ 76874 h 1085474"/>
              <a:gd name="connsiteX2" fmla="*/ 1196162 w 2268538"/>
              <a:gd name="connsiteY2" fmla="*/ 0 h 1085474"/>
              <a:gd name="connsiteX3" fmla="*/ 1193576 w 2268538"/>
              <a:gd name="connsiteY3" fmla="*/ 245323 h 1085474"/>
              <a:gd name="connsiteX4" fmla="*/ 1495435 w 2268538"/>
              <a:gd name="connsiteY4" fmla="*/ 581390 h 1085474"/>
              <a:gd name="connsiteX5" fmla="*/ 1996862 w 2268538"/>
              <a:gd name="connsiteY5" fmla="*/ 715463 h 1085474"/>
              <a:gd name="connsiteX6" fmla="*/ 2268538 w 2268538"/>
              <a:gd name="connsiteY6" fmla="*/ 1085474 h 1085474"/>
              <a:gd name="connsiteX7" fmla="*/ 179085 w 2268538"/>
              <a:gd name="connsiteY7" fmla="*/ 1078714 h 1085474"/>
              <a:gd name="connsiteX0" fmla="*/ 179085 w 2268538"/>
              <a:gd name="connsiteY0" fmla="*/ 1078714 h 1085474"/>
              <a:gd name="connsiteX1" fmla="*/ 0 w 2268538"/>
              <a:gd name="connsiteY1" fmla="*/ 76874 h 1085474"/>
              <a:gd name="connsiteX2" fmla="*/ 1196162 w 2268538"/>
              <a:gd name="connsiteY2" fmla="*/ 0 h 1085474"/>
              <a:gd name="connsiteX3" fmla="*/ 1193576 w 2268538"/>
              <a:gd name="connsiteY3" fmla="*/ 245323 h 1085474"/>
              <a:gd name="connsiteX4" fmla="*/ 1495435 w 2268538"/>
              <a:gd name="connsiteY4" fmla="*/ 581390 h 1085474"/>
              <a:gd name="connsiteX5" fmla="*/ 1996862 w 2268538"/>
              <a:gd name="connsiteY5" fmla="*/ 715463 h 1085474"/>
              <a:gd name="connsiteX6" fmla="*/ 2268538 w 2268538"/>
              <a:gd name="connsiteY6" fmla="*/ 1085474 h 1085474"/>
              <a:gd name="connsiteX7" fmla="*/ 179085 w 2268538"/>
              <a:gd name="connsiteY7" fmla="*/ 1078714 h 1085474"/>
              <a:gd name="connsiteX0" fmla="*/ 173246 w 2262699"/>
              <a:gd name="connsiteY0" fmla="*/ 1078714 h 1085474"/>
              <a:gd name="connsiteX1" fmla="*/ 0 w 2262699"/>
              <a:gd name="connsiteY1" fmla="*/ 70114 h 1085474"/>
              <a:gd name="connsiteX2" fmla="*/ 1190323 w 2262699"/>
              <a:gd name="connsiteY2" fmla="*/ 0 h 1085474"/>
              <a:gd name="connsiteX3" fmla="*/ 1187737 w 2262699"/>
              <a:gd name="connsiteY3" fmla="*/ 245323 h 1085474"/>
              <a:gd name="connsiteX4" fmla="*/ 1489596 w 2262699"/>
              <a:gd name="connsiteY4" fmla="*/ 581390 h 1085474"/>
              <a:gd name="connsiteX5" fmla="*/ 1991023 w 2262699"/>
              <a:gd name="connsiteY5" fmla="*/ 715463 h 1085474"/>
              <a:gd name="connsiteX6" fmla="*/ 2262699 w 2262699"/>
              <a:gd name="connsiteY6" fmla="*/ 1085474 h 1085474"/>
              <a:gd name="connsiteX7" fmla="*/ 173246 w 2262699"/>
              <a:gd name="connsiteY7" fmla="*/ 1078714 h 1085474"/>
              <a:gd name="connsiteX0" fmla="*/ 365944 w 2262699"/>
              <a:gd name="connsiteY0" fmla="*/ 314861 h 1085474"/>
              <a:gd name="connsiteX1" fmla="*/ 0 w 2262699"/>
              <a:gd name="connsiteY1" fmla="*/ 70114 h 1085474"/>
              <a:gd name="connsiteX2" fmla="*/ 1190323 w 2262699"/>
              <a:gd name="connsiteY2" fmla="*/ 0 h 1085474"/>
              <a:gd name="connsiteX3" fmla="*/ 1187737 w 2262699"/>
              <a:gd name="connsiteY3" fmla="*/ 245323 h 1085474"/>
              <a:gd name="connsiteX4" fmla="*/ 1489596 w 2262699"/>
              <a:gd name="connsiteY4" fmla="*/ 581390 h 1085474"/>
              <a:gd name="connsiteX5" fmla="*/ 1991023 w 2262699"/>
              <a:gd name="connsiteY5" fmla="*/ 715463 h 1085474"/>
              <a:gd name="connsiteX6" fmla="*/ 2262699 w 2262699"/>
              <a:gd name="connsiteY6" fmla="*/ 1085474 h 1085474"/>
              <a:gd name="connsiteX7" fmla="*/ 365944 w 2262699"/>
              <a:gd name="connsiteY7" fmla="*/ 314861 h 1085474"/>
              <a:gd name="connsiteX0" fmla="*/ 0 w 2346382"/>
              <a:gd name="connsiteY0" fmla="*/ 1078715 h 1085474"/>
              <a:gd name="connsiteX1" fmla="*/ 83683 w 2346382"/>
              <a:gd name="connsiteY1" fmla="*/ 70114 h 1085474"/>
              <a:gd name="connsiteX2" fmla="*/ 1274006 w 2346382"/>
              <a:gd name="connsiteY2" fmla="*/ 0 h 1085474"/>
              <a:gd name="connsiteX3" fmla="*/ 1271420 w 2346382"/>
              <a:gd name="connsiteY3" fmla="*/ 245323 h 1085474"/>
              <a:gd name="connsiteX4" fmla="*/ 1573279 w 2346382"/>
              <a:gd name="connsiteY4" fmla="*/ 581390 h 1085474"/>
              <a:gd name="connsiteX5" fmla="*/ 2074706 w 2346382"/>
              <a:gd name="connsiteY5" fmla="*/ 715463 h 1085474"/>
              <a:gd name="connsiteX6" fmla="*/ 2346382 w 2346382"/>
              <a:gd name="connsiteY6" fmla="*/ 1085474 h 1085474"/>
              <a:gd name="connsiteX7" fmla="*/ 0 w 2346382"/>
              <a:gd name="connsiteY7" fmla="*/ 1078715 h 1085474"/>
              <a:gd name="connsiteX0" fmla="*/ 0 w 2346382"/>
              <a:gd name="connsiteY0" fmla="*/ 1078715 h 1085474"/>
              <a:gd name="connsiteX1" fmla="*/ 83683 w 2346382"/>
              <a:gd name="connsiteY1" fmla="*/ 70114 h 1085474"/>
              <a:gd name="connsiteX2" fmla="*/ 308460 w 2346382"/>
              <a:gd name="connsiteY2" fmla="*/ 51230 h 1085474"/>
              <a:gd name="connsiteX3" fmla="*/ 1274006 w 2346382"/>
              <a:gd name="connsiteY3" fmla="*/ 0 h 1085474"/>
              <a:gd name="connsiteX4" fmla="*/ 1271420 w 2346382"/>
              <a:gd name="connsiteY4" fmla="*/ 245323 h 1085474"/>
              <a:gd name="connsiteX5" fmla="*/ 1573279 w 2346382"/>
              <a:gd name="connsiteY5" fmla="*/ 581390 h 1085474"/>
              <a:gd name="connsiteX6" fmla="*/ 2074706 w 2346382"/>
              <a:gd name="connsiteY6" fmla="*/ 715463 h 1085474"/>
              <a:gd name="connsiteX7" fmla="*/ 2346382 w 2346382"/>
              <a:gd name="connsiteY7" fmla="*/ 1085474 h 1085474"/>
              <a:gd name="connsiteX8" fmla="*/ 0 w 2346382"/>
              <a:gd name="connsiteY8" fmla="*/ 1078715 h 1085474"/>
              <a:gd name="connsiteX0" fmla="*/ 0 w 2346382"/>
              <a:gd name="connsiteY0" fmla="*/ 1095083 h 1101842"/>
              <a:gd name="connsiteX1" fmla="*/ 83683 w 2346382"/>
              <a:gd name="connsiteY1" fmla="*/ 86482 h 1101842"/>
              <a:gd name="connsiteX2" fmla="*/ 255906 w 2346382"/>
              <a:gd name="connsiteY2" fmla="*/ 0 h 1101842"/>
              <a:gd name="connsiteX3" fmla="*/ 1274006 w 2346382"/>
              <a:gd name="connsiteY3" fmla="*/ 16368 h 1101842"/>
              <a:gd name="connsiteX4" fmla="*/ 1271420 w 2346382"/>
              <a:gd name="connsiteY4" fmla="*/ 261691 h 1101842"/>
              <a:gd name="connsiteX5" fmla="*/ 1573279 w 2346382"/>
              <a:gd name="connsiteY5" fmla="*/ 597758 h 1101842"/>
              <a:gd name="connsiteX6" fmla="*/ 2074706 w 2346382"/>
              <a:gd name="connsiteY6" fmla="*/ 731831 h 1101842"/>
              <a:gd name="connsiteX7" fmla="*/ 2346382 w 2346382"/>
              <a:gd name="connsiteY7" fmla="*/ 1101842 h 1101842"/>
              <a:gd name="connsiteX8" fmla="*/ 0 w 2346382"/>
              <a:gd name="connsiteY8" fmla="*/ 1095083 h 1101842"/>
              <a:gd name="connsiteX0" fmla="*/ 0 w 2346382"/>
              <a:gd name="connsiteY0" fmla="*/ 1095083 h 1101842"/>
              <a:gd name="connsiteX1" fmla="*/ 83683 w 2346382"/>
              <a:gd name="connsiteY1" fmla="*/ 86482 h 1101842"/>
              <a:gd name="connsiteX2" fmla="*/ 255906 w 2346382"/>
              <a:gd name="connsiteY2" fmla="*/ 0 h 1101842"/>
              <a:gd name="connsiteX3" fmla="*/ 466123 w 2346382"/>
              <a:gd name="connsiteY3" fmla="*/ 6759 h 1101842"/>
              <a:gd name="connsiteX4" fmla="*/ 1274006 w 2346382"/>
              <a:gd name="connsiteY4" fmla="*/ 16368 h 1101842"/>
              <a:gd name="connsiteX5" fmla="*/ 1271420 w 2346382"/>
              <a:gd name="connsiteY5" fmla="*/ 261691 h 1101842"/>
              <a:gd name="connsiteX6" fmla="*/ 1573279 w 2346382"/>
              <a:gd name="connsiteY6" fmla="*/ 597758 h 1101842"/>
              <a:gd name="connsiteX7" fmla="*/ 2074706 w 2346382"/>
              <a:gd name="connsiteY7" fmla="*/ 731831 h 1101842"/>
              <a:gd name="connsiteX8" fmla="*/ 2346382 w 2346382"/>
              <a:gd name="connsiteY8" fmla="*/ 1101842 h 1101842"/>
              <a:gd name="connsiteX9" fmla="*/ 0 w 2346382"/>
              <a:gd name="connsiteY9" fmla="*/ 1095083 h 1101842"/>
              <a:gd name="connsiteX0" fmla="*/ 0 w 2346382"/>
              <a:gd name="connsiteY0" fmla="*/ 1095083 h 1101842"/>
              <a:gd name="connsiteX1" fmla="*/ 83683 w 2346382"/>
              <a:gd name="connsiteY1" fmla="*/ 86482 h 1101842"/>
              <a:gd name="connsiteX2" fmla="*/ 255906 w 2346382"/>
              <a:gd name="connsiteY2" fmla="*/ 0 h 1101842"/>
              <a:gd name="connsiteX3" fmla="*/ 705536 w 2346382"/>
              <a:gd name="connsiteY3" fmla="*/ 60838 h 1101842"/>
              <a:gd name="connsiteX4" fmla="*/ 1274006 w 2346382"/>
              <a:gd name="connsiteY4" fmla="*/ 16368 h 1101842"/>
              <a:gd name="connsiteX5" fmla="*/ 1271420 w 2346382"/>
              <a:gd name="connsiteY5" fmla="*/ 261691 h 1101842"/>
              <a:gd name="connsiteX6" fmla="*/ 1573279 w 2346382"/>
              <a:gd name="connsiteY6" fmla="*/ 597758 h 1101842"/>
              <a:gd name="connsiteX7" fmla="*/ 2074706 w 2346382"/>
              <a:gd name="connsiteY7" fmla="*/ 731831 h 1101842"/>
              <a:gd name="connsiteX8" fmla="*/ 2346382 w 2346382"/>
              <a:gd name="connsiteY8" fmla="*/ 1101842 h 1101842"/>
              <a:gd name="connsiteX9" fmla="*/ 0 w 2346382"/>
              <a:gd name="connsiteY9" fmla="*/ 1095083 h 1101842"/>
              <a:gd name="connsiteX0" fmla="*/ 0 w 2346382"/>
              <a:gd name="connsiteY0" fmla="*/ 1095083 h 1101842"/>
              <a:gd name="connsiteX1" fmla="*/ 83683 w 2346382"/>
              <a:gd name="connsiteY1" fmla="*/ 86482 h 1101842"/>
              <a:gd name="connsiteX2" fmla="*/ 255906 w 2346382"/>
              <a:gd name="connsiteY2" fmla="*/ 0 h 1101842"/>
              <a:gd name="connsiteX3" fmla="*/ 705536 w 2346382"/>
              <a:gd name="connsiteY3" fmla="*/ 60838 h 1101842"/>
              <a:gd name="connsiteX4" fmla="*/ 974143 w 2346382"/>
              <a:gd name="connsiteY4" fmla="*/ 47318 h 1101842"/>
              <a:gd name="connsiteX5" fmla="*/ 1274006 w 2346382"/>
              <a:gd name="connsiteY5" fmla="*/ 16368 h 1101842"/>
              <a:gd name="connsiteX6" fmla="*/ 1271420 w 2346382"/>
              <a:gd name="connsiteY6" fmla="*/ 261691 h 1101842"/>
              <a:gd name="connsiteX7" fmla="*/ 1573279 w 2346382"/>
              <a:gd name="connsiteY7" fmla="*/ 597758 h 1101842"/>
              <a:gd name="connsiteX8" fmla="*/ 2074706 w 2346382"/>
              <a:gd name="connsiteY8" fmla="*/ 731831 h 1101842"/>
              <a:gd name="connsiteX9" fmla="*/ 2346382 w 2346382"/>
              <a:gd name="connsiteY9" fmla="*/ 1101842 h 1101842"/>
              <a:gd name="connsiteX10" fmla="*/ 0 w 2346382"/>
              <a:gd name="connsiteY10" fmla="*/ 1095083 h 1101842"/>
              <a:gd name="connsiteX0" fmla="*/ 0 w 2346382"/>
              <a:gd name="connsiteY0" fmla="*/ 1135641 h 1142400"/>
              <a:gd name="connsiteX1" fmla="*/ 83683 w 2346382"/>
              <a:gd name="connsiteY1" fmla="*/ 127040 h 1142400"/>
              <a:gd name="connsiteX2" fmla="*/ 255906 w 2346382"/>
              <a:gd name="connsiteY2" fmla="*/ 40558 h 1142400"/>
              <a:gd name="connsiteX3" fmla="*/ 705536 w 2346382"/>
              <a:gd name="connsiteY3" fmla="*/ 101396 h 1142400"/>
              <a:gd name="connsiteX4" fmla="*/ 944946 w 2346382"/>
              <a:gd name="connsiteY4" fmla="*/ 0 h 1142400"/>
              <a:gd name="connsiteX5" fmla="*/ 1274006 w 2346382"/>
              <a:gd name="connsiteY5" fmla="*/ 56926 h 1142400"/>
              <a:gd name="connsiteX6" fmla="*/ 1271420 w 2346382"/>
              <a:gd name="connsiteY6" fmla="*/ 302249 h 1142400"/>
              <a:gd name="connsiteX7" fmla="*/ 1573279 w 2346382"/>
              <a:gd name="connsiteY7" fmla="*/ 638316 h 1142400"/>
              <a:gd name="connsiteX8" fmla="*/ 2074706 w 2346382"/>
              <a:gd name="connsiteY8" fmla="*/ 772389 h 1142400"/>
              <a:gd name="connsiteX9" fmla="*/ 2346382 w 2346382"/>
              <a:gd name="connsiteY9" fmla="*/ 1142400 h 1142400"/>
              <a:gd name="connsiteX10" fmla="*/ 0 w 2346382"/>
              <a:gd name="connsiteY10" fmla="*/ 1135641 h 1142400"/>
              <a:gd name="connsiteX0" fmla="*/ 0 w 2346382"/>
              <a:gd name="connsiteY0" fmla="*/ 1173351 h 1180110"/>
              <a:gd name="connsiteX1" fmla="*/ 83683 w 2346382"/>
              <a:gd name="connsiteY1" fmla="*/ 164750 h 1180110"/>
              <a:gd name="connsiteX2" fmla="*/ 255906 w 2346382"/>
              <a:gd name="connsiteY2" fmla="*/ 78268 h 1180110"/>
              <a:gd name="connsiteX3" fmla="*/ 705536 w 2346382"/>
              <a:gd name="connsiteY3" fmla="*/ 139106 h 1180110"/>
              <a:gd name="connsiteX4" fmla="*/ 944946 w 2346382"/>
              <a:gd name="connsiteY4" fmla="*/ 37710 h 1180110"/>
              <a:gd name="connsiteX5" fmla="*/ 1279845 w 2346382"/>
              <a:gd name="connsiteY5" fmla="*/ 0 h 1180110"/>
              <a:gd name="connsiteX6" fmla="*/ 1271420 w 2346382"/>
              <a:gd name="connsiteY6" fmla="*/ 339959 h 1180110"/>
              <a:gd name="connsiteX7" fmla="*/ 1573279 w 2346382"/>
              <a:gd name="connsiteY7" fmla="*/ 676026 h 1180110"/>
              <a:gd name="connsiteX8" fmla="*/ 2074706 w 2346382"/>
              <a:gd name="connsiteY8" fmla="*/ 810099 h 1180110"/>
              <a:gd name="connsiteX9" fmla="*/ 2346382 w 2346382"/>
              <a:gd name="connsiteY9" fmla="*/ 1180110 h 1180110"/>
              <a:gd name="connsiteX10" fmla="*/ 0 w 2346382"/>
              <a:gd name="connsiteY10" fmla="*/ 1173351 h 1180110"/>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944946 w 2346382"/>
              <a:gd name="connsiteY4" fmla="*/ 51229 h 1193629"/>
              <a:gd name="connsiteX5" fmla="*/ 1379113 w 2346382"/>
              <a:gd name="connsiteY5" fmla="*/ 0 h 1193629"/>
              <a:gd name="connsiteX6" fmla="*/ 1271420 w 2346382"/>
              <a:gd name="connsiteY6" fmla="*/ 353478 h 1193629"/>
              <a:gd name="connsiteX7" fmla="*/ 1573279 w 2346382"/>
              <a:gd name="connsiteY7" fmla="*/ 689545 h 1193629"/>
              <a:gd name="connsiteX8" fmla="*/ 2074706 w 2346382"/>
              <a:gd name="connsiteY8" fmla="*/ 823618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271420 w 2346382"/>
              <a:gd name="connsiteY6" fmla="*/ 353478 h 1193629"/>
              <a:gd name="connsiteX7" fmla="*/ 1573279 w 2346382"/>
              <a:gd name="connsiteY7" fmla="*/ 689545 h 1193629"/>
              <a:gd name="connsiteX8" fmla="*/ 2074706 w 2346382"/>
              <a:gd name="connsiteY8" fmla="*/ 823618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573279 w 2346382"/>
              <a:gd name="connsiteY7" fmla="*/ 689545 h 1193629"/>
              <a:gd name="connsiteX8" fmla="*/ 2074706 w 2346382"/>
              <a:gd name="connsiteY8" fmla="*/ 823618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573279 w 2346382"/>
              <a:gd name="connsiteY7" fmla="*/ 689545 h 1193629"/>
              <a:gd name="connsiteX8" fmla="*/ 2074706 w 2346382"/>
              <a:gd name="connsiteY8" fmla="*/ 823618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573279 w 2346382"/>
              <a:gd name="connsiteY7" fmla="*/ 689545 h 1193629"/>
              <a:gd name="connsiteX8" fmla="*/ 1511359 w 2346382"/>
              <a:gd name="connsiteY8" fmla="*/ 409497 h 1193629"/>
              <a:gd name="connsiteX9" fmla="*/ 2074706 w 2346382"/>
              <a:gd name="connsiteY9" fmla="*/ 823618 h 1193629"/>
              <a:gd name="connsiteX10" fmla="*/ 2346382 w 2346382"/>
              <a:gd name="connsiteY10" fmla="*/ 1193629 h 1193629"/>
              <a:gd name="connsiteX11" fmla="*/ 0 w 2346382"/>
              <a:gd name="connsiteY11"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573279 w 2346382"/>
              <a:gd name="connsiteY7" fmla="*/ 689545 h 1193629"/>
              <a:gd name="connsiteX8" fmla="*/ 1499680 w 2346382"/>
              <a:gd name="connsiteY8" fmla="*/ 409497 h 1193629"/>
              <a:gd name="connsiteX9" fmla="*/ 2074706 w 2346382"/>
              <a:gd name="connsiteY9" fmla="*/ 823618 h 1193629"/>
              <a:gd name="connsiteX10" fmla="*/ 2346382 w 2346382"/>
              <a:gd name="connsiteY10" fmla="*/ 1193629 h 1193629"/>
              <a:gd name="connsiteX11" fmla="*/ 0 w 2346382"/>
              <a:gd name="connsiteY11"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499680 w 2346382"/>
              <a:gd name="connsiteY7" fmla="*/ 409497 h 1193629"/>
              <a:gd name="connsiteX8" fmla="*/ 2074706 w 2346382"/>
              <a:gd name="connsiteY8" fmla="*/ 823618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499680 w 2346382"/>
              <a:gd name="connsiteY7" fmla="*/ 409497 h 1193629"/>
              <a:gd name="connsiteX8" fmla="*/ 2173975 w 2346382"/>
              <a:gd name="connsiteY8" fmla="*/ 695182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499680 w 2346382"/>
              <a:gd name="connsiteY7" fmla="*/ 409497 h 1193629"/>
              <a:gd name="connsiteX8" fmla="*/ 2115581 w 2346382"/>
              <a:gd name="connsiteY8" fmla="*/ 783059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499680 w 2346382"/>
              <a:gd name="connsiteY7" fmla="*/ 409497 h 1193629"/>
              <a:gd name="connsiteX8" fmla="*/ 2156456 w 2346382"/>
              <a:gd name="connsiteY8" fmla="*/ 891215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516672 w 2346382"/>
              <a:gd name="connsiteY6" fmla="*/ 292641 h 1193629"/>
              <a:gd name="connsiteX7" fmla="*/ 1499680 w 2346382"/>
              <a:gd name="connsiteY7" fmla="*/ 409497 h 1193629"/>
              <a:gd name="connsiteX8" fmla="*/ 2156456 w 2346382"/>
              <a:gd name="connsiteY8" fmla="*/ 891215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516672 w 2346382"/>
              <a:gd name="connsiteY6" fmla="*/ 292641 h 1193629"/>
              <a:gd name="connsiteX7" fmla="*/ 1528876 w 2346382"/>
              <a:gd name="connsiteY7" fmla="*/ 402738 h 1193629"/>
              <a:gd name="connsiteX8" fmla="*/ 2156456 w 2346382"/>
              <a:gd name="connsiteY8" fmla="*/ 891215 h 1193629"/>
              <a:gd name="connsiteX9" fmla="*/ 2346382 w 2346382"/>
              <a:gd name="connsiteY9" fmla="*/ 1193629 h 1193629"/>
              <a:gd name="connsiteX10" fmla="*/ 0 w 2346382"/>
              <a:gd name="connsiteY10" fmla="*/ 1186870 h 119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6382" h="1193629">
                <a:moveTo>
                  <a:pt x="0" y="1186870"/>
                </a:moveTo>
                <a:lnTo>
                  <a:pt x="83683" y="178269"/>
                </a:lnTo>
                <a:lnTo>
                  <a:pt x="255906" y="91787"/>
                </a:lnTo>
                <a:lnTo>
                  <a:pt x="705536" y="152625"/>
                </a:lnTo>
                <a:lnTo>
                  <a:pt x="1003339" y="51229"/>
                </a:lnTo>
                <a:lnTo>
                  <a:pt x="1379113" y="0"/>
                </a:lnTo>
                <a:cubicBezTo>
                  <a:pt x="1409394" y="93040"/>
                  <a:pt x="1521427" y="186082"/>
                  <a:pt x="1516672" y="292641"/>
                </a:cubicBezTo>
                <a:lnTo>
                  <a:pt x="1528876" y="402738"/>
                </a:lnTo>
                <a:lnTo>
                  <a:pt x="2156456" y="891215"/>
                </a:lnTo>
                <a:lnTo>
                  <a:pt x="2346382" y="1193629"/>
                </a:lnTo>
                <a:lnTo>
                  <a:pt x="0" y="1186870"/>
                </a:lnTo>
                <a:close/>
              </a:path>
            </a:pathLst>
          </a:custGeom>
          <a:solidFill>
            <a:srgbClr val="7FC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直角三角形 28"/>
          <p:cNvSpPr/>
          <p:nvPr/>
        </p:nvSpPr>
        <p:spPr>
          <a:xfrm flipH="1">
            <a:off x="2714172" y="5358649"/>
            <a:ext cx="2460208" cy="1479176"/>
          </a:xfrm>
          <a:custGeom>
            <a:avLst/>
            <a:gdLst>
              <a:gd name="connsiteX0" fmla="*/ 0 w 2176790"/>
              <a:gd name="connsiteY0" fmla="*/ 1152999 h 1152999"/>
              <a:gd name="connsiteX1" fmla="*/ 0 w 2176790"/>
              <a:gd name="connsiteY1" fmla="*/ 0 h 1152999"/>
              <a:gd name="connsiteX2" fmla="*/ 2176790 w 2176790"/>
              <a:gd name="connsiteY2" fmla="*/ 1152999 h 1152999"/>
              <a:gd name="connsiteX3" fmla="*/ 0 w 2176790"/>
              <a:gd name="connsiteY3" fmla="*/ 1152999 h 1152999"/>
              <a:gd name="connsiteX0" fmla="*/ 0 w 1417031"/>
              <a:gd name="connsiteY0" fmla="*/ 1152999 h 1152999"/>
              <a:gd name="connsiteX1" fmla="*/ 0 w 1417031"/>
              <a:gd name="connsiteY1" fmla="*/ 0 h 1152999"/>
              <a:gd name="connsiteX2" fmla="*/ 1417031 w 1417031"/>
              <a:gd name="connsiteY2" fmla="*/ 1139552 h 1152999"/>
              <a:gd name="connsiteX3" fmla="*/ 0 w 1417031"/>
              <a:gd name="connsiteY3" fmla="*/ 1152999 h 1152999"/>
              <a:gd name="connsiteX0" fmla="*/ 20170 w 1437201"/>
              <a:gd name="connsiteY0" fmla="*/ 1146276 h 1146276"/>
              <a:gd name="connsiteX1" fmla="*/ 0 w 1437201"/>
              <a:gd name="connsiteY1" fmla="*/ 0 h 1146276"/>
              <a:gd name="connsiteX2" fmla="*/ 1437201 w 1437201"/>
              <a:gd name="connsiteY2" fmla="*/ 1132829 h 1146276"/>
              <a:gd name="connsiteX3" fmla="*/ 20170 w 1437201"/>
              <a:gd name="connsiteY3" fmla="*/ 1146276 h 1146276"/>
              <a:gd name="connsiteX0" fmla="*/ 20170 w 1437201"/>
              <a:gd name="connsiteY0" fmla="*/ 1146276 h 1146276"/>
              <a:gd name="connsiteX1" fmla="*/ 2256 w 1437201"/>
              <a:gd name="connsiteY1" fmla="*/ 187573 h 1146276"/>
              <a:gd name="connsiteX2" fmla="*/ 0 w 1437201"/>
              <a:gd name="connsiteY2" fmla="*/ 0 h 1146276"/>
              <a:gd name="connsiteX3" fmla="*/ 1437201 w 1437201"/>
              <a:gd name="connsiteY3" fmla="*/ 1132829 h 1146276"/>
              <a:gd name="connsiteX4" fmla="*/ 20170 w 1437201"/>
              <a:gd name="connsiteY4" fmla="*/ 1146276 h 1146276"/>
              <a:gd name="connsiteX0" fmla="*/ 152427 w 1569458"/>
              <a:gd name="connsiteY0" fmla="*/ 1146276 h 1146276"/>
              <a:gd name="connsiteX1" fmla="*/ 0 w 1569458"/>
              <a:gd name="connsiteY1" fmla="*/ 312621 h 1146276"/>
              <a:gd name="connsiteX2" fmla="*/ 132257 w 1569458"/>
              <a:gd name="connsiteY2" fmla="*/ 0 h 1146276"/>
              <a:gd name="connsiteX3" fmla="*/ 1569458 w 1569458"/>
              <a:gd name="connsiteY3" fmla="*/ 1132829 h 1146276"/>
              <a:gd name="connsiteX4" fmla="*/ 152427 w 1569458"/>
              <a:gd name="connsiteY4" fmla="*/ 1146276 h 1146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458" h="1146276">
                <a:moveTo>
                  <a:pt x="152427" y="1146276"/>
                </a:moveTo>
                <a:lnTo>
                  <a:pt x="0" y="312621"/>
                </a:lnTo>
                <a:lnTo>
                  <a:pt x="132257" y="0"/>
                </a:lnTo>
                <a:lnTo>
                  <a:pt x="1569458" y="1132829"/>
                </a:lnTo>
                <a:lnTo>
                  <a:pt x="152427" y="1146276"/>
                </a:lnTo>
                <a:close/>
              </a:path>
            </a:pathLst>
          </a:custGeom>
          <a:solidFill>
            <a:srgbClr val="B2E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H="1">
            <a:off x="3730220" y="5356012"/>
            <a:ext cx="2419294" cy="1072931"/>
          </a:xfrm>
          <a:custGeom>
            <a:avLst/>
            <a:gdLst>
              <a:gd name="connsiteX0" fmla="*/ 0 w 955590"/>
              <a:gd name="connsiteY0" fmla="*/ 1139551 h 1139551"/>
              <a:gd name="connsiteX1" fmla="*/ 0 w 955590"/>
              <a:gd name="connsiteY1" fmla="*/ 0 h 1139551"/>
              <a:gd name="connsiteX2" fmla="*/ 955590 w 955590"/>
              <a:gd name="connsiteY2" fmla="*/ 1139551 h 1139551"/>
              <a:gd name="connsiteX3" fmla="*/ 0 w 955590"/>
              <a:gd name="connsiteY3" fmla="*/ 1139551 h 1139551"/>
              <a:gd name="connsiteX0" fmla="*/ 0 w 955590"/>
              <a:gd name="connsiteY0" fmla="*/ 1139551 h 1139551"/>
              <a:gd name="connsiteX1" fmla="*/ 5905 w 955590"/>
              <a:gd name="connsiteY1" fmla="*/ 285664 h 1139551"/>
              <a:gd name="connsiteX2" fmla="*/ 0 w 955590"/>
              <a:gd name="connsiteY2" fmla="*/ 0 h 1139551"/>
              <a:gd name="connsiteX3" fmla="*/ 955590 w 955590"/>
              <a:gd name="connsiteY3" fmla="*/ 1139551 h 1139551"/>
              <a:gd name="connsiteX4" fmla="*/ 0 w 955590"/>
              <a:gd name="connsiteY4" fmla="*/ 1139551 h 1139551"/>
              <a:gd name="connsiteX0" fmla="*/ 370619 w 1326209"/>
              <a:gd name="connsiteY0" fmla="*/ 1139551 h 1139551"/>
              <a:gd name="connsiteX1" fmla="*/ 7 w 1326209"/>
              <a:gd name="connsiteY1" fmla="*/ 144470 h 1139551"/>
              <a:gd name="connsiteX2" fmla="*/ 370619 w 1326209"/>
              <a:gd name="connsiteY2" fmla="*/ 0 h 1139551"/>
              <a:gd name="connsiteX3" fmla="*/ 1326209 w 1326209"/>
              <a:gd name="connsiteY3" fmla="*/ 1139551 h 1139551"/>
              <a:gd name="connsiteX4" fmla="*/ 370619 w 1326209"/>
              <a:gd name="connsiteY4" fmla="*/ 1139551 h 1139551"/>
              <a:gd name="connsiteX0" fmla="*/ 0 w 1560707"/>
              <a:gd name="connsiteY0" fmla="*/ 1166446 h 1166446"/>
              <a:gd name="connsiteX1" fmla="*/ 234505 w 1560707"/>
              <a:gd name="connsiteY1" fmla="*/ 144470 h 1166446"/>
              <a:gd name="connsiteX2" fmla="*/ 605117 w 1560707"/>
              <a:gd name="connsiteY2" fmla="*/ 0 h 1166446"/>
              <a:gd name="connsiteX3" fmla="*/ 1560707 w 1560707"/>
              <a:gd name="connsiteY3" fmla="*/ 1139551 h 1166446"/>
              <a:gd name="connsiteX4" fmla="*/ 0 w 1560707"/>
              <a:gd name="connsiteY4"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1560707 w 1560707"/>
              <a:gd name="connsiteY3" fmla="*/ 1139551 h 1166446"/>
              <a:gd name="connsiteX4" fmla="*/ 0 w 1560707"/>
              <a:gd name="connsiteY4"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1560707 w 1560707"/>
              <a:gd name="connsiteY3" fmla="*/ 1139551 h 1166446"/>
              <a:gd name="connsiteX4" fmla="*/ 0 w 1560707"/>
              <a:gd name="connsiteY4"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886687 w 1560707"/>
              <a:gd name="connsiteY3" fmla="*/ 332727 h 1166446"/>
              <a:gd name="connsiteX4" fmla="*/ 1560707 w 1560707"/>
              <a:gd name="connsiteY4" fmla="*/ 1139551 h 1166446"/>
              <a:gd name="connsiteX5" fmla="*/ 0 w 1560707"/>
              <a:gd name="connsiteY5"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819451 w 1560707"/>
              <a:gd name="connsiteY3" fmla="*/ 258769 h 1166446"/>
              <a:gd name="connsiteX4" fmla="*/ 1560707 w 1560707"/>
              <a:gd name="connsiteY4" fmla="*/ 1139551 h 1166446"/>
              <a:gd name="connsiteX5" fmla="*/ 0 w 1560707"/>
              <a:gd name="connsiteY5"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1560707 w 1560707"/>
              <a:gd name="connsiteY4" fmla="*/ 1139551 h 1166446"/>
              <a:gd name="connsiteX5" fmla="*/ 0 w 1560707"/>
              <a:gd name="connsiteY5"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967369 w 1560707"/>
              <a:gd name="connsiteY4" fmla="*/ 594945 h 1166446"/>
              <a:gd name="connsiteX5" fmla="*/ 1560707 w 1560707"/>
              <a:gd name="connsiteY5" fmla="*/ 1139551 h 1166446"/>
              <a:gd name="connsiteX6" fmla="*/ 0 w 1560707"/>
              <a:gd name="connsiteY6"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560707 w 1560707"/>
              <a:gd name="connsiteY5" fmla="*/ 1139551 h 1166446"/>
              <a:gd name="connsiteX6" fmla="*/ 0 w 1560707"/>
              <a:gd name="connsiteY6"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175798 w 1560707"/>
              <a:gd name="connsiteY5" fmla="*/ 843716 h 1166446"/>
              <a:gd name="connsiteX6" fmla="*/ 1560707 w 1560707"/>
              <a:gd name="connsiteY6" fmla="*/ 1139551 h 1166446"/>
              <a:gd name="connsiteX7" fmla="*/ 0 w 1560707"/>
              <a:gd name="connsiteY7"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303545 w 1560707"/>
              <a:gd name="connsiteY5" fmla="*/ 958016 h 1166446"/>
              <a:gd name="connsiteX6" fmla="*/ 1560707 w 1560707"/>
              <a:gd name="connsiteY6" fmla="*/ 1139551 h 1166446"/>
              <a:gd name="connsiteX7" fmla="*/ 0 w 1560707"/>
              <a:gd name="connsiteY7"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370781 w 1560707"/>
              <a:gd name="connsiteY5" fmla="*/ 810099 h 1166446"/>
              <a:gd name="connsiteX6" fmla="*/ 1560707 w 1560707"/>
              <a:gd name="connsiteY6" fmla="*/ 1139551 h 1166446"/>
              <a:gd name="connsiteX7" fmla="*/ 0 w 1560707"/>
              <a:gd name="connsiteY7" fmla="*/ 1166446 h 1166446"/>
              <a:gd name="connsiteX0" fmla="*/ 0 w 1607771"/>
              <a:gd name="connsiteY0" fmla="*/ 1139552 h 1139552"/>
              <a:gd name="connsiteX1" fmla="*/ 281569 w 1607771"/>
              <a:gd name="connsiteY1" fmla="*/ 144470 h 1139552"/>
              <a:gd name="connsiteX2" fmla="*/ 652181 w 1607771"/>
              <a:gd name="connsiteY2" fmla="*/ 0 h 1139552"/>
              <a:gd name="connsiteX3" fmla="*/ 637915 w 1607771"/>
              <a:gd name="connsiteY3" fmla="*/ 245322 h 1139552"/>
              <a:gd name="connsiteX4" fmla="*/ 846345 w 1607771"/>
              <a:gd name="connsiteY4" fmla="*/ 601669 h 1139552"/>
              <a:gd name="connsiteX5" fmla="*/ 1417845 w 1607771"/>
              <a:gd name="connsiteY5" fmla="*/ 810099 h 1139552"/>
              <a:gd name="connsiteX6" fmla="*/ 1607771 w 1607771"/>
              <a:gd name="connsiteY6" fmla="*/ 1139551 h 1139552"/>
              <a:gd name="connsiteX7" fmla="*/ 0 w 1607771"/>
              <a:gd name="connsiteY7" fmla="*/ 1139552 h 1139552"/>
              <a:gd name="connsiteX0" fmla="*/ 0 w 1972667"/>
              <a:gd name="connsiteY0" fmla="*/ 1078714 h 1139551"/>
              <a:gd name="connsiteX1" fmla="*/ 646465 w 1972667"/>
              <a:gd name="connsiteY1" fmla="*/ 144470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646465 w 1972667"/>
              <a:gd name="connsiteY1" fmla="*/ 144470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322189 w 1972667"/>
              <a:gd name="connsiteY4" fmla="*/ 527312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322189 w 1972667"/>
              <a:gd name="connsiteY4" fmla="*/ 527312 h 1139551"/>
              <a:gd name="connsiteX5" fmla="*/ 1817777 w 1972667"/>
              <a:gd name="connsiteY5" fmla="*/ 715463 h 1139551"/>
              <a:gd name="connsiteX6" fmla="*/ 1972667 w 1972667"/>
              <a:gd name="connsiteY6" fmla="*/ 1139551 h 1139551"/>
              <a:gd name="connsiteX7" fmla="*/ 0 w 1972667"/>
              <a:gd name="connsiteY7" fmla="*/ 1078714 h 1139551"/>
              <a:gd name="connsiteX0" fmla="*/ 0 w 2101132"/>
              <a:gd name="connsiteY0" fmla="*/ 1078714 h 1078714"/>
              <a:gd name="connsiteX1" fmla="*/ 737688 w 2101132"/>
              <a:gd name="connsiteY1" fmla="*/ 151231 h 1078714"/>
              <a:gd name="connsiteX2" fmla="*/ 1017077 w 2101132"/>
              <a:gd name="connsiteY2" fmla="*/ 0 h 1078714"/>
              <a:gd name="connsiteX3" fmla="*/ 1002811 w 2101132"/>
              <a:gd name="connsiteY3" fmla="*/ 245322 h 1078714"/>
              <a:gd name="connsiteX4" fmla="*/ 1322189 w 2101132"/>
              <a:gd name="connsiteY4" fmla="*/ 527312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973615 w 2101132"/>
              <a:gd name="connsiteY3" fmla="*/ 265602 h 1078714"/>
              <a:gd name="connsiteX4" fmla="*/ 1322189 w 2101132"/>
              <a:gd name="connsiteY4" fmla="*/ 527312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973615 w 2101132"/>
              <a:gd name="connsiteY3" fmla="*/ 265602 h 1078714"/>
              <a:gd name="connsiteX4" fmla="*/ 1316350 w 2101132"/>
              <a:gd name="connsiteY4" fmla="*/ 581390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1049526 w 2101132"/>
              <a:gd name="connsiteY3" fmla="*/ 245323 h 1078714"/>
              <a:gd name="connsiteX4" fmla="*/ 1316350 w 2101132"/>
              <a:gd name="connsiteY4" fmla="*/ 581390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1014491 w 2101132"/>
              <a:gd name="connsiteY3" fmla="*/ 245323 h 1078714"/>
              <a:gd name="connsiteX4" fmla="*/ 1316350 w 2101132"/>
              <a:gd name="connsiteY4" fmla="*/ 581390 h 1078714"/>
              <a:gd name="connsiteX5" fmla="*/ 1817777 w 2101132"/>
              <a:gd name="connsiteY5" fmla="*/ 715463 h 1078714"/>
              <a:gd name="connsiteX6" fmla="*/ 2101132 w 2101132"/>
              <a:gd name="connsiteY6" fmla="*/ 1044915 h 1078714"/>
              <a:gd name="connsiteX7" fmla="*/ 0 w 2101132"/>
              <a:gd name="connsiteY7" fmla="*/ 1078714 h 10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132" h="1078714">
                <a:moveTo>
                  <a:pt x="0" y="1078714"/>
                </a:moveTo>
                <a:cubicBezTo>
                  <a:pt x="224758" y="807568"/>
                  <a:pt x="557922" y="415581"/>
                  <a:pt x="737688" y="151231"/>
                </a:cubicBezTo>
                <a:lnTo>
                  <a:pt x="1017077" y="0"/>
                </a:lnTo>
                <a:lnTo>
                  <a:pt x="1014491" y="245323"/>
                </a:lnTo>
                <a:lnTo>
                  <a:pt x="1316350" y="581390"/>
                </a:lnTo>
                <a:lnTo>
                  <a:pt x="1817777" y="715463"/>
                </a:lnTo>
                <a:lnTo>
                  <a:pt x="2101132" y="1044915"/>
                </a:lnTo>
                <a:lnTo>
                  <a:pt x="0" y="1078714"/>
                </a:lnTo>
                <a:close/>
              </a:path>
            </a:pathLst>
          </a:custGeom>
          <a:solidFill>
            <a:srgbClr val="7FC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直角三角形 1"/>
          <p:cNvSpPr/>
          <p:nvPr/>
        </p:nvSpPr>
        <p:spPr>
          <a:xfrm flipH="1">
            <a:off x="3742856" y="5580531"/>
            <a:ext cx="2439007" cy="1277470"/>
          </a:xfrm>
          <a:custGeom>
            <a:avLst/>
            <a:gdLst>
              <a:gd name="connsiteX0" fmla="*/ 0 w 2176790"/>
              <a:gd name="connsiteY0" fmla="*/ 1139551 h 1139551"/>
              <a:gd name="connsiteX1" fmla="*/ 0 w 2176790"/>
              <a:gd name="connsiteY1" fmla="*/ 0 h 1139551"/>
              <a:gd name="connsiteX2" fmla="*/ 2176790 w 2176790"/>
              <a:gd name="connsiteY2" fmla="*/ 1139551 h 1139551"/>
              <a:gd name="connsiteX3" fmla="*/ 0 w 2176790"/>
              <a:gd name="connsiteY3" fmla="*/ 1139551 h 1139551"/>
              <a:gd name="connsiteX0" fmla="*/ 0 w 2176790"/>
              <a:gd name="connsiteY0" fmla="*/ 1139551 h 1139551"/>
              <a:gd name="connsiteX1" fmla="*/ 0 w 2176790"/>
              <a:gd name="connsiteY1" fmla="*/ 0 h 1139551"/>
              <a:gd name="connsiteX2" fmla="*/ 836419 w 2176790"/>
              <a:gd name="connsiteY2" fmla="*/ 420135 h 1139551"/>
              <a:gd name="connsiteX3" fmla="*/ 2176790 w 2176790"/>
              <a:gd name="connsiteY3" fmla="*/ 1139551 h 1139551"/>
              <a:gd name="connsiteX4" fmla="*/ 0 w 2176790"/>
              <a:gd name="connsiteY4" fmla="*/ 1139551 h 1139551"/>
              <a:gd name="connsiteX0" fmla="*/ 0 w 2176790"/>
              <a:gd name="connsiteY0" fmla="*/ 1139551 h 1139551"/>
              <a:gd name="connsiteX1" fmla="*/ 0 w 2176790"/>
              <a:gd name="connsiteY1" fmla="*/ 0 h 1139551"/>
              <a:gd name="connsiteX2" fmla="*/ 338877 w 2176790"/>
              <a:gd name="connsiteY2" fmla="*/ 171364 h 1139551"/>
              <a:gd name="connsiteX3" fmla="*/ 2176790 w 2176790"/>
              <a:gd name="connsiteY3" fmla="*/ 1139551 h 1139551"/>
              <a:gd name="connsiteX4" fmla="*/ 0 w 2176790"/>
              <a:gd name="connsiteY4" fmla="*/ 1139551 h 1139551"/>
              <a:gd name="connsiteX0" fmla="*/ 0 w 2176790"/>
              <a:gd name="connsiteY0" fmla="*/ 1317810 h 1317810"/>
              <a:gd name="connsiteX1" fmla="*/ 0 w 2176790"/>
              <a:gd name="connsiteY1" fmla="*/ 178259 h 1317810"/>
              <a:gd name="connsiteX2" fmla="*/ 217854 w 2176790"/>
              <a:gd name="connsiteY2" fmla="*/ 0 h 1317810"/>
              <a:gd name="connsiteX3" fmla="*/ 2176790 w 2176790"/>
              <a:gd name="connsiteY3" fmla="*/ 1317810 h 1317810"/>
              <a:gd name="connsiteX4" fmla="*/ 0 w 2176790"/>
              <a:gd name="connsiteY4" fmla="*/ 1317810 h 1317810"/>
              <a:gd name="connsiteX0" fmla="*/ 0 w 2176790"/>
              <a:gd name="connsiteY0" fmla="*/ 1398493 h 1398493"/>
              <a:gd name="connsiteX1" fmla="*/ 0 w 2176790"/>
              <a:gd name="connsiteY1" fmla="*/ 258942 h 1398493"/>
              <a:gd name="connsiteX2" fmla="*/ 338877 w 2176790"/>
              <a:gd name="connsiteY2" fmla="*/ 0 h 1398493"/>
              <a:gd name="connsiteX3" fmla="*/ 2176790 w 2176790"/>
              <a:gd name="connsiteY3" fmla="*/ 1398493 h 1398493"/>
              <a:gd name="connsiteX4" fmla="*/ 0 w 2176790"/>
              <a:gd name="connsiteY4" fmla="*/ 1398493 h 1398493"/>
              <a:gd name="connsiteX0" fmla="*/ 0 w 2176790"/>
              <a:gd name="connsiteY0" fmla="*/ 1398493 h 1398493"/>
              <a:gd name="connsiteX1" fmla="*/ 0 w 2176790"/>
              <a:gd name="connsiteY1" fmla="*/ 258942 h 1398493"/>
              <a:gd name="connsiteX2" fmla="*/ 338877 w 2176790"/>
              <a:gd name="connsiteY2" fmla="*/ 0 h 1398493"/>
              <a:gd name="connsiteX3" fmla="*/ 688501 w 2176790"/>
              <a:gd name="connsiteY3" fmla="*/ 248772 h 1398493"/>
              <a:gd name="connsiteX4" fmla="*/ 2176790 w 2176790"/>
              <a:gd name="connsiteY4" fmla="*/ 1398493 h 1398493"/>
              <a:gd name="connsiteX5" fmla="*/ 0 w 2176790"/>
              <a:gd name="connsiteY5" fmla="*/ 1398493 h 1398493"/>
              <a:gd name="connsiteX0" fmla="*/ 0 w 2176790"/>
              <a:gd name="connsiteY0" fmla="*/ 1398493 h 1398493"/>
              <a:gd name="connsiteX1" fmla="*/ 0 w 2176790"/>
              <a:gd name="connsiteY1" fmla="*/ 258942 h 1398493"/>
              <a:gd name="connsiteX2" fmla="*/ 338877 w 2176790"/>
              <a:gd name="connsiteY2" fmla="*/ 0 h 1398493"/>
              <a:gd name="connsiteX3" fmla="*/ 681778 w 2176790"/>
              <a:gd name="connsiteY3" fmla="*/ 645460 h 1398493"/>
              <a:gd name="connsiteX4" fmla="*/ 2176790 w 2176790"/>
              <a:gd name="connsiteY4" fmla="*/ 1398493 h 1398493"/>
              <a:gd name="connsiteX5" fmla="*/ 0 w 2176790"/>
              <a:gd name="connsiteY5" fmla="*/ 1398493 h 1398493"/>
              <a:gd name="connsiteX0" fmla="*/ 0 w 2176790"/>
              <a:gd name="connsiteY0" fmla="*/ 1398493 h 1398493"/>
              <a:gd name="connsiteX1" fmla="*/ 0 w 2176790"/>
              <a:gd name="connsiteY1" fmla="*/ 258942 h 1398493"/>
              <a:gd name="connsiteX2" fmla="*/ 338877 w 2176790"/>
              <a:gd name="connsiteY2" fmla="*/ 0 h 1398493"/>
              <a:gd name="connsiteX3" fmla="*/ 681778 w 2176790"/>
              <a:gd name="connsiteY3" fmla="*/ 645460 h 1398493"/>
              <a:gd name="connsiteX4" fmla="*/ 1159148 w 2176790"/>
              <a:gd name="connsiteY4" fmla="*/ 880784 h 1398493"/>
              <a:gd name="connsiteX5" fmla="*/ 2176790 w 2176790"/>
              <a:gd name="connsiteY5" fmla="*/ 1398493 h 1398493"/>
              <a:gd name="connsiteX6" fmla="*/ 0 w 2176790"/>
              <a:gd name="connsiteY6" fmla="*/ 1398493 h 1398493"/>
              <a:gd name="connsiteX0" fmla="*/ 0 w 2176790"/>
              <a:gd name="connsiteY0" fmla="*/ 1398493 h 1398493"/>
              <a:gd name="connsiteX1" fmla="*/ 0 w 2176790"/>
              <a:gd name="connsiteY1" fmla="*/ 258942 h 1398493"/>
              <a:gd name="connsiteX2" fmla="*/ 338877 w 2176790"/>
              <a:gd name="connsiteY2" fmla="*/ 0 h 1398493"/>
              <a:gd name="connsiteX3" fmla="*/ 681778 w 2176790"/>
              <a:gd name="connsiteY3" fmla="*/ 645460 h 1398493"/>
              <a:gd name="connsiteX4" fmla="*/ 1683583 w 2176790"/>
              <a:gd name="connsiteY4" fmla="*/ 860613 h 1398493"/>
              <a:gd name="connsiteX5" fmla="*/ 2176790 w 2176790"/>
              <a:gd name="connsiteY5" fmla="*/ 1398493 h 1398493"/>
              <a:gd name="connsiteX6" fmla="*/ 0 w 2176790"/>
              <a:gd name="connsiteY6" fmla="*/ 1398493 h 1398493"/>
              <a:gd name="connsiteX0" fmla="*/ 0 w 2176790"/>
              <a:gd name="connsiteY0" fmla="*/ 1398493 h 1398493"/>
              <a:gd name="connsiteX1" fmla="*/ 0 w 2176790"/>
              <a:gd name="connsiteY1" fmla="*/ 258942 h 1398493"/>
              <a:gd name="connsiteX2" fmla="*/ 338877 w 2176790"/>
              <a:gd name="connsiteY2" fmla="*/ 0 h 1398493"/>
              <a:gd name="connsiteX3" fmla="*/ 681778 w 2176790"/>
              <a:gd name="connsiteY3" fmla="*/ 645460 h 1398493"/>
              <a:gd name="connsiteX4" fmla="*/ 1818054 w 2176790"/>
              <a:gd name="connsiteY4" fmla="*/ 1001807 h 1398493"/>
              <a:gd name="connsiteX5" fmla="*/ 2176790 w 2176790"/>
              <a:gd name="connsiteY5" fmla="*/ 1398493 h 1398493"/>
              <a:gd name="connsiteX6" fmla="*/ 0 w 2176790"/>
              <a:gd name="connsiteY6" fmla="*/ 1398493 h 1398493"/>
              <a:gd name="connsiteX0" fmla="*/ 0 w 2176790"/>
              <a:gd name="connsiteY0" fmla="*/ 1331258 h 1331258"/>
              <a:gd name="connsiteX1" fmla="*/ 0 w 2176790"/>
              <a:gd name="connsiteY1" fmla="*/ 191707 h 1331258"/>
              <a:gd name="connsiteX2" fmla="*/ 338877 w 2176790"/>
              <a:gd name="connsiteY2" fmla="*/ 0 h 1331258"/>
              <a:gd name="connsiteX3" fmla="*/ 681778 w 2176790"/>
              <a:gd name="connsiteY3" fmla="*/ 578225 h 1331258"/>
              <a:gd name="connsiteX4" fmla="*/ 1818054 w 2176790"/>
              <a:gd name="connsiteY4" fmla="*/ 934572 h 1331258"/>
              <a:gd name="connsiteX5" fmla="*/ 2176790 w 2176790"/>
              <a:gd name="connsiteY5" fmla="*/ 1331258 h 1331258"/>
              <a:gd name="connsiteX6" fmla="*/ 0 w 2176790"/>
              <a:gd name="connsiteY6" fmla="*/ 1331258 h 1331258"/>
              <a:gd name="connsiteX0" fmla="*/ 262217 w 2439007"/>
              <a:gd name="connsiteY0" fmla="*/ 1331258 h 1331258"/>
              <a:gd name="connsiteX1" fmla="*/ 0 w 2439007"/>
              <a:gd name="connsiteY1" fmla="*/ 171536 h 1331258"/>
              <a:gd name="connsiteX2" fmla="*/ 601094 w 2439007"/>
              <a:gd name="connsiteY2" fmla="*/ 0 h 1331258"/>
              <a:gd name="connsiteX3" fmla="*/ 943995 w 2439007"/>
              <a:gd name="connsiteY3" fmla="*/ 578225 h 1331258"/>
              <a:gd name="connsiteX4" fmla="*/ 2080271 w 2439007"/>
              <a:gd name="connsiteY4" fmla="*/ 934572 h 1331258"/>
              <a:gd name="connsiteX5" fmla="*/ 2439007 w 2439007"/>
              <a:gd name="connsiteY5" fmla="*/ 1331258 h 1331258"/>
              <a:gd name="connsiteX6" fmla="*/ 262217 w 2439007"/>
              <a:gd name="connsiteY6" fmla="*/ 1331258 h 1331258"/>
              <a:gd name="connsiteX0" fmla="*/ 262217 w 2439007"/>
              <a:gd name="connsiteY0" fmla="*/ 1331258 h 1331258"/>
              <a:gd name="connsiteX1" fmla="*/ 0 w 2439007"/>
              <a:gd name="connsiteY1" fmla="*/ 171536 h 1331258"/>
              <a:gd name="connsiteX2" fmla="*/ 601094 w 2439007"/>
              <a:gd name="connsiteY2" fmla="*/ 0 h 1331258"/>
              <a:gd name="connsiteX3" fmla="*/ 870036 w 2439007"/>
              <a:gd name="connsiteY3" fmla="*/ 584948 h 1331258"/>
              <a:gd name="connsiteX4" fmla="*/ 2080271 w 2439007"/>
              <a:gd name="connsiteY4" fmla="*/ 934572 h 1331258"/>
              <a:gd name="connsiteX5" fmla="*/ 2439007 w 2439007"/>
              <a:gd name="connsiteY5" fmla="*/ 1331258 h 1331258"/>
              <a:gd name="connsiteX6" fmla="*/ 262217 w 2439007"/>
              <a:gd name="connsiteY6" fmla="*/ 1331258 h 1331258"/>
              <a:gd name="connsiteX0" fmla="*/ 262217 w 2439007"/>
              <a:gd name="connsiteY0" fmla="*/ 1277470 h 1277470"/>
              <a:gd name="connsiteX1" fmla="*/ 0 w 2439007"/>
              <a:gd name="connsiteY1" fmla="*/ 117748 h 1277470"/>
              <a:gd name="connsiteX2" fmla="*/ 480070 w 2439007"/>
              <a:gd name="connsiteY2" fmla="*/ 0 h 1277470"/>
              <a:gd name="connsiteX3" fmla="*/ 870036 w 2439007"/>
              <a:gd name="connsiteY3" fmla="*/ 531160 h 1277470"/>
              <a:gd name="connsiteX4" fmla="*/ 2080271 w 2439007"/>
              <a:gd name="connsiteY4" fmla="*/ 880784 h 1277470"/>
              <a:gd name="connsiteX5" fmla="*/ 2439007 w 2439007"/>
              <a:gd name="connsiteY5" fmla="*/ 1277470 h 1277470"/>
              <a:gd name="connsiteX6" fmla="*/ 262217 w 2439007"/>
              <a:gd name="connsiteY6" fmla="*/ 1277470 h 1277470"/>
              <a:gd name="connsiteX0" fmla="*/ 262217 w 2439007"/>
              <a:gd name="connsiteY0" fmla="*/ 1277470 h 1277470"/>
              <a:gd name="connsiteX1" fmla="*/ 0 w 2439007"/>
              <a:gd name="connsiteY1" fmla="*/ 117748 h 1277470"/>
              <a:gd name="connsiteX2" fmla="*/ 480070 w 2439007"/>
              <a:gd name="connsiteY2" fmla="*/ 0 h 1277470"/>
              <a:gd name="connsiteX3" fmla="*/ 775907 w 2439007"/>
              <a:gd name="connsiteY3" fmla="*/ 551330 h 1277470"/>
              <a:gd name="connsiteX4" fmla="*/ 2080271 w 2439007"/>
              <a:gd name="connsiteY4" fmla="*/ 880784 h 1277470"/>
              <a:gd name="connsiteX5" fmla="*/ 2439007 w 2439007"/>
              <a:gd name="connsiteY5" fmla="*/ 1277470 h 1277470"/>
              <a:gd name="connsiteX6" fmla="*/ 262217 w 2439007"/>
              <a:gd name="connsiteY6" fmla="*/ 1277470 h 1277470"/>
              <a:gd name="connsiteX0" fmla="*/ 262217 w 2439007"/>
              <a:gd name="connsiteY0" fmla="*/ 1277470 h 1277470"/>
              <a:gd name="connsiteX1" fmla="*/ 0 w 2439007"/>
              <a:gd name="connsiteY1" fmla="*/ 117748 h 1277470"/>
              <a:gd name="connsiteX2" fmla="*/ 480070 w 2439007"/>
              <a:gd name="connsiteY2" fmla="*/ 0 h 1277470"/>
              <a:gd name="connsiteX3" fmla="*/ 668331 w 2439007"/>
              <a:gd name="connsiteY3" fmla="*/ 544606 h 1277470"/>
              <a:gd name="connsiteX4" fmla="*/ 2080271 w 2439007"/>
              <a:gd name="connsiteY4" fmla="*/ 880784 h 1277470"/>
              <a:gd name="connsiteX5" fmla="*/ 2439007 w 2439007"/>
              <a:gd name="connsiteY5" fmla="*/ 1277470 h 1277470"/>
              <a:gd name="connsiteX6" fmla="*/ 262217 w 2439007"/>
              <a:gd name="connsiteY6" fmla="*/ 1277470 h 1277470"/>
              <a:gd name="connsiteX0" fmla="*/ 262217 w 2439007"/>
              <a:gd name="connsiteY0" fmla="*/ 1277470 h 1277470"/>
              <a:gd name="connsiteX1" fmla="*/ 0 w 2439007"/>
              <a:gd name="connsiteY1" fmla="*/ 117748 h 1277470"/>
              <a:gd name="connsiteX2" fmla="*/ 480070 w 2439007"/>
              <a:gd name="connsiteY2" fmla="*/ 0 h 1277470"/>
              <a:gd name="connsiteX3" fmla="*/ 991060 w 2439007"/>
              <a:gd name="connsiteY3" fmla="*/ 618565 h 1277470"/>
              <a:gd name="connsiteX4" fmla="*/ 2080271 w 2439007"/>
              <a:gd name="connsiteY4" fmla="*/ 880784 h 1277470"/>
              <a:gd name="connsiteX5" fmla="*/ 2439007 w 2439007"/>
              <a:gd name="connsiteY5" fmla="*/ 1277470 h 1277470"/>
              <a:gd name="connsiteX6" fmla="*/ 262217 w 2439007"/>
              <a:gd name="connsiteY6" fmla="*/ 1277470 h 1277470"/>
              <a:gd name="connsiteX0" fmla="*/ 262217 w 2439007"/>
              <a:gd name="connsiteY0" fmla="*/ 1277470 h 1277470"/>
              <a:gd name="connsiteX1" fmla="*/ 0 w 2439007"/>
              <a:gd name="connsiteY1" fmla="*/ 117748 h 1277470"/>
              <a:gd name="connsiteX2" fmla="*/ 480070 w 2439007"/>
              <a:gd name="connsiteY2" fmla="*/ 0 h 1277470"/>
              <a:gd name="connsiteX3" fmla="*/ 751489 w 2439007"/>
              <a:gd name="connsiteY3" fmla="*/ 329451 h 1277470"/>
              <a:gd name="connsiteX4" fmla="*/ 991060 w 2439007"/>
              <a:gd name="connsiteY4" fmla="*/ 618565 h 1277470"/>
              <a:gd name="connsiteX5" fmla="*/ 2080271 w 2439007"/>
              <a:gd name="connsiteY5" fmla="*/ 880784 h 1277470"/>
              <a:gd name="connsiteX6" fmla="*/ 2439007 w 2439007"/>
              <a:gd name="connsiteY6" fmla="*/ 1277470 h 1277470"/>
              <a:gd name="connsiteX7" fmla="*/ 262217 w 2439007"/>
              <a:gd name="connsiteY7" fmla="*/ 1277470 h 1277470"/>
              <a:gd name="connsiteX0" fmla="*/ 262217 w 2439007"/>
              <a:gd name="connsiteY0" fmla="*/ 1277470 h 1277470"/>
              <a:gd name="connsiteX1" fmla="*/ 0 w 2439007"/>
              <a:gd name="connsiteY1" fmla="*/ 117748 h 1277470"/>
              <a:gd name="connsiteX2" fmla="*/ 480070 w 2439007"/>
              <a:gd name="connsiteY2" fmla="*/ 0 h 1277470"/>
              <a:gd name="connsiteX3" fmla="*/ 569954 w 2439007"/>
              <a:gd name="connsiteY3" fmla="*/ 349622 h 1277470"/>
              <a:gd name="connsiteX4" fmla="*/ 991060 w 2439007"/>
              <a:gd name="connsiteY4" fmla="*/ 618565 h 1277470"/>
              <a:gd name="connsiteX5" fmla="*/ 2080271 w 2439007"/>
              <a:gd name="connsiteY5" fmla="*/ 880784 h 1277470"/>
              <a:gd name="connsiteX6" fmla="*/ 2439007 w 2439007"/>
              <a:gd name="connsiteY6" fmla="*/ 1277470 h 1277470"/>
              <a:gd name="connsiteX7" fmla="*/ 262217 w 2439007"/>
              <a:gd name="connsiteY7" fmla="*/ 1277470 h 1277470"/>
              <a:gd name="connsiteX0" fmla="*/ 262217 w 2439007"/>
              <a:gd name="connsiteY0" fmla="*/ 1277470 h 1277470"/>
              <a:gd name="connsiteX1" fmla="*/ 0 w 2439007"/>
              <a:gd name="connsiteY1" fmla="*/ 117748 h 1277470"/>
              <a:gd name="connsiteX2" fmla="*/ 480070 w 2439007"/>
              <a:gd name="connsiteY2" fmla="*/ 0 h 1277470"/>
              <a:gd name="connsiteX3" fmla="*/ 596848 w 2439007"/>
              <a:gd name="connsiteY3" fmla="*/ 416857 h 1277470"/>
              <a:gd name="connsiteX4" fmla="*/ 991060 w 2439007"/>
              <a:gd name="connsiteY4" fmla="*/ 618565 h 1277470"/>
              <a:gd name="connsiteX5" fmla="*/ 2080271 w 2439007"/>
              <a:gd name="connsiteY5" fmla="*/ 880784 h 1277470"/>
              <a:gd name="connsiteX6" fmla="*/ 2439007 w 2439007"/>
              <a:gd name="connsiteY6" fmla="*/ 1277470 h 1277470"/>
              <a:gd name="connsiteX7" fmla="*/ 262217 w 2439007"/>
              <a:gd name="connsiteY7" fmla="*/ 1277470 h 12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9007" h="1277470">
                <a:moveTo>
                  <a:pt x="262217" y="1277470"/>
                </a:moveTo>
                <a:lnTo>
                  <a:pt x="0" y="117748"/>
                </a:lnTo>
                <a:lnTo>
                  <a:pt x="480070" y="0"/>
                </a:lnTo>
                <a:lnTo>
                  <a:pt x="596848" y="416857"/>
                </a:lnTo>
                <a:lnTo>
                  <a:pt x="991060" y="618565"/>
                </a:lnTo>
                <a:lnTo>
                  <a:pt x="2080271" y="880784"/>
                </a:lnTo>
                <a:lnTo>
                  <a:pt x="2439007" y="1277470"/>
                </a:lnTo>
                <a:lnTo>
                  <a:pt x="262217" y="1277470"/>
                </a:lnTo>
                <a:close/>
              </a:path>
            </a:pathLst>
          </a:custGeom>
          <a:solidFill>
            <a:srgbClr val="3FA8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H="1">
            <a:off x="5080737" y="5035927"/>
            <a:ext cx="1715631" cy="1822075"/>
          </a:xfrm>
          <a:prstGeom prst="rtTriangle">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H="1">
            <a:off x="7559302" y="6196266"/>
            <a:ext cx="4632698" cy="661737"/>
          </a:xfrm>
          <a:prstGeom prst="rtTriangle">
            <a:avLst/>
          </a:prstGeom>
          <a:solidFill>
            <a:srgbClr val="B2E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6571336" y="5035924"/>
            <a:ext cx="3839745" cy="1822076"/>
            <a:chOff x="1184366" y="3069806"/>
            <a:chExt cx="1120088" cy="1715589"/>
          </a:xfrm>
        </p:grpSpPr>
        <p:sp>
          <p:nvSpPr>
            <p:cNvPr id="16" name="直角三角形 15"/>
            <p:cNvSpPr/>
            <p:nvPr/>
          </p:nvSpPr>
          <p:spPr>
            <a:xfrm>
              <a:off x="1747106" y="3069806"/>
              <a:ext cx="557348" cy="1715589"/>
            </a:xfrm>
            <a:prstGeom prst="rtTriangle">
              <a:avLst/>
            </a:prstGeom>
            <a:solidFill>
              <a:srgbClr val="FE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flipH="1">
              <a:off x="1184366" y="3069806"/>
              <a:ext cx="562740" cy="1715589"/>
            </a:xfrm>
            <a:prstGeom prst="rtTriangle">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直角三角形 2"/>
          <p:cNvSpPr/>
          <p:nvPr/>
        </p:nvSpPr>
        <p:spPr>
          <a:xfrm>
            <a:off x="0" y="6037729"/>
            <a:ext cx="2713598" cy="820272"/>
          </a:xfrm>
          <a:custGeom>
            <a:avLst/>
            <a:gdLst>
              <a:gd name="connsiteX0" fmla="*/ 0 w 1189600"/>
              <a:gd name="connsiteY0" fmla="*/ 820272 h 820272"/>
              <a:gd name="connsiteX1" fmla="*/ 0 w 1189600"/>
              <a:gd name="connsiteY1" fmla="*/ 0 h 820272"/>
              <a:gd name="connsiteX2" fmla="*/ 1189600 w 1189600"/>
              <a:gd name="connsiteY2" fmla="*/ 820272 h 820272"/>
              <a:gd name="connsiteX3" fmla="*/ 0 w 1189600"/>
              <a:gd name="connsiteY3" fmla="*/ 820272 h 820272"/>
              <a:gd name="connsiteX0" fmla="*/ 0 w 1189600"/>
              <a:gd name="connsiteY0" fmla="*/ 820272 h 820272"/>
              <a:gd name="connsiteX1" fmla="*/ 0 w 1189600"/>
              <a:gd name="connsiteY1" fmla="*/ 0 h 820272"/>
              <a:gd name="connsiteX2" fmla="*/ 504267 w 1189600"/>
              <a:gd name="connsiteY2" fmla="*/ 329453 h 820272"/>
              <a:gd name="connsiteX3" fmla="*/ 1189600 w 1189600"/>
              <a:gd name="connsiteY3" fmla="*/ 820272 h 820272"/>
              <a:gd name="connsiteX4" fmla="*/ 0 w 1189600"/>
              <a:gd name="connsiteY4" fmla="*/ 820272 h 820272"/>
              <a:gd name="connsiteX0" fmla="*/ 0 w 1189600"/>
              <a:gd name="connsiteY0" fmla="*/ 820272 h 820272"/>
              <a:gd name="connsiteX1" fmla="*/ 0 w 1189600"/>
              <a:gd name="connsiteY1" fmla="*/ 0 h 820272"/>
              <a:gd name="connsiteX2" fmla="*/ 336178 w 1189600"/>
              <a:gd name="connsiteY2" fmla="*/ 457200 h 820272"/>
              <a:gd name="connsiteX3" fmla="*/ 1189600 w 1189600"/>
              <a:gd name="connsiteY3" fmla="*/ 820272 h 820272"/>
              <a:gd name="connsiteX4" fmla="*/ 0 w 1189600"/>
              <a:gd name="connsiteY4" fmla="*/ 820272 h 82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00" h="820272">
                <a:moveTo>
                  <a:pt x="0" y="820272"/>
                </a:moveTo>
                <a:lnTo>
                  <a:pt x="0" y="0"/>
                </a:lnTo>
                <a:lnTo>
                  <a:pt x="336178" y="457200"/>
                </a:lnTo>
                <a:lnTo>
                  <a:pt x="1189600" y="820272"/>
                </a:lnTo>
                <a:lnTo>
                  <a:pt x="0" y="820272"/>
                </a:lnTo>
                <a:close/>
              </a:path>
            </a:pathLst>
          </a:custGeom>
          <a:solidFill>
            <a:srgbClr val="7FC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rotWithShape="1">
          <a:blip r:embed="rId2"/>
          <a:srcRect l="37083" t="79802" r="54738" b="5014"/>
          <a:stretch/>
        </p:blipFill>
        <p:spPr>
          <a:xfrm>
            <a:off x="5029932" y="5979658"/>
            <a:ext cx="679077" cy="638735"/>
          </a:xfrm>
          <a:prstGeom prst="rect">
            <a:avLst/>
          </a:prstGeom>
        </p:spPr>
      </p:pic>
      <p:sp>
        <p:nvSpPr>
          <p:cNvPr id="22" name="任意多边形 21"/>
          <p:cNvSpPr/>
          <p:nvPr/>
        </p:nvSpPr>
        <p:spPr>
          <a:xfrm>
            <a:off x="10047144" y="6184744"/>
            <a:ext cx="2144856" cy="680787"/>
          </a:xfrm>
          <a:custGeom>
            <a:avLst/>
            <a:gdLst>
              <a:gd name="connsiteX0" fmla="*/ 0 w 278376"/>
              <a:gd name="connsiteY0" fmla="*/ 0 h 1046747"/>
              <a:gd name="connsiteX1" fmla="*/ 278376 w 278376"/>
              <a:gd name="connsiteY1" fmla="*/ 371705 h 1046747"/>
              <a:gd name="connsiteX2" fmla="*/ 278376 w 278376"/>
              <a:gd name="connsiteY2" fmla="*/ 1046747 h 1046747"/>
              <a:gd name="connsiteX3" fmla="*/ 0 w 278376"/>
              <a:gd name="connsiteY3" fmla="*/ 1046747 h 1046747"/>
            </a:gdLst>
            <a:ahLst/>
            <a:cxnLst>
              <a:cxn ang="0">
                <a:pos x="connsiteX0" y="connsiteY0"/>
              </a:cxn>
              <a:cxn ang="0">
                <a:pos x="connsiteX1" y="connsiteY1"/>
              </a:cxn>
              <a:cxn ang="0">
                <a:pos x="connsiteX2" y="connsiteY2"/>
              </a:cxn>
              <a:cxn ang="0">
                <a:pos x="connsiteX3" y="connsiteY3"/>
              </a:cxn>
            </a:cxnLst>
            <a:rect l="l" t="t" r="r" b="b"/>
            <a:pathLst>
              <a:path w="278376" h="1046747">
                <a:moveTo>
                  <a:pt x="0" y="0"/>
                </a:moveTo>
                <a:lnTo>
                  <a:pt x="278376" y="371705"/>
                </a:lnTo>
                <a:lnTo>
                  <a:pt x="278376" y="1046747"/>
                </a:lnTo>
                <a:lnTo>
                  <a:pt x="0" y="1046747"/>
                </a:lnTo>
                <a:close/>
              </a:path>
            </a:pathLst>
          </a:custGeom>
          <a:solidFill>
            <a:srgbClr val="FE6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直角三角形 19"/>
          <p:cNvSpPr/>
          <p:nvPr/>
        </p:nvSpPr>
        <p:spPr>
          <a:xfrm flipH="1">
            <a:off x="9590548" y="6194270"/>
            <a:ext cx="599789" cy="661737"/>
          </a:xfrm>
          <a:prstGeom prst="rtTriangle">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rot="9382846" flipH="1">
            <a:off x="10044391" y="6583848"/>
            <a:ext cx="351501" cy="293202"/>
          </a:xfrm>
          <a:custGeom>
            <a:avLst/>
            <a:gdLst>
              <a:gd name="connsiteX0" fmla="*/ 0 w 309923"/>
              <a:gd name="connsiteY0" fmla="*/ 341423 h 341423"/>
              <a:gd name="connsiteX1" fmla="*/ 0 w 309923"/>
              <a:gd name="connsiteY1" fmla="*/ 0 h 341423"/>
              <a:gd name="connsiteX2" fmla="*/ 309923 w 309923"/>
              <a:gd name="connsiteY2" fmla="*/ 341423 h 341423"/>
              <a:gd name="connsiteX3" fmla="*/ 0 w 309923"/>
              <a:gd name="connsiteY3" fmla="*/ 341423 h 341423"/>
              <a:gd name="connsiteX0" fmla="*/ 0 w 422709"/>
              <a:gd name="connsiteY0" fmla="*/ 251316 h 341423"/>
              <a:gd name="connsiteX1" fmla="*/ 112786 w 422709"/>
              <a:gd name="connsiteY1" fmla="*/ 0 h 341423"/>
              <a:gd name="connsiteX2" fmla="*/ 422709 w 422709"/>
              <a:gd name="connsiteY2" fmla="*/ 341423 h 341423"/>
              <a:gd name="connsiteX3" fmla="*/ 0 w 422709"/>
              <a:gd name="connsiteY3" fmla="*/ 251316 h 341423"/>
              <a:gd name="connsiteX0" fmla="*/ 0 w 351501"/>
              <a:gd name="connsiteY0" fmla="*/ 251316 h 262488"/>
              <a:gd name="connsiteX1" fmla="*/ 112786 w 351501"/>
              <a:gd name="connsiteY1" fmla="*/ 0 h 262488"/>
              <a:gd name="connsiteX2" fmla="*/ 351501 w 351501"/>
              <a:gd name="connsiteY2" fmla="*/ 262488 h 262488"/>
              <a:gd name="connsiteX3" fmla="*/ 0 w 351501"/>
              <a:gd name="connsiteY3" fmla="*/ 251316 h 262488"/>
              <a:gd name="connsiteX0" fmla="*/ 0 w 351501"/>
              <a:gd name="connsiteY0" fmla="*/ 202828 h 214000"/>
              <a:gd name="connsiteX1" fmla="*/ 1902 w 351501"/>
              <a:gd name="connsiteY1" fmla="*/ 0 h 214000"/>
              <a:gd name="connsiteX2" fmla="*/ 351501 w 351501"/>
              <a:gd name="connsiteY2" fmla="*/ 214000 h 214000"/>
              <a:gd name="connsiteX3" fmla="*/ 0 w 351501"/>
              <a:gd name="connsiteY3" fmla="*/ 202828 h 214000"/>
              <a:gd name="connsiteX0" fmla="*/ 0 w 351501"/>
              <a:gd name="connsiteY0" fmla="*/ 202828 h 214000"/>
              <a:gd name="connsiteX1" fmla="*/ 1902 w 351501"/>
              <a:gd name="connsiteY1" fmla="*/ 0 h 214000"/>
              <a:gd name="connsiteX2" fmla="*/ 183436 w 351501"/>
              <a:gd name="connsiteY2" fmla="*/ 108282 h 214000"/>
              <a:gd name="connsiteX3" fmla="*/ 351501 w 351501"/>
              <a:gd name="connsiteY3" fmla="*/ 214000 h 214000"/>
              <a:gd name="connsiteX4" fmla="*/ 0 w 351501"/>
              <a:gd name="connsiteY4" fmla="*/ 202828 h 214000"/>
              <a:gd name="connsiteX0" fmla="*/ 0 w 351501"/>
              <a:gd name="connsiteY0" fmla="*/ 258160 h 269332"/>
              <a:gd name="connsiteX1" fmla="*/ 1902 w 351501"/>
              <a:gd name="connsiteY1" fmla="*/ 55332 h 269332"/>
              <a:gd name="connsiteX2" fmla="*/ 221963 w 351501"/>
              <a:gd name="connsiteY2" fmla="*/ 0 h 269332"/>
              <a:gd name="connsiteX3" fmla="*/ 351501 w 351501"/>
              <a:gd name="connsiteY3" fmla="*/ 269332 h 269332"/>
              <a:gd name="connsiteX4" fmla="*/ 0 w 351501"/>
              <a:gd name="connsiteY4" fmla="*/ 258160 h 269332"/>
              <a:gd name="connsiteX0" fmla="*/ 0 w 351501"/>
              <a:gd name="connsiteY0" fmla="*/ 282030 h 293202"/>
              <a:gd name="connsiteX1" fmla="*/ 1902 w 351501"/>
              <a:gd name="connsiteY1" fmla="*/ 79202 h 293202"/>
              <a:gd name="connsiteX2" fmla="*/ 226202 w 351501"/>
              <a:gd name="connsiteY2" fmla="*/ 0 h 293202"/>
              <a:gd name="connsiteX3" fmla="*/ 351501 w 351501"/>
              <a:gd name="connsiteY3" fmla="*/ 293202 h 293202"/>
              <a:gd name="connsiteX4" fmla="*/ 0 w 351501"/>
              <a:gd name="connsiteY4" fmla="*/ 282030 h 29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01" h="293202">
                <a:moveTo>
                  <a:pt x="0" y="282030"/>
                </a:moveTo>
                <a:lnTo>
                  <a:pt x="1902" y="79202"/>
                </a:lnTo>
                <a:lnTo>
                  <a:pt x="226202" y="0"/>
                </a:lnTo>
                <a:lnTo>
                  <a:pt x="351501" y="293202"/>
                </a:lnTo>
                <a:lnTo>
                  <a:pt x="0" y="282030"/>
                </a:lnTo>
                <a:close/>
              </a:path>
            </a:pathLst>
          </a:custGeom>
          <a:solidFill>
            <a:srgbClr val="FE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9909598" flipH="1">
            <a:off x="5771939" y="4953668"/>
            <a:ext cx="3015871" cy="2329392"/>
          </a:xfrm>
          <a:custGeom>
            <a:avLst/>
            <a:gdLst>
              <a:gd name="connsiteX0" fmla="*/ 1374468 w 3047758"/>
              <a:gd name="connsiteY0" fmla="*/ 2530013 h 2530013"/>
              <a:gd name="connsiteX1" fmla="*/ 1371722 w 3047758"/>
              <a:gd name="connsiteY1" fmla="*/ 2518802 h 2530013"/>
              <a:gd name="connsiteX2" fmla="*/ 3047758 w 3047758"/>
              <a:gd name="connsiteY2" fmla="*/ 0 h 2530013"/>
              <a:gd name="connsiteX3" fmla="*/ 1190078 w 3047758"/>
              <a:gd name="connsiteY3" fmla="*/ 498101 h 2530013"/>
              <a:gd name="connsiteX4" fmla="*/ 1189295 w 3047758"/>
              <a:gd name="connsiteY4" fmla="*/ 491956 h 2530013"/>
              <a:gd name="connsiteX5" fmla="*/ 68306 w 3047758"/>
              <a:gd name="connsiteY5" fmla="*/ 791175 h 2530013"/>
              <a:gd name="connsiteX6" fmla="*/ 0 w 3047758"/>
              <a:gd name="connsiteY6" fmla="*/ 971981 h 2530013"/>
              <a:gd name="connsiteX7" fmla="*/ 987745 w 3047758"/>
              <a:gd name="connsiteY7" fmla="*/ 1192856 h 2530013"/>
              <a:gd name="connsiteX8" fmla="*/ 1082585 w 3047758"/>
              <a:gd name="connsiteY8" fmla="*/ 1657659 h 2530013"/>
              <a:gd name="connsiteX9" fmla="*/ 1045401 w 3047758"/>
              <a:gd name="connsiteY9" fmla="*/ 1937301 h 2530013"/>
              <a:gd name="connsiteX10" fmla="*/ 1364130 w 3047758"/>
              <a:gd name="connsiteY10" fmla="*/ 2511392 h 2530013"/>
              <a:gd name="connsiteX11" fmla="*/ 1367697 w 3047758"/>
              <a:gd name="connsiteY11" fmla="*/ 2524852 h 2530013"/>
              <a:gd name="connsiteX12" fmla="*/ 1369826 w 3047758"/>
              <a:gd name="connsiteY12" fmla="*/ 2521652 h 2530013"/>
              <a:gd name="connsiteX0" fmla="*/ 1374468 w 3047758"/>
              <a:gd name="connsiteY0" fmla="*/ 2530013 h 2530013"/>
              <a:gd name="connsiteX1" fmla="*/ 1371722 w 3047758"/>
              <a:gd name="connsiteY1" fmla="*/ 2518802 h 2530013"/>
              <a:gd name="connsiteX2" fmla="*/ 3047758 w 3047758"/>
              <a:gd name="connsiteY2" fmla="*/ 0 h 2530013"/>
              <a:gd name="connsiteX3" fmla="*/ 1190078 w 3047758"/>
              <a:gd name="connsiteY3" fmla="*/ 498101 h 2530013"/>
              <a:gd name="connsiteX4" fmla="*/ 1189295 w 3047758"/>
              <a:gd name="connsiteY4" fmla="*/ 491956 h 2530013"/>
              <a:gd name="connsiteX5" fmla="*/ 59256 w 3047758"/>
              <a:gd name="connsiteY5" fmla="*/ 836732 h 2530013"/>
              <a:gd name="connsiteX6" fmla="*/ 0 w 3047758"/>
              <a:gd name="connsiteY6" fmla="*/ 971981 h 2530013"/>
              <a:gd name="connsiteX7" fmla="*/ 987745 w 3047758"/>
              <a:gd name="connsiteY7" fmla="*/ 1192856 h 2530013"/>
              <a:gd name="connsiteX8" fmla="*/ 1082585 w 3047758"/>
              <a:gd name="connsiteY8" fmla="*/ 1657659 h 2530013"/>
              <a:gd name="connsiteX9" fmla="*/ 1045401 w 3047758"/>
              <a:gd name="connsiteY9" fmla="*/ 1937301 h 2530013"/>
              <a:gd name="connsiteX10" fmla="*/ 1364130 w 3047758"/>
              <a:gd name="connsiteY10" fmla="*/ 2511392 h 2530013"/>
              <a:gd name="connsiteX11" fmla="*/ 1367697 w 3047758"/>
              <a:gd name="connsiteY11" fmla="*/ 2524852 h 2530013"/>
              <a:gd name="connsiteX12" fmla="*/ 1369826 w 3047758"/>
              <a:gd name="connsiteY12" fmla="*/ 2521652 h 2530013"/>
              <a:gd name="connsiteX13" fmla="*/ 1374468 w 3047758"/>
              <a:gd name="connsiteY13" fmla="*/ 2530013 h 2530013"/>
              <a:gd name="connsiteX0" fmla="*/ 1374468 w 3047758"/>
              <a:gd name="connsiteY0" fmla="*/ 2530013 h 2530013"/>
              <a:gd name="connsiteX1" fmla="*/ 1371722 w 3047758"/>
              <a:gd name="connsiteY1" fmla="*/ 2518802 h 2530013"/>
              <a:gd name="connsiteX2" fmla="*/ 3047758 w 3047758"/>
              <a:gd name="connsiteY2" fmla="*/ 0 h 2530013"/>
              <a:gd name="connsiteX3" fmla="*/ 1190078 w 3047758"/>
              <a:gd name="connsiteY3" fmla="*/ 498101 h 2530013"/>
              <a:gd name="connsiteX4" fmla="*/ 1207229 w 3047758"/>
              <a:gd name="connsiteY4" fmla="*/ 508518 h 2530013"/>
              <a:gd name="connsiteX5" fmla="*/ 59256 w 3047758"/>
              <a:gd name="connsiteY5" fmla="*/ 836732 h 2530013"/>
              <a:gd name="connsiteX6" fmla="*/ 0 w 3047758"/>
              <a:gd name="connsiteY6" fmla="*/ 971981 h 2530013"/>
              <a:gd name="connsiteX7" fmla="*/ 987745 w 3047758"/>
              <a:gd name="connsiteY7" fmla="*/ 1192856 h 2530013"/>
              <a:gd name="connsiteX8" fmla="*/ 1082585 w 3047758"/>
              <a:gd name="connsiteY8" fmla="*/ 1657659 h 2530013"/>
              <a:gd name="connsiteX9" fmla="*/ 1045401 w 3047758"/>
              <a:gd name="connsiteY9" fmla="*/ 1937301 h 2530013"/>
              <a:gd name="connsiteX10" fmla="*/ 1364130 w 3047758"/>
              <a:gd name="connsiteY10" fmla="*/ 2511392 h 2530013"/>
              <a:gd name="connsiteX11" fmla="*/ 1367697 w 3047758"/>
              <a:gd name="connsiteY11" fmla="*/ 2524852 h 2530013"/>
              <a:gd name="connsiteX12" fmla="*/ 1369826 w 3047758"/>
              <a:gd name="connsiteY12" fmla="*/ 2521652 h 2530013"/>
              <a:gd name="connsiteX13" fmla="*/ 1374468 w 3047758"/>
              <a:gd name="connsiteY13" fmla="*/ 2530013 h 2530013"/>
              <a:gd name="connsiteX0" fmla="*/ 1374468 w 3047758"/>
              <a:gd name="connsiteY0" fmla="*/ 2530013 h 2530013"/>
              <a:gd name="connsiteX1" fmla="*/ 1371722 w 3047758"/>
              <a:gd name="connsiteY1" fmla="*/ 2518802 h 2530013"/>
              <a:gd name="connsiteX2" fmla="*/ 3047758 w 3047758"/>
              <a:gd name="connsiteY2" fmla="*/ 0 h 2530013"/>
              <a:gd name="connsiteX3" fmla="*/ 1190078 w 3047758"/>
              <a:gd name="connsiteY3" fmla="*/ 498101 h 2530013"/>
              <a:gd name="connsiteX4" fmla="*/ 1225163 w 3047758"/>
              <a:gd name="connsiteY4" fmla="*/ 525080 h 2530013"/>
              <a:gd name="connsiteX5" fmla="*/ 59256 w 3047758"/>
              <a:gd name="connsiteY5" fmla="*/ 836732 h 2530013"/>
              <a:gd name="connsiteX6" fmla="*/ 0 w 3047758"/>
              <a:gd name="connsiteY6" fmla="*/ 971981 h 2530013"/>
              <a:gd name="connsiteX7" fmla="*/ 987745 w 3047758"/>
              <a:gd name="connsiteY7" fmla="*/ 1192856 h 2530013"/>
              <a:gd name="connsiteX8" fmla="*/ 1082585 w 3047758"/>
              <a:gd name="connsiteY8" fmla="*/ 1657659 h 2530013"/>
              <a:gd name="connsiteX9" fmla="*/ 1045401 w 3047758"/>
              <a:gd name="connsiteY9" fmla="*/ 1937301 h 2530013"/>
              <a:gd name="connsiteX10" fmla="*/ 1364130 w 3047758"/>
              <a:gd name="connsiteY10" fmla="*/ 2511392 h 2530013"/>
              <a:gd name="connsiteX11" fmla="*/ 1367697 w 3047758"/>
              <a:gd name="connsiteY11" fmla="*/ 2524852 h 2530013"/>
              <a:gd name="connsiteX12" fmla="*/ 1369826 w 3047758"/>
              <a:gd name="connsiteY12" fmla="*/ 2521652 h 2530013"/>
              <a:gd name="connsiteX13" fmla="*/ 1374468 w 3047758"/>
              <a:gd name="connsiteY13" fmla="*/ 2530013 h 2530013"/>
              <a:gd name="connsiteX0" fmla="*/ 1374468 w 3028509"/>
              <a:gd name="connsiteY0" fmla="*/ 2524683 h 2524683"/>
              <a:gd name="connsiteX1" fmla="*/ 1371722 w 3028509"/>
              <a:gd name="connsiteY1" fmla="*/ 2513472 h 2524683"/>
              <a:gd name="connsiteX2" fmla="*/ 3028509 w 3028509"/>
              <a:gd name="connsiteY2" fmla="*/ 0 h 2524683"/>
              <a:gd name="connsiteX3" fmla="*/ 1190078 w 3028509"/>
              <a:gd name="connsiteY3" fmla="*/ 492771 h 2524683"/>
              <a:gd name="connsiteX4" fmla="*/ 1225163 w 3028509"/>
              <a:gd name="connsiteY4" fmla="*/ 519750 h 2524683"/>
              <a:gd name="connsiteX5" fmla="*/ 59256 w 3028509"/>
              <a:gd name="connsiteY5" fmla="*/ 831402 h 2524683"/>
              <a:gd name="connsiteX6" fmla="*/ 0 w 3028509"/>
              <a:gd name="connsiteY6" fmla="*/ 966651 h 2524683"/>
              <a:gd name="connsiteX7" fmla="*/ 987745 w 3028509"/>
              <a:gd name="connsiteY7" fmla="*/ 1187526 h 2524683"/>
              <a:gd name="connsiteX8" fmla="*/ 1082585 w 3028509"/>
              <a:gd name="connsiteY8" fmla="*/ 1652329 h 2524683"/>
              <a:gd name="connsiteX9" fmla="*/ 1045401 w 3028509"/>
              <a:gd name="connsiteY9" fmla="*/ 1931971 h 2524683"/>
              <a:gd name="connsiteX10" fmla="*/ 1364130 w 3028509"/>
              <a:gd name="connsiteY10" fmla="*/ 2506062 h 2524683"/>
              <a:gd name="connsiteX11" fmla="*/ 1367697 w 3028509"/>
              <a:gd name="connsiteY11" fmla="*/ 2519522 h 2524683"/>
              <a:gd name="connsiteX12" fmla="*/ 1369826 w 3028509"/>
              <a:gd name="connsiteY12" fmla="*/ 2516322 h 2524683"/>
              <a:gd name="connsiteX13" fmla="*/ 1374468 w 3028509"/>
              <a:gd name="connsiteY13" fmla="*/ 2524683 h 2524683"/>
              <a:gd name="connsiteX0" fmla="*/ 1374468 w 3028509"/>
              <a:gd name="connsiteY0" fmla="*/ 2524683 h 2524683"/>
              <a:gd name="connsiteX1" fmla="*/ 1371722 w 3028509"/>
              <a:gd name="connsiteY1" fmla="*/ 2513472 h 2524683"/>
              <a:gd name="connsiteX2" fmla="*/ 3028509 w 3028509"/>
              <a:gd name="connsiteY2" fmla="*/ 0 h 2524683"/>
              <a:gd name="connsiteX3" fmla="*/ 1190078 w 3028509"/>
              <a:gd name="connsiteY3" fmla="*/ 492771 h 2524683"/>
              <a:gd name="connsiteX4" fmla="*/ 1005298 w 3028509"/>
              <a:gd name="connsiteY4" fmla="*/ 573445 h 2524683"/>
              <a:gd name="connsiteX5" fmla="*/ 59256 w 3028509"/>
              <a:gd name="connsiteY5" fmla="*/ 831402 h 2524683"/>
              <a:gd name="connsiteX6" fmla="*/ 0 w 3028509"/>
              <a:gd name="connsiteY6" fmla="*/ 966651 h 2524683"/>
              <a:gd name="connsiteX7" fmla="*/ 987745 w 3028509"/>
              <a:gd name="connsiteY7" fmla="*/ 1187526 h 2524683"/>
              <a:gd name="connsiteX8" fmla="*/ 1082585 w 3028509"/>
              <a:gd name="connsiteY8" fmla="*/ 1652329 h 2524683"/>
              <a:gd name="connsiteX9" fmla="*/ 1045401 w 3028509"/>
              <a:gd name="connsiteY9" fmla="*/ 1931971 h 2524683"/>
              <a:gd name="connsiteX10" fmla="*/ 1364130 w 3028509"/>
              <a:gd name="connsiteY10" fmla="*/ 2506062 h 2524683"/>
              <a:gd name="connsiteX11" fmla="*/ 1367697 w 3028509"/>
              <a:gd name="connsiteY11" fmla="*/ 2519522 h 2524683"/>
              <a:gd name="connsiteX12" fmla="*/ 1369826 w 3028509"/>
              <a:gd name="connsiteY12" fmla="*/ 2516322 h 2524683"/>
              <a:gd name="connsiteX13" fmla="*/ 1374468 w 3028509"/>
              <a:gd name="connsiteY13" fmla="*/ 2524683 h 2524683"/>
              <a:gd name="connsiteX0" fmla="*/ 1374468 w 3028509"/>
              <a:gd name="connsiteY0" fmla="*/ 2524683 h 2524683"/>
              <a:gd name="connsiteX1" fmla="*/ 1371722 w 3028509"/>
              <a:gd name="connsiteY1" fmla="*/ 2513472 h 2524683"/>
              <a:gd name="connsiteX2" fmla="*/ 3028509 w 3028509"/>
              <a:gd name="connsiteY2" fmla="*/ 0 h 2524683"/>
              <a:gd name="connsiteX3" fmla="*/ 1190078 w 3028509"/>
              <a:gd name="connsiteY3" fmla="*/ 492771 h 2524683"/>
              <a:gd name="connsiteX4" fmla="*/ 59256 w 3028509"/>
              <a:gd name="connsiteY4" fmla="*/ 831402 h 2524683"/>
              <a:gd name="connsiteX5" fmla="*/ 0 w 3028509"/>
              <a:gd name="connsiteY5" fmla="*/ 966651 h 2524683"/>
              <a:gd name="connsiteX6" fmla="*/ 987745 w 3028509"/>
              <a:gd name="connsiteY6" fmla="*/ 1187526 h 2524683"/>
              <a:gd name="connsiteX7" fmla="*/ 1082585 w 3028509"/>
              <a:gd name="connsiteY7" fmla="*/ 1652329 h 2524683"/>
              <a:gd name="connsiteX8" fmla="*/ 1045401 w 3028509"/>
              <a:gd name="connsiteY8" fmla="*/ 1931971 h 2524683"/>
              <a:gd name="connsiteX9" fmla="*/ 1364130 w 3028509"/>
              <a:gd name="connsiteY9" fmla="*/ 2506062 h 2524683"/>
              <a:gd name="connsiteX10" fmla="*/ 1367697 w 3028509"/>
              <a:gd name="connsiteY10" fmla="*/ 2519522 h 2524683"/>
              <a:gd name="connsiteX11" fmla="*/ 1369826 w 3028509"/>
              <a:gd name="connsiteY11" fmla="*/ 2516322 h 2524683"/>
              <a:gd name="connsiteX12" fmla="*/ 1374468 w 3028509"/>
              <a:gd name="connsiteY12" fmla="*/ 2524683 h 2524683"/>
              <a:gd name="connsiteX0" fmla="*/ 1374468 w 3028509"/>
              <a:gd name="connsiteY0" fmla="*/ 2524683 h 2524683"/>
              <a:gd name="connsiteX1" fmla="*/ 1371722 w 3028509"/>
              <a:gd name="connsiteY1" fmla="*/ 2513472 h 2524683"/>
              <a:gd name="connsiteX2" fmla="*/ 3028509 w 3028509"/>
              <a:gd name="connsiteY2" fmla="*/ 0 h 2524683"/>
              <a:gd name="connsiteX3" fmla="*/ 1190462 w 3028509"/>
              <a:gd name="connsiteY3" fmla="*/ 521368 h 2524683"/>
              <a:gd name="connsiteX4" fmla="*/ 59256 w 3028509"/>
              <a:gd name="connsiteY4" fmla="*/ 831402 h 2524683"/>
              <a:gd name="connsiteX5" fmla="*/ 0 w 3028509"/>
              <a:gd name="connsiteY5" fmla="*/ 966651 h 2524683"/>
              <a:gd name="connsiteX6" fmla="*/ 987745 w 3028509"/>
              <a:gd name="connsiteY6" fmla="*/ 1187526 h 2524683"/>
              <a:gd name="connsiteX7" fmla="*/ 1082585 w 3028509"/>
              <a:gd name="connsiteY7" fmla="*/ 1652329 h 2524683"/>
              <a:gd name="connsiteX8" fmla="*/ 1045401 w 3028509"/>
              <a:gd name="connsiteY8" fmla="*/ 1931971 h 2524683"/>
              <a:gd name="connsiteX9" fmla="*/ 1364130 w 3028509"/>
              <a:gd name="connsiteY9" fmla="*/ 2506062 h 2524683"/>
              <a:gd name="connsiteX10" fmla="*/ 1367697 w 3028509"/>
              <a:gd name="connsiteY10" fmla="*/ 2519522 h 2524683"/>
              <a:gd name="connsiteX11" fmla="*/ 1369826 w 3028509"/>
              <a:gd name="connsiteY11" fmla="*/ 2516322 h 2524683"/>
              <a:gd name="connsiteX12" fmla="*/ 1374468 w 3028509"/>
              <a:gd name="connsiteY12" fmla="*/ 2524683 h 2524683"/>
              <a:gd name="connsiteX0" fmla="*/ 1374468 w 3052858"/>
              <a:gd name="connsiteY0" fmla="*/ 2509898 h 2509898"/>
              <a:gd name="connsiteX1" fmla="*/ 1371722 w 3052858"/>
              <a:gd name="connsiteY1" fmla="*/ 2498687 h 2509898"/>
              <a:gd name="connsiteX2" fmla="*/ 3052858 w 3052858"/>
              <a:gd name="connsiteY2" fmla="*/ 0 h 2509898"/>
              <a:gd name="connsiteX3" fmla="*/ 1190462 w 3052858"/>
              <a:gd name="connsiteY3" fmla="*/ 506583 h 2509898"/>
              <a:gd name="connsiteX4" fmla="*/ 59256 w 3052858"/>
              <a:gd name="connsiteY4" fmla="*/ 816617 h 2509898"/>
              <a:gd name="connsiteX5" fmla="*/ 0 w 3052858"/>
              <a:gd name="connsiteY5" fmla="*/ 951866 h 2509898"/>
              <a:gd name="connsiteX6" fmla="*/ 987745 w 3052858"/>
              <a:gd name="connsiteY6" fmla="*/ 1172741 h 2509898"/>
              <a:gd name="connsiteX7" fmla="*/ 1082585 w 3052858"/>
              <a:gd name="connsiteY7" fmla="*/ 1637544 h 2509898"/>
              <a:gd name="connsiteX8" fmla="*/ 1045401 w 3052858"/>
              <a:gd name="connsiteY8" fmla="*/ 1917186 h 2509898"/>
              <a:gd name="connsiteX9" fmla="*/ 1364130 w 3052858"/>
              <a:gd name="connsiteY9" fmla="*/ 2491277 h 2509898"/>
              <a:gd name="connsiteX10" fmla="*/ 1367697 w 3052858"/>
              <a:gd name="connsiteY10" fmla="*/ 2504737 h 2509898"/>
              <a:gd name="connsiteX11" fmla="*/ 1369826 w 3052858"/>
              <a:gd name="connsiteY11" fmla="*/ 2501537 h 2509898"/>
              <a:gd name="connsiteX12" fmla="*/ 1374468 w 3052858"/>
              <a:gd name="connsiteY12" fmla="*/ 2509898 h 2509898"/>
              <a:gd name="connsiteX0" fmla="*/ 1374468 w 3051158"/>
              <a:gd name="connsiteY0" fmla="*/ 2516602 h 2516602"/>
              <a:gd name="connsiteX1" fmla="*/ 1371722 w 3051158"/>
              <a:gd name="connsiteY1" fmla="*/ 2505391 h 2516602"/>
              <a:gd name="connsiteX2" fmla="*/ 3051158 w 3051158"/>
              <a:gd name="connsiteY2" fmla="*/ 0 h 2516602"/>
              <a:gd name="connsiteX3" fmla="*/ 1190462 w 3051158"/>
              <a:gd name="connsiteY3" fmla="*/ 513287 h 2516602"/>
              <a:gd name="connsiteX4" fmla="*/ 59256 w 3051158"/>
              <a:gd name="connsiteY4" fmla="*/ 823321 h 2516602"/>
              <a:gd name="connsiteX5" fmla="*/ 0 w 3051158"/>
              <a:gd name="connsiteY5" fmla="*/ 958570 h 2516602"/>
              <a:gd name="connsiteX6" fmla="*/ 987745 w 3051158"/>
              <a:gd name="connsiteY6" fmla="*/ 1179445 h 2516602"/>
              <a:gd name="connsiteX7" fmla="*/ 1082585 w 3051158"/>
              <a:gd name="connsiteY7" fmla="*/ 1644248 h 2516602"/>
              <a:gd name="connsiteX8" fmla="*/ 1045401 w 3051158"/>
              <a:gd name="connsiteY8" fmla="*/ 1923890 h 2516602"/>
              <a:gd name="connsiteX9" fmla="*/ 1364130 w 3051158"/>
              <a:gd name="connsiteY9" fmla="*/ 2497981 h 2516602"/>
              <a:gd name="connsiteX10" fmla="*/ 1367697 w 3051158"/>
              <a:gd name="connsiteY10" fmla="*/ 2511441 h 2516602"/>
              <a:gd name="connsiteX11" fmla="*/ 1369826 w 3051158"/>
              <a:gd name="connsiteY11" fmla="*/ 2508241 h 2516602"/>
              <a:gd name="connsiteX12" fmla="*/ 1374468 w 3051158"/>
              <a:gd name="connsiteY12" fmla="*/ 2516602 h 2516602"/>
              <a:gd name="connsiteX0" fmla="*/ 1372220 w 3051158"/>
              <a:gd name="connsiteY0" fmla="*/ 2599052 h 2599052"/>
              <a:gd name="connsiteX1" fmla="*/ 1371722 w 3051158"/>
              <a:gd name="connsiteY1" fmla="*/ 2505391 h 2599052"/>
              <a:gd name="connsiteX2" fmla="*/ 3051158 w 3051158"/>
              <a:gd name="connsiteY2" fmla="*/ 0 h 2599052"/>
              <a:gd name="connsiteX3" fmla="*/ 1190462 w 3051158"/>
              <a:gd name="connsiteY3" fmla="*/ 513287 h 2599052"/>
              <a:gd name="connsiteX4" fmla="*/ 59256 w 3051158"/>
              <a:gd name="connsiteY4" fmla="*/ 823321 h 2599052"/>
              <a:gd name="connsiteX5" fmla="*/ 0 w 3051158"/>
              <a:gd name="connsiteY5" fmla="*/ 958570 h 2599052"/>
              <a:gd name="connsiteX6" fmla="*/ 987745 w 3051158"/>
              <a:gd name="connsiteY6" fmla="*/ 1179445 h 2599052"/>
              <a:gd name="connsiteX7" fmla="*/ 1082585 w 3051158"/>
              <a:gd name="connsiteY7" fmla="*/ 1644248 h 2599052"/>
              <a:gd name="connsiteX8" fmla="*/ 1045401 w 3051158"/>
              <a:gd name="connsiteY8" fmla="*/ 1923890 h 2599052"/>
              <a:gd name="connsiteX9" fmla="*/ 1364130 w 3051158"/>
              <a:gd name="connsiteY9" fmla="*/ 2497981 h 2599052"/>
              <a:gd name="connsiteX10" fmla="*/ 1367697 w 3051158"/>
              <a:gd name="connsiteY10" fmla="*/ 2511441 h 2599052"/>
              <a:gd name="connsiteX11" fmla="*/ 1369826 w 3051158"/>
              <a:gd name="connsiteY11" fmla="*/ 2508241 h 2599052"/>
              <a:gd name="connsiteX12" fmla="*/ 1372220 w 3051158"/>
              <a:gd name="connsiteY12" fmla="*/ 2599052 h 2599052"/>
              <a:gd name="connsiteX0" fmla="*/ 1369826 w 3051158"/>
              <a:gd name="connsiteY0" fmla="*/ 2508241 h 2511441"/>
              <a:gd name="connsiteX1" fmla="*/ 1371722 w 3051158"/>
              <a:gd name="connsiteY1" fmla="*/ 2505391 h 2511441"/>
              <a:gd name="connsiteX2" fmla="*/ 3051158 w 3051158"/>
              <a:gd name="connsiteY2" fmla="*/ 0 h 2511441"/>
              <a:gd name="connsiteX3" fmla="*/ 1190462 w 3051158"/>
              <a:gd name="connsiteY3" fmla="*/ 513287 h 2511441"/>
              <a:gd name="connsiteX4" fmla="*/ 59256 w 3051158"/>
              <a:gd name="connsiteY4" fmla="*/ 823321 h 2511441"/>
              <a:gd name="connsiteX5" fmla="*/ 0 w 3051158"/>
              <a:gd name="connsiteY5" fmla="*/ 958570 h 2511441"/>
              <a:gd name="connsiteX6" fmla="*/ 987745 w 3051158"/>
              <a:gd name="connsiteY6" fmla="*/ 1179445 h 2511441"/>
              <a:gd name="connsiteX7" fmla="*/ 1082585 w 3051158"/>
              <a:gd name="connsiteY7" fmla="*/ 1644248 h 2511441"/>
              <a:gd name="connsiteX8" fmla="*/ 1045401 w 3051158"/>
              <a:gd name="connsiteY8" fmla="*/ 1923890 h 2511441"/>
              <a:gd name="connsiteX9" fmla="*/ 1364130 w 3051158"/>
              <a:gd name="connsiteY9" fmla="*/ 2497981 h 2511441"/>
              <a:gd name="connsiteX10" fmla="*/ 1367697 w 3051158"/>
              <a:gd name="connsiteY10" fmla="*/ 2511441 h 2511441"/>
              <a:gd name="connsiteX11" fmla="*/ 1369826 w 3051158"/>
              <a:gd name="connsiteY11" fmla="*/ 2508241 h 2511441"/>
              <a:gd name="connsiteX0" fmla="*/ 1351728 w 3051158"/>
              <a:gd name="connsiteY0" fmla="*/ 2612036 h 2612036"/>
              <a:gd name="connsiteX1" fmla="*/ 1371722 w 3051158"/>
              <a:gd name="connsiteY1" fmla="*/ 2505391 h 2612036"/>
              <a:gd name="connsiteX2" fmla="*/ 3051158 w 3051158"/>
              <a:gd name="connsiteY2" fmla="*/ 0 h 2612036"/>
              <a:gd name="connsiteX3" fmla="*/ 1190462 w 3051158"/>
              <a:gd name="connsiteY3" fmla="*/ 513287 h 2612036"/>
              <a:gd name="connsiteX4" fmla="*/ 59256 w 3051158"/>
              <a:gd name="connsiteY4" fmla="*/ 823321 h 2612036"/>
              <a:gd name="connsiteX5" fmla="*/ 0 w 3051158"/>
              <a:gd name="connsiteY5" fmla="*/ 958570 h 2612036"/>
              <a:gd name="connsiteX6" fmla="*/ 987745 w 3051158"/>
              <a:gd name="connsiteY6" fmla="*/ 1179445 h 2612036"/>
              <a:gd name="connsiteX7" fmla="*/ 1082585 w 3051158"/>
              <a:gd name="connsiteY7" fmla="*/ 1644248 h 2612036"/>
              <a:gd name="connsiteX8" fmla="*/ 1045401 w 3051158"/>
              <a:gd name="connsiteY8" fmla="*/ 1923890 h 2612036"/>
              <a:gd name="connsiteX9" fmla="*/ 1364130 w 3051158"/>
              <a:gd name="connsiteY9" fmla="*/ 2497981 h 2612036"/>
              <a:gd name="connsiteX10" fmla="*/ 1367697 w 3051158"/>
              <a:gd name="connsiteY10" fmla="*/ 2511441 h 2612036"/>
              <a:gd name="connsiteX11" fmla="*/ 1351728 w 3051158"/>
              <a:gd name="connsiteY11" fmla="*/ 2612036 h 2612036"/>
              <a:gd name="connsiteX0" fmla="*/ 1367697 w 3051158"/>
              <a:gd name="connsiteY0" fmla="*/ 2511441 h 2511441"/>
              <a:gd name="connsiteX1" fmla="*/ 1371722 w 3051158"/>
              <a:gd name="connsiteY1" fmla="*/ 2505391 h 2511441"/>
              <a:gd name="connsiteX2" fmla="*/ 3051158 w 3051158"/>
              <a:gd name="connsiteY2" fmla="*/ 0 h 2511441"/>
              <a:gd name="connsiteX3" fmla="*/ 1190462 w 3051158"/>
              <a:gd name="connsiteY3" fmla="*/ 513287 h 2511441"/>
              <a:gd name="connsiteX4" fmla="*/ 59256 w 3051158"/>
              <a:gd name="connsiteY4" fmla="*/ 823321 h 2511441"/>
              <a:gd name="connsiteX5" fmla="*/ 0 w 3051158"/>
              <a:gd name="connsiteY5" fmla="*/ 958570 h 2511441"/>
              <a:gd name="connsiteX6" fmla="*/ 987745 w 3051158"/>
              <a:gd name="connsiteY6" fmla="*/ 1179445 h 2511441"/>
              <a:gd name="connsiteX7" fmla="*/ 1082585 w 3051158"/>
              <a:gd name="connsiteY7" fmla="*/ 1644248 h 2511441"/>
              <a:gd name="connsiteX8" fmla="*/ 1045401 w 3051158"/>
              <a:gd name="connsiteY8" fmla="*/ 1923890 h 2511441"/>
              <a:gd name="connsiteX9" fmla="*/ 1364130 w 3051158"/>
              <a:gd name="connsiteY9" fmla="*/ 2497981 h 2511441"/>
              <a:gd name="connsiteX10" fmla="*/ 1367697 w 3051158"/>
              <a:gd name="connsiteY10" fmla="*/ 2511441 h 2511441"/>
              <a:gd name="connsiteX0" fmla="*/ 1655735 w 3051158"/>
              <a:gd name="connsiteY0" fmla="*/ 2633123 h 2633123"/>
              <a:gd name="connsiteX1" fmla="*/ 1371722 w 3051158"/>
              <a:gd name="connsiteY1" fmla="*/ 2505391 h 2633123"/>
              <a:gd name="connsiteX2" fmla="*/ 3051158 w 3051158"/>
              <a:gd name="connsiteY2" fmla="*/ 0 h 2633123"/>
              <a:gd name="connsiteX3" fmla="*/ 1190462 w 3051158"/>
              <a:gd name="connsiteY3" fmla="*/ 513287 h 2633123"/>
              <a:gd name="connsiteX4" fmla="*/ 59256 w 3051158"/>
              <a:gd name="connsiteY4" fmla="*/ 823321 h 2633123"/>
              <a:gd name="connsiteX5" fmla="*/ 0 w 3051158"/>
              <a:gd name="connsiteY5" fmla="*/ 958570 h 2633123"/>
              <a:gd name="connsiteX6" fmla="*/ 987745 w 3051158"/>
              <a:gd name="connsiteY6" fmla="*/ 1179445 h 2633123"/>
              <a:gd name="connsiteX7" fmla="*/ 1082585 w 3051158"/>
              <a:gd name="connsiteY7" fmla="*/ 1644248 h 2633123"/>
              <a:gd name="connsiteX8" fmla="*/ 1045401 w 3051158"/>
              <a:gd name="connsiteY8" fmla="*/ 1923890 h 2633123"/>
              <a:gd name="connsiteX9" fmla="*/ 1364130 w 3051158"/>
              <a:gd name="connsiteY9" fmla="*/ 2497981 h 2633123"/>
              <a:gd name="connsiteX10" fmla="*/ 1655735 w 3051158"/>
              <a:gd name="connsiteY10" fmla="*/ 2633123 h 2633123"/>
              <a:gd name="connsiteX0" fmla="*/ 1364130 w 3051158"/>
              <a:gd name="connsiteY0" fmla="*/ 2497981 h 2505391"/>
              <a:gd name="connsiteX1" fmla="*/ 1371722 w 3051158"/>
              <a:gd name="connsiteY1" fmla="*/ 2505391 h 2505391"/>
              <a:gd name="connsiteX2" fmla="*/ 3051158 w 3051158"/>
              <a:gd name="connsiteY2" fmla="*/ 0 h 2505391"/>
              <a:gd name="connsiteX3" fmla="*/ 1190462 w 3051158"/>
              <a:gd name="connsiteY3" fmla="*/ 513287 h 2505391"/>
              <a:gd name="connsiteX4" fmla="*/ 59256 w 3051158"/>
              <a:gd name="connsiteY4" fmla="*/ 823321 h 2505391"/>
              <a:gd name="connsiteX5" fmla="*/ 0 w 3051158"/>
              <a:gd name="connsiteY5" fmla="*/ 958570 h 2505391"/>
              <a:gd name="connsiteX6" fmla="*/ 987745 w 3051158"/>
              <a:gd name="connsiteY6" fmla="*/ 1179445 h 2505391"/>
              <a:gd name="connsiteX7" fmla="*/ 1082585 w 3051158"/>
              <a:gd name="connsiteY7" fmla="*/ 1644248 h 2505391"/>
              <a:gd name="connsiteX8" fmla="*/ 1045401 w 3051158"/>
              <a:gd name="connsiteY8" fmla="*/ 1923890 h 2505391"/>
              <a:gd name="connsiteX9" fmla="*/ 1364130 w 3051158"/>
              <a:gd name="connsiteY9" fmla="*/ 2497981 h 2505391"/>
              <a:gd name="connsiteX0" fmla="*/ 1476941 w 3051158"/>
              <a:gd name="connsiteY0" fmla="*/ 2233528 h 2505391"/>
              <a:gd name="connsiteX1" fmla="*/ 1371722 w 3051158"/>
              <a:gd name="connsiteY1" fmla="*/ 2505391 h 2505391"/>
              <a:gd name="connsiteX2" fmla="*/ 3051158 w 3051158"/>
              <a:gd name="connsiteY2" fmla="*/ 0 h 2505391"/>
              <a:gd name="connsiteX3" fmla="*/ 1190462 w 3051158"/>
              <a:gd name="connsiteY3" fmla="*/ 513287 h 2505391"/>
              <a:gd name="connsiteX4" fmla="*/ 59256 w 3051158"/>
              <a:gd name="connsiteY4" fmla="*/ 823321 h 2505391"/>
              <a:gd name="connsiteX5" fmla="*/ 0 w 3051158"/>
              <a:gd name="connsiteY5" fmla="*/ 958570 h 2505391"/>
              <a:gd name="connsiteX6" fmla="*/ 987745 w 3051158"/>
              <a:gd name="connsiteY6" fmla="*/ 1179445 h 2505391"/>
              <a:gd name="connsiteX7" fmla="*/ 1082585 w 3051158"/>
              <a:gd name="connsiteY7" fmla="*/ 1644248 h 2505391"/>
              <a:gd name="connsiteX8" fmla="*/ 1045401 w 3051158"/>
              <a:gd name="connsiteY8" fmla="*/ 1923890 h 2505391"/>
              <a:gd name="connsiteX9" fmla="*/ 1476941 w 3051158"/>
              <a:gd name="connsiteY9" fmla="*/ 2233528 h 2505391"/>
              <a:gd name="connsiteX0" fmla="*/ 1379925 w 3051158"/>
              <a:gd name="connsiteY0" fmla="*/ 2198734 h 2505391"/>
              <a:gd name="connsiteX1" fmla="*/ 1371722 w 3051158"/>
              <a:gd name="connsiteY1" fmla="*/ 2505391 h 2505391"/>
              <a:gd name="connsiteX2" fmla="*/ 3051158 w 3051158"/>
              <a:gd name="connsiteY2" fmla="*/ 0 h 2505391"/>
              <a:gd name="connsiteX3" fmla="*/ 1190462 w 3051158"/>
              <a:gd name="connsiteY3" fmla="*/ 513287 h 2505391"/>
              <a:gd name="connsiteX4" fmla="*/ 59256 w 3051158"/>
              <a:gd name="connsiteY4" fmla="*/ 823321 h 2505391"/>
              <a:gd name="connsiteX5" fmla="*/ 0 w 3051158"/>
              <a:gd name="connsiteY5" fmla="*/ 958570 h 2505391"/>
              <a:gd name="connsiteX6" fmla="*/ 987745 w 3051158"/>
              <a:gd name="connsiteY6" fmla="*/ 1179445 h 2505391"/>
              <a:gd name="connsiteX7" fmla="*/ 1082585 w 3051158"/>
              <a:gd name="connsiteY7" fmla="*/ 1644248 h 2505391"/>
              <a:gd name="connsiteX8" fmla="*/ 1045401 w 3051158"/>
              <a:gd name="connsiteY8" fmla="*/ 1923890 h 2505391"/>
              <a:gd name="connsiteX9" fmla="*/ 1379925 w 3051158"/>
              <a:gd name="connsiteY9" fmla="*/ 2198734 h 2505391"/>
              <a:gd name="connsiteX0" fmla="*/ 1045401 w 3051158"/>
              <a:gd name="connsiteY0" fmla="*/ 1923890 h 2505391"/>
              <a:gd name="connsiteX1" fmla="*/ 1371722 w 3051158"/>
              <a:gd name="connsiteY1" fmla="*/ 2505391 h 2505391"/>
              <a:gd name="connsiteX2" fmla="*/ 3051158 w 3051158"/>
              <a:gd name="connsiteY2" fmla="*/ 0 h 2505391"/>
              <a:gd name="connsiteX3" fmla="*/ 1190462 w 3051158"/>
              <a:gd name="connsiteY3" fmla="*/ 513287 h 2505391"/>
              <a:gd name="connsiteX4" fmla="*/ 59256 w 3051158"/>
              <a:gd name="connsiteY4" fmla="*/ 823321 h 2505391"/>
              <a:gd name="connsiteX5" fmla="*/ 0 w 3051158"/>
              <a:gd name="connsiteY5" fmla="*/ 958570 h 2505391"/>
              <a:gd name="connsiteX6" fmla="*/ 987745 w 3051158"/>
              <a:gd name="connsiteY6" fmla="*/ 1179445 h 2505391"/>
              <a:gd name="connsiteX7" fmla="*/ 1082585 w 3051158"/>
              <a:gd name="connsiteY7" fmla="*/ 1644248 h 2505391"/>
              <a:gd name="connsiteX8" fmla="*/ 1045401 w 3051158"/>
              <a:gd name="connsiteY8" fmla="*/ 1923890 h 2505391"/>
              <a:gd name="connsiteX0" fmla="*/ 1045401 w 3051158"/>
              <a:gd name="connsiteY0" fmla="*/ 1923890 h 2611212"/>
              <a:gd name="connsiteX1" fmla="*/ 1347206 w 3051158"/>
              <a:gd name="connsiteY1" fmla="*/ 2611211 h 2611212"/>
              <a:gd name="connsiteX2" fmla="*/ 3051158 w 3051158"/>
              <a:gd name="connsiteY2" fmla="*/ 0 h 2611212"/>
              <a:gd name="connsiteX3" fmla="*/ 1190462 w 3051158"/>
              <a:gd name="connsiteY3" fmla="*/ 513287 h 2611212"/>
              <a:gd name="connsiteX4" fmla="*/ 59256 w 3051158"/>
              <a:gd name="connsiteY4" fmla="*/ 823321 h 2611212"/>
              <a:gd name="connsiteX5" fmla="*/ 0 w 3051158"/>
              <a:gd name="connsiteY5" fmla="*/ 958570 h 2611212"/>
              <a:gd name="connsiteX6" fmla="*/ 987745 w 3051158"/>
              <a:gd name="connsiteY6" fmla="*/ 1179445 h 2611212"/>
              <a:gd name="connsiteX7" fmla="*/ 1082585 w 3051158"/>
              <a:gd name="connsiteY7" fmla="*/ 1644248 h 2611212"/>
              <a:gd name="connsiteX8" fmla="*/ 1045401 w 3051158"/>
              <a:gd name="connsiteY8" fmla="*/ 1923890 h 2611212"/>
              <a:gd name="connsiteX0" fmla="*/ 1045401 w 3051158"/>
              <a:gd name="connsiteY0" fmla="*/ 1923890 h 2611211"/>
              <a:gd name="connsiteX1" fmla="*/ 1347206 w 3051158"/>
              <a:gd name="connsiteY1" fmla="*/ 2611211 h 2611211"/>
              <a:gd name="connsiteX2" fmla="*/ 3051158 w 3051158"/>
              <a:gd name="connsiteY2" fmla="*/ 0 h 2611211"/>
              <a:gd name="connsiteX3" fmla="*/ 59256 w 3051158"/>
              <a:gd name="connsiteY3" fmla="*/ 823321 h 2611211"/>
              <a:gd name="connsiteX4" fmla="*/ 0 w 3051158"/>
              <a:gd name="connsiteY4" fmla="*/ 958570 h 2611211"/>
              <a:gd name="connsiteX5" fmla="*/ 987745 w 3051158"/>
              <a:gd name="connsiteY5" fmla="*/ 1179445 h 2611211"/>
              <a:gd name="connsiteX6" fmla="*/ 1082585 w 3051158"/>
              <a:gd name="connsiteY6" fmla="*/ 1644248 h 2611211"/>
              <a:gd name="connsiteX7" fmla="*/ 1045401 w 3051158"/>
              <a:gd name="connsiteY7" fmla="*/ 1923890 h 2611211"/>
              <a:gd name="connsiteX0" fmla="*/ 1045401 w 3036789"/>
              <a:gd name="connsiteY0" fmla="*/ 2050142 h 2737463"/>
              <a:gd name="connsiteX1" fmla="*/ 1347206 w 3036789"/>
              <a:gd name="connsiteY1" fmla="*/ 2737463 h 2737463"/>
              <a:gd name="connsiteX2" fmla="*/ 3036789 w 3036789"/>
              <a:gd name="connsiteY2" fmla="*/ 0 h 2737463"/>
              <a:gd name="connsiteX3" fmla="*/ 59256 w 3036789"/>
              <a:gd name="connsiteY3" fmla="*/ 949573 h 2737463"/>
              <a:gd name="connsiteX4" fmla="*/ 0 w 3036789"/>
              <a:gd name="connsiteY4" fmla="*/ 1084822 h 2737463"/>
              <a:gd name="connsiteX5" fmla="*/ 987745 w 3036789"/>
              <a:gd name="connsiteY5" fmla="*/ 1305697 h 2737463"/>
              <a:gd name="connsiteX6" fmla="*/ 1082585 w 3036789"/>
              <a:gd name="connsiteY6" fmla="*/ 1770500 h 2737463"/>
              <a:gd name="connsiteX7" fmla="*/ 1045401 w 3036789"/>
              <a:gd name="connsiteY7" fmla="*/ 2050142 h 2737463"/>
              <a:gd name="connsiteX0" fmla="*/ 986145 w 2977533"/>
              <a:gd name="connsiteY0" fmla="*/ 2050142 h 2737463"/>
              <a:gd name="connsiteX1" fmla="*/ 1287950 w 2977533"/>
              <a:gd name="connsiteY1" fmla="*/ 2737463 h 2737463"/>
              <a:gd name="connsiteX2" fmla="*/ 2977533 w 2977533"/>
              <a:gd name="connsiteY2" fmla="*/ 0 h 2737463"/>
              <a:gd name="connsiteX3" fmla="*/ 0 w 2977533"/>
              <a:gd name="connsiteY3" fmla="*/ 949573 h 2737463"/>
              <a:gd name="connsiteX4" fmla="*/ 928489 w 2977533"/>
              <a:gd name="connsiteY4" fmla="*/ 1305697 h 2737463"/>
              <a:gd name="connsiteX5" fmla="*/ 1023329 w 2977533"/>
              <a:gd name="connsiteY5" fmla="*/ 1770500 h 2737463"/>
              <a:gd name="connsiteX6" fmla="*/ 986145 w 2977533"/>
              <a:gd name="connsiteY6" fmla="*/ 2050142 h 27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7533" h="2737463">
                <a:moveTo>
                  <a:pt x="986145" y="2050142"/>
                </a:moveTo>
                <a:lnTo>
                  <a:pt x="1287950" y="2737463"/>
                </a:lnTo>
                <a:lnTo>
                  <a:pt x="2977533" y="0"/>
                </a:lnTo>
                <a:lnTo>
                  <a:pt x="0" y="949573"/>
                </a:lnTo>
                <a:lnTo>
                  <a:pt x="928489" y="1305697"/>
                </a:lnTo>
                <a:lnTo>
                  <a:pt x="1023329" y="1770500"/>
                </a:lnTo>
                <a:lnTo>
                  <a:pt x="986145" y="2050142"/>
                </a:lnTo>
                <a:close/>
              </a:path>
            </a:pathLst>
          </a:custGeom>
          <a:solidFill>
            <a:srgbClr val="FE6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等腰三角形 31"/>
          <p:cNvSpPr/>
          <p:nvPr/>
        </p:nvSpPr>
        <p:spPr>
          <a:xfrm>
            <a:off x="2035568" y="5983942"/>
            <a:ext cx="3085269" cy="874058"/>
          </a:xfrm>
          <a:prstGeom prst="triangle">
            <a:avLst/>
          </a:prstGeom>
          <a:solidFill>
            <a:srgbClr val="3FA8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2686904" y="2460389"/>
            <a:ext cx="7127785" cy="877163"/>
          </a:xfrm>
          <a:prstGeom prst="rect">
            <a:avLst/>
          </a:prstGeom>
        </p:spPr>
        <p:txBody>
          <a:bodyPr wrap="none" bIns="0" anchor="b" anchorCtr="1">
            <a:spAutoFit/>
          </a:bodyPr>
          <a:lstStyle/>
          <a:p>
            <a:pPr algn="ctr"/>
            <a:r>
              <a:rPr lang="en-US" altLang="zh-CN" sz="5400" b="1" dirty="0">
                <a:solidFill>
                  <a:prstClr val="black"/>
                </a:solidFill>
                <a:latin typeface="Calibri Light"/>
                <a:ea typeface="宋体" panose="02010600030101010101" pitchFamily="2" charset="-122"/>
                <a:cs typeface="+mj-cs"/>
              </a:rPr>
              <a:t>Bayesian neural networks</a:t>
            </a:r>
            <a:endParaRPr lang="zh-CN" altLang="en-US" sz="7500" b="1" dirty="0">
              <a:solidFill>
                <a:srgbClr val="007BA4"/>
              </a:solidFill>
              <a:latin typeface="隶书" panose="02010509060101010101" pitchFamily="49" charset="-122"/>
              <a:ea typeface="隶书" panose="02010509060101010101" pitchFamily="49" charset="-122"/>
            </a:endParaRPr>
          </a:p>
        </p:txBody>
      </p:sp>
      <p:sp>
        <p:nvSpPr>
          <p:cNvPr id="58" name="文本框 57"/>
          <p:cNvSpPr txBox="1"/>
          <p:nvPr/>
        </p:nvSpPr>
        <p:spPr>
          <a:xfrm>
            <a:off x="4901708" y="3601489"/>
            <a:ext cx="2698175" cy="892552"/>
          </a:xfrm>
          <a:prstGeom prst="rect">
            <a:avLst/>
          </a:prstGeom>
          <a:noFill/>
        </p:spPr>
        <p:txBody>
          <a:bodyPr wrap="none" rtlCol="0">
            <a:spAutoFit/>
          </a:bodyPr>
          <a:lstStyle/>
          <a:p>
            <a:r>
              <a:rPr lang="zh-CN" altLang="en-US" sz="2800" dirty="0"/>
              <a:t>贝叶斯神经网络</a:t>
            </a:r>
            <a:endParaRPr lang="en-US" altLang="zh-CN" sz="2800" dirty="0"/>
          </a:p>
          <a:p>
            <a:endParaRPr lang="zh-CN" altLang="en-US" sz="2400" b="1" dirty="0">
              <a:solidFill>
                <a:srgbClr val="007BA4"/>
              </a:solidFill>
              <a:latin typeface="华文隶书" panose="02010800040101010101" pitchFamily="2" charset="-122"/>
              <a:ea typeface="华文隶书" panose="02010800040101010101" pitchFamily="2" charset="-122"/>
            </a:endParaRPr>
          </a:p>
        </p:txBody>
      </p:sp>
      <p:sp>
        <p:nvSpPr>
          <p:cNvPr id="13" name="矩形 12"/>
          <p:cNvSpPr/>
          <p:nvPr/>
        </p:nvSpPr>
        <p:spPr>
          <a:xfrm>
            <a:off x="0" y="-13959"/>
            <a:ext cx="12192000" cy="524098"/>
          </a:xfrm>
          <a:prstGeom prst="rect">
            <a:avLst/>
          </a:prstGeom>
          <a:solidFill>
            <a:srgbClr val="007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35816" y="-138612"/>
            <a:ext cx="2707933" cy="1041512"/>
          </a:xfrm>
          <a:prstGeom prst="rect">
            <a:avLst/>
          </a:prstGeom>
        </p:spPr>
      </p:pic>
    </p:spTree>
    <p:extLst>
      <p:ext uri="{BB962C8B-B14F-4D97-AF65-F5344CB8AC3E}">
        <p14:creationId xmlns:p14="http://schemas.microsoft.com/office/powerpoint/2010/main" val="323488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zh-CN" altLang="en-US" sz="2400" b="1" kern="100" dirty="0">
                <a:solidFill>
                  <a:srgbClr val="007BA4"/>
                </a:solidFill>
                <a:ea typeface="微软雅黑" panose="020B0503020204020204" pitchFamily="34" charset="-122"/>
                <a:cs typeface="Times New Roman" panose="02020603050405020304" pitchFamily="18" charset="0"/>
              </a:rPr>
              <a:t>为什么我们</a:t>
            </a:r>
            <a:r>
              <a:rPr lang="zh-CN" altLang="en-US" sz="2400" b="1" kern="100" dirty="0" smtClean="0">
                <a:solidFill>
                  <a:srgbClr val="007BA4"/>
                </a:solidFill>
                <a:ea typeface="微软雅黑" panose="020B0503020204020204" pitchFamily="34" charset="-122"/>
                <a:cs typeface="Times New Roman" panose="02020603050405020304" pitchFamily="18" charset="0"/>
              </a:rPr>
              <a:t>需要 </a:t>
            </a:r>
            <a:r>
              <a:rPr lang="en-US" altLang="zh-CN" sz="2400" b="1" kern="100" dirty="0" smtClean="0">
                <a:solidFill>
                  <a:srgbClr val="007BA4"/>
                </a:solidFill>
                <a:ea typeface="微软雅黑" panose="020B0503020204020204" pitchFamily="34" charset="-122"/>
                <a:cs typeface="Times New Roman" panose="02020603050405020304" pitchFamily="18" charset="0"/>
              </a:rPr>
              <a:t>Bayesian </a:t>
            </a:r>
            <a:r>
              <a:rPr lang="en-US" altLang="zh-CN" sz="2400" b="1" kern="100" dirty="0">
                <a:solidFill>
                  <a:srgbClr val="007BA4"/>
                </a:solidFill>
                <a:ea typeface="微软雅黑" panose="020B0503020204020204" pitchFamily="34" charset="-122"/>
                <a:cs typeface="Times New Roman" panose="02020603050405020304" pitchFamily="18" charset="0"/>
              </a:rPr>
              <a:t>Neural Networks</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8061313"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引入贝叶斯的概念在神经网络中可以解决以上</a:t>
            </a:r>
            <a:r>
              <a:rPr lang="zh-CN" altLang="en-US" sz="2400" dirty="0" smtClean="0"/>
              <a:t>问题</a:t>
            </a:r>
            <a:endParaRPr lang="zh-CN" altLang="en-US" sz="2400" dirty="0"/>
          </a:p>
          <a:p>
            <a:endParaRPr lang="zh-CN" altLang="en-US" sz="2400" dirty="0"/>
          </a:p>
          <a:p>
            <a:pPr lvl="1"/>
            <a:r>
              <a:rPr lang="zh-CN" altLang="en-US" sz="2000" dirty="0" smtClean="0"/>
              <a:t>将</a:t>
            </a:r>
            <a:r>
              <a:rPr lang="zh-CN" altLang="en-US" sz="2000" dirty="0"/>
              <a:t>权重作为随机变量看待，不易过拟合</a:t>
            </a:r>
            <a:r>
              <a:rPr lang="zh-CN" altLang="en-US" sz="2000" dirty="0" smtClean="0"/>
              <a:t>。</a:t>
            </a:r>
            <a:endParaRPr lang="en-US" altLang="zh-CN" sz="2000" dirty="0" smtClean="0"/>
          </a:p>
          <a:p>
            <a:pPr lvl="1"/>
            <a:r>
              <a:rPr lang="zh-CN" altLang="en-US" sz="2000" dirty="0" smtClean="0"/>
              <a:t>贝叶斯</a:t>
            </a:r>
            <a:r>
              <a:rPr lang="zh-CN" altLang="en-US" sz="2000" dirty="0"/>
              <a:t>神经网络在小型数据集上也能很好的</a:t>
            </a:r>
            <a:r>
              <a:rPr lang="zh-CN" altLang="en-US" sz="2000" dirty="0" smtClean="0"/>
              <a:t>学习</a:t>
            </a:r>
            <a:r>
              <a:rPr lang="zh-CN" altLang="en-US" sz="2000" dirty="0"/>
              <a:t>。</a:t>
            </a:r>
            <a:endParaRPr lang="en-US" altLang="zh-CN" sz="2000" dirty="0" smtClean="0"/>
          </a:p>
          <a:p>
            <a:pPr lvl="1"/>
            <a:r>
              <a:rPr lang="zh-CN" altLang="en-US" sz="2000" dirty="0" smtClean="0"/>
              <a:t>先验</a:t>
            </a:r>
            <a:r>
              <a:rPr lang="zh-CN" altLang="en-US" sz="2000" dirty="0"/>
              <a:t>的加入相当于给网络提供了一种约束和正则，</a:t>
            </a:r>
            <a:r>
              <a:rPr lang="en-US" altLang="zh-CN" sz="2000" dirty="0"/>
              <a:t>Dropout </a:t>
            </a:r>
            <a:r>
              <a:rPr lang="zh-CN" altLang="en-US" sz="2000" dirty="0"/>
              <a:t>在分析中也被认为是贝叶斯神经网络的一种形式</a:t>
            </a:r>
            <a:r>
              <a:rPr lang="zh-CN" altLang="en-US" sz="2000" dirty="0" smtClean="0"/>
              <a:t>。</a:t>
            </a:r>
            <a:endParaRPr lang="zh-CN" altLang="en-US" sz="2000" dirty="0"/>
          </a:p>
          <a:p>
            <a:pPr lvl="1"/>
            <a:r>
              <a:rPr lang="zh-CN" altLang="en-US" sz="2000" dirty="0"/>
              <a:t>贝叶斯神经网络能够产生不确定性的度量，而非仅给出一个判别结果。</a:t>
            </a:r>
          </a:p>
          <a:p>
            <a:pPr lvl="2"/>
            <a:endParaRPr lang="zh-CN" altLang="en-US" sz="1400" dirty="0"/>
          </a:p>
        </p:txBody>
      </p:sp>
    </p:spTree>
    <p:extLst>
      <p:ext uri="{BB962C8B-B14F-4D97-AF65-F5344CB8AC3E}">
        <p14:creationId xmlns:p14="http://schemas.microsoft.com/office/powerpoint/2010/main" val="534099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zh-CN" altLang="en-US" sz="2400" b="1" kern="100" dirty="0">
                <a:solidFill>
                  <a:srgbClr val="007BA4"/>
                </a:solidFill>
                <a:ea typeface="微软雅黑" panose="020B0503020204020204" pitchFamily="34" charset="-122"/>
                <a:cs typeface="Times New Roman" panose="02020603050405020304" pitchFamily="18" charset="0"/>
              </a:rPr>
              <a:t>为什么我们</a:t>
            </a:r>
            <a:r>
              <a:rPr lang="zh-CN" altLang="en-US" sz="2400" b="1" kern="100" dirty="0" smtClean="0">
                <a:solidFill>
                  <a:srgbClr val="007BA4"/>
                </a:solidFill>
                <a:ea typeface="微软雅黑" panose="020B0503020204020204" pitchFamily="34" charset="-122"/>
                <a:cs typeface="Times New Roman" panose="02020603050405020304" pitchFamily="18" charset="0"/>
              </a:rPr>
              <a:t>需要 </a:t>
            </a:r>
            <a:r>
              <a:rPr lang="en-US" altLang="zh-CN" sz="2400" b="1" kern="100" dirty="0" smtClean="0">
                <a:solidFill>
                  <a:srgbClr val="007BA4"/>
                </a:solidFill>
                <a:ea typeface="微软雅黑" panose="020B0503020204020204" pitchFamily="34" charset="-122"/>
                <a:cs typeface="Times New Roman" panose="02020603050405020304" pitchFamily="18" charset="0"/>
              </a:rPr>
              <a:t>Bayesian </a:t>
            </a:r>
            <a:r>
              <a:rPr lang="en-US" altLang="zh-CN" sz="2400" b="1" kern="100" dirty="0">
                <a:solidFill>
                  <a:srgbClr val="007BA4"/>
                </a:solidFill>
                <a:ea typeface="微软雅黑" panose="020B0503020204020204" pitchFamily="34" charset="-122"/>
                <a:cs typeface="Times New Roman" panose="02020603050405020304" pitchFamily="18" charset="0"/>
              </a:rPr>
              <a:t>Neural Networks</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8061313"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endParaRPr lang="zh-CN" altLang="en-US" sz="1400" dirty="0"/>
          </a:p>
        </p:txBody>
      </p:sp>
      <p:pic>
        <p:nvPicPr>
          <p:cNvPr id="6" name="内容占位符 5"/>
          <p:cNvPicPr>
            <a:picLocks noChangeAspect="1"/>
          </p:cNvPicPr>
          <p:nvPr/>
        </p:nvPicPr>
        <p:blipFill>
          <a:blip r:embed="rId4"/>
          <a:stretch>
            <a:fillRect/>
          </a:stretch>
        </p:blipFill>
        <p:spPr>
          <a:xfrm>
            <a:off x="830590" y="1756862"/>
            <a:ext cx="7040151" cy="3663614"/>
          </a:xfrm>
          <a:prstGeom prst="rect">
            <a:avLst/>
          </a:prstGeom>
        </p:spPr>
      </p:pic>
      <p:sp>
        <p:nvSpPr>
          <p:cNvPr id="7" name="文本框 6"/>
          <p:cNvSpPr txBox="1"/>
          <p:nvPr/>
        </p:nvSpPr>
        <p:spPr>
          <a:xfrm>
            <a:off x="830590" y="5691198"/>
            <a:ext cx="7263270" cy="646331"/>
          </a:xfrm>
          <a:prstGeom prst="rect">
            <a:avLst/>
          </a:prstGeom>
          <a:noFill/>
        </p:spPr>
        <p:txBody>
          <a:bodyPr wrap="none" rtlCol="0">
            <a:spAutoFit/>
          </a:bodyPr>
          <a:lstStyle/>
          <a:p>
            <a:r>
              <a:rPr lang="zh-CN" altLang="en-US" dirty="0" smtClean="0"/>
              <a:t>“当事实改变，我的观念也跟着改变，你呢？”</a:t>
            </a:r>
            <a:endParaRPr lang="en-US" altLang="zh-CN" dirty="0" smtClean="0"/>
          </a:p>
          <a:p>
            <a:r>
              <a:rPr lang="en-US" altLang="zh-CN" dirty="0"/>
              <a:t>	</a:t>
            </a:r>
            <a:r>
              <a:rPr lang="en-US" altLang="zh-CN" dirty="0" smtClean="0"/>
              <a:t>				——John </a:t>
            </a:r>
            <a:r>
              <a:rPr lang="en-US" altLang="zh-CN" dirty="0"/>
              <a:t>Maynard </a:t>
            </a:r>
            <a:r>
              <a:rPr lang="en-US" altLang="zh-CN" dirty="0" smtClean="0"/>
              <a:t>Keynes</a:t>
            </a:r>
            <a:endParaRPr lang="zh-CN" altLang="en-US" dirty="0"/>
          </a:p>
        </p:txBody>
      </p:sp>
    </p:spTree>
    <p:extLst>
      <p:ext uri="{BB962C8B-B14F-4D97-AF65-F5344CB8AC3E}">
        <p14:creationId xmlns:p14="http://schemas.microsoft.com/office/powerpoint/2010/main" val="2193578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744243"/>
          </a:xfrm>
          <a:prstGeom prst="rect">
            <a:avLst/>
          </a:prstGeom>
        </p:spPr>
        <p:txBody>
          <a:bodyPr wrap="square">
            <a:spAutoFit/>
          </a:bodyPr>
          <a:lstStyle/>
          <a:p>
            <a:pPr algn="ctr">
              <a:lnSpc>
                <a:spcPct val="173000"/>
              </a:lnSpc>
              <a:spcBef>
                <a:spcPts val="1300"/>
              </a:spcBef>
            </a:pPr>
            <a:r>
              <a:rPr lang="en-US" altLang="zh-CN" sz="2800" b="1" kern="100" dirty="0">
                <a:solidFill>
                  <a:srgbClr val="007BA4"/>
                </a:solidFill>
                <a:ea typeface="微软雅黑" panose="020B0503020204020204" pitchFamily="34" charset="-122"/>
                <a:cs typeface="Times New Roman" panose="02020603050405020304" pitchFamily="18" charset="0"/>
              </a:rPr>
              <a:t>《Weight Uncertainty in Neural Networks》</a:t>
            </a:r>
            <a:endParaRPr lang="zh-CN" altLang="en-US" sz="28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705000" y="2194276"/>
            <a:ext cx="8488695"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mn-ea"/>
              </a:rPr>
              <a:t>作者：</a:t>
            </a:r>
            <a:r>
              <a:rPr lang="en-US" altLang="zh-CN" sz="2000" dirty="0">
                <a:latin typeface="+mn-ea"/>
              </a:rPr>
              <a:t>Charles Blundell, Julien </a:t>
            </a:r>
            <a:r>
              <a:rPr lang="en-US" altLang="zh-CN" sz="2000" dirty="0" err="1">
                <a:latin typeface="+mn-ea"/>
              </a:rPr>
              <a:t>Cornebise</a:t>
            </a:r>
            <a:r>
              <a:rPr lang="en-US" altLang="zh-CN" sz="2000" dirty="0">
                <a:latin typeface="+mn-ea"/>
              </a:rPr>
              <a:t>, </a:t>
            </a:r>
            <a:r>
              <a:rPr lang="en-US" altLang="zh-CN" sz="2000" dirty="0" err="1">
                <a:latin typeface="+mn-ea"/>
              </a:rPr>
              <a:t>Koray</a:t>
            </a:r>
            <a:r>
              <a:rPr lang="en-US" altLang="zh-CN" sz="2000" dirty="0">
                <a:latin typeface="+mn-ea"/>
              </a:rPr>
              <a:t> </a:t>
            </a:r>
            <a:r>
              <a:rPr lang="en-US" altLang="zh-CN" sz="2000" dirty="0" err="1">
                <a:latin typeface="+mn-ea"/>
              </a:rPr>
              <a:t>Kavukcuoglu</a:t>
            </a:r>
            <a:r>
              <a:rPr lang="en-US" altLang="zh-CN" sz="2000" dirty="0">
                <a:latin typeface="+mn-ea"/>
              </a:rPr>
              <a:t> </a:t>
            </a:r>
            <a:r>
              <a:rPr lang="en-US" altLang="zh-CN" sz="2000" dirty="0" smtClean="0">
                <a:latin typeface="+mn-ea"/>
              </a:rPr>
              <a:t>and </a:t>
            </a:r>
            <a:r>
              <a:rPr lang="en-US" altLang="zh-CN" sz="2000" dirty="0" err="1" smtClean="0">
                <a:latin typeface="+mn-ea"/>
              </a:rPr>
              <a:t>Daan</a:t>
            </a:r>
            <a:r>
              <a:rPr lang="en-US" altLang="zh-CN" sz="2000" dirty="0" smtClean="0">
                <a:latin typeface="+mn-ea"/>
              </a:rPr>
              <a:t> </a:t>
            </a:r>
            <a:r>
              <a:rPr lang="en-US" altLang="zh-CN" sz="2000" dirty="0" err="1">
                <a:latin typeface="+mn-ea"/>
              </a:rPr>
              <a:t>Wierstra</a:t>
            </a:r>
            <a:r>
              <a:rPr lang="en-US" altLang="zh-CN" sz="2000" dirty="0">
                <a:latin typeface="+mn-ea"/>
              </a:rPr>
              <a:t> [Google DeepMind]</a:t>
            </a:r>
          </a:p>
          <a:p>
            <a:endParaRPr lang="en-US" altLang="zh-CN" sz="2000" dirty="0">
              <a:latin typeface="+mn-ea"/>
            </a:endParaRPr>
          </a:p>
          <a:p>
            <a:r>
              <a:rPr lang="zh-CN" altLang="en-US" sz="2000" dirty="0">
                <a:latin typeface="+mn-ea"/>
              </a:rPr>
              <a:t>内容：普通的前馈神经网络容易过拟合，不能处理数据中的不确定性，因此提出怎么样建模深度学习中的不确定性 </a:t>
            </a:r>
          </a:p>
          <a:p>
            <a:endParaRPr lang="zh-CN" altLang="en-US" sz="2000" dirty="0">
              <a:latin typeface="+mn-ea"/>
            </a:endParaRPr>
          </a:p>
          <a:p>
            <a:r>
              <a:rPr lang="zh-CN" altLang="en-US" sz="2000" dirty="0">
                <a:latin typeface="+mn-ea"/>
              </a:rPr>
              <a:t>方法：提出了</a:t>
            </a:r>
            <a:r>
              <a:rPr lang="en-US" altLang="zh-CN" sz="2000" dirty="0">
                <a:latin typeface="+mn-ea"/>
              </a:rPr>
              <a:t>Bayes by </a:t>
            </a:r>
            <a:r>
              <a:rPr lang="en-US" altLang="zh-CN" sz="2000" dirty="0" err="1">
                <a:latin typeface="+mn-ea"/>
              </a:rPr>
              <a:t>Backprop</a:t>
            </a:r>
            <a:r>
              <a:rPr lang="en-US" altLang="zh-CN" sz="2000" dirty="0">
                <a:latin typeface="+mn-ea"/>
              </a:rPr>
              <a:t> </a:t>
            </a:r>
            <a:r>
              <a:rPr lang="zh-CN" altLang="en-US" sz="2000" dirty="0">
                <a:latin typeface="+mn-ea"/>
              </a:rPr>
              <a:t>（</a:t>
            </a:r>
            <a:r>
              <a:rPr lang="en-US" altLang="zh-CN" sz="2000" dirty="0">
                <a:latin typeface="+mn-ea"/>
              </a:rPr>
              <a:t>BBB</a:t>
            </a:r>
            <a:r>
              <a:rPr lang="zh-CN" altLang="en-US" sz="2000" dirty="0">
                <a:latin typeface="+mn-ea"/>
              </a:rPr>
              <a:t>）</a:t>
            </a:r>
          </a:p>
        </p:txBody>
      </p:sp>
    </p:spTree>
    <p:extLst>
      <p:ext uri="{BB962C8B-B14F-4D97-AF65-F5344CB8AC3E}">
        <p14:creationId xmlns:p14="http://schemas.microsoft.com/office/powerpoint/2010/main" val="3066528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en-US" altLang="zh-CN" sz="2400" b="1" kern="100" dirty="0">
                <a:solidFill>
                  <a:srgbClr val="007BA4"/>
                </a:solidFill>
                <a:ea typeface="微软雅黑" panose="020B0503020204020204" pitchFamily="34" charset="-122"/>
                <a:cs typeface="Times New Roman" panose="02020603050405020304" pitchFamily="18" charset="0"/>
              </a:rPr>
              <a:t>How to prevent overfitting</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8568209"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mn-ea"/>
              </a:rPr>
              <a:t>Various regularization schemes have been developed to prevent overfitting in neural networks:</a:t>
            </a:r>
          </a:p>
          <a:p>
            <a:pPr lvl="1"/>
            <a:r>
              <a:rPr lang="en-US" altLang="zh-CN" sz="1800" dirty="0">
                <a:latin typeface="+mn-ea"/>
              </a:rPr>
              <a:t>Early stopping</a:t>
            </a:r>
          </a:p>
          <a:p>
            <a:pPr lvl="1"/>
            <a:r>
              <a:rPr lang="en-US" altLang="zh-CN" sz="1800" dirty="0">
                <a:latin typeface="+mn-ea"/>
              </a:rPr>
              <a:t>Weight decay</a:t>
            </a:r>
          </a:p>
          <a:p>
            <a:pPr lvl="1"/>
            <a:r>
              <a:rPr lang="en-US" altLang="zh-CN" sz="1800" dirty="0">
                <a:latin typeface="+mn-ea"/>
              </a:rPr>
              <a:t>Dropout</a:t>
            </a:r>
          </a:p>
          <a:p>
            <a:pPr marL="0" indent="0">
              <a:buNone/>
            </a:pPr>
            <a:endParaRPr lang="en-US" altLang="zh-CN" sz="2000" dirty="0">
              <a:latin typeface="+mn-ea"/>
            </a:endParaRPr>
          </a:p>
          <a:p>
            <a:pPr marL="0" indent="0">
              <a:buNone/>
            </a:pPr>
            <a:r>
              <a:rPr lang="en-US" altLang="zh-CN" sz="2000" dirty="0">
                <a:latin typeface="+mn-ea"/>
              </a:rPr>
              <a:t>This paper addressed this problem by using </a:t>
            </a:r>
            <a:r>
              <a:rPr lang="en-US" altLang="zh-CN" sz="2000" dirty="0" err="1">
                <a:solidFill>
                  <a:srgbClr val="FF0000"/>
                </a:solidFill>
                <a:latin typeface="+mn-ea"/>
              </a:rPr>
              <a:t>variational</a:t>
            </a:r>
            <a:r>
              <a:rPr lang="en-US" altLang="zh-CN" sz="2000" dirty="0">
                <a:solidFill>
                  <a:srgbClr val="FF0000"/>
                </a:solidFill>
                <a:latin typeface="+mn-ea"/>
              </a:rPr>
              <a:t> Bayesian learning </a:t>
            </a:r>
            <a:r>
              <a:rPr lang="en-US" altLang="zh-CN" sz="2000" dirty="0">
                <a:latin typeface="+mn-ea"/>
              </a:rPr>
              <a:t>to </a:t>
            </a:r>
            <a:r>
              <a:rPr lang="en-US" altLang="zh-CN" sz="2000" dirty="0" smtClean="0">
                <a:latin typeface="+mn-ea"/>
              </a:rPr>
              <a:t>Introduce </a:t>
            </a:r>
            <a:r>
              <a:rPr lang="en-US" altLang="zh-CN" sz="2000" dirty="0">
                <a:latin typeface="+mn-ea"/>
              </a:rPr>
              <a:t>uncertainty in the weights of the network.</a:t>
            </a:r>
          </a:p>
          <a:p>
            <a:endParaRPr lang="zh-CN" altLang="en-US" sz="2000" dirty="0"/>
          </a:p>
        </p:txBody>
      </p:sp>
      <p:sp>
        <p:nvSpPr>
          <p:cNvPr id="2" name="下箭头 1"/>
          <p:cNvSpPr/>
          <p:nvPr/>
        </p:nvSpPr>
        <p:spPr>
          <a:xfrm>
            <a:off x="4393096" y="4643851"/>
            <a:ext cx="337930" cy="586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95877" y="5451513"/>
            <a:ext cx="2394438" cy="369332"/>
          </a:xfrm>
          <a:prstGeom prst="rect">
            <a:avLst/>
          </a:prstGeom>
        </p:spPr>
        <p:txBody>
          <a:bodyPr wrap="none">
            <a:spAutoFit/>
          </a:bodyPr>
          <a:lstStyle/>
          <a:p>
            <a:pPr lvl="1" algn="ctr"/>
            <a:r>
              <a:rPr lang="en-US" altLang="zh-CN" dirty="0">
                <a:solidFill>
                  <a:srgbClr val="FF0000"/>
                </a:solidFill>
              </a:rPr>
              <a:t>Bayes by </a:t>
            </a:r>
            <a:r>
              <a:rPr lang="en-US" altLang="zh-CN" dirty="0" err="1">
                <a:solidFill>
                  <a:srgbClr val="FF0000"/>
                </a:solidFill>
              </a:rPr>
              <a:t>Backprop</a:t>
            </a:r>
            <a:endParaRPr lang="en-US" altLang="zh-CN" dirty="0">
              <a:solidFill>
                <a:srgbClr val="FF0000"/>
              </a:solidFill>
            </a:endParaRPr>
          </a:p>
        </p:txBody>
      </p:sp>
    </p:spTree>
    <p:extLst>
      <p:ext uri="{BB962C8B-B14F-4D97-AF65-F5344CB8AC3E}">
        <p14:creationId xmlns:p14="http://schemas.microsoft.com/office/powerpoint/2010/main" val="104757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en-US" altLang="zh-CN" sz="2400" b="1" kern="100" dirty="0">
                <a:solidFill>
                  <a:srgbClr val="007BA4"/>
                </a:solidFill>
                <a:ea typeface="微软雅黑" panose="020B0503020204020204" pitchFamily="34" charset="-122"/>
                <a:cs typeface="Times New Roman" panose="02020603050405020304" pitchFamily="18" charset="0"/>
              </a:rPr>
              <a:t>Contribution</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altLang="zh-CN" sz="2000" dirty="0">
                <a:solidFill>
                  <a:prstClr val="black"/>
                </a:solidFill>
                <a:latin typeface="+mn-ea"/>
              </a:rPr>
              <a:t>They proposed </a:t>
            </a:r>
            <a:r>
              <a:rPr lang="en-US" altLang="zh-CN" sz="2000" dirty="0">
                <a:solidFill>
                  <a:srgbClr val="FF0000"/>
                </a:solidFill>
                <a:latin typeface="+mn-ea"/>
              </a:rPr>
              <a:t>Bayes by </a:t>
            </a:r>
            <a:r>
              <a:rPr lang="en-US" altLang="zh-CN" sz="2000" dirty="0" err="1">
                <a:solidFill>
                  <a:srgbClr val="FF0000"/>
                </a:solidFill>
                <a:latin typeface="+mn-ea"/>
              </a:rPr>
              <a:t>Backprop</a:t>
            </a:r>
            <a:endParaRPr lang="zh-CN" altLang="en-US" sz="2000" dirty="0">
              <a:solidFill>
                <a:srgbClr val="FF0000"/>
              </a:solidFill>
              <a:latin typeface="+mn-ea"/>
            </a:endParaRPr>
          </a:p>
          <a:p>
            <a:pPr lvl="1">
              <a:buFont typeface="Arial" panose="02080604020202020204" pitchFamily="34" charset="0"/>
              <a:buChar char="•"/>
            </a:pPr>
            <a:r>
              <a:rPr lang="en-US" altLang="zh-CN" sz="1800" dirty="0">
                <a:solidFill>
                  <a:prstClr val="black"/>
                </a:solidFill>
                <a:latin typeface="+mn-ea"/>
              </a:rPr>
              <a:t>A simple approximate learning algorithm similar to backpropagation</a:t>
            </a:r>
          </a:p>
          <a:p>
            <a:pPr lvl="1">
              <a:buFont typeface="Arial" panose="02080604020202020204" pitchFamily="34" charset="0"/>
              <a:buChar char="•"/>
            </a:pPr>
            <a:r>
              <a:rPr lang="en-US" altLang="zh-CN" sz="1800" dirty="0">
                <a:solidFill>
                  <a:prstClr val="black"/>
                </a:solidFill>
                <a:latin typeface="+mn-ea"/>
              </a:rPr>
              <a:t>All weights are represented by </a:t>
            </a:r>
            <a:r>
              <a:rPr lang="en-US" altLang="zh-CN" sz="1800" dirty="0">
                <a:solidFill>
                  <a:srgbClr val="FF0000"/>
                </a:solidFill>
                <a:latin typeface="+mn-ea"/>
              </a:rPr>
              <a:t>probability distributions </a:t>
            </a:r>
            <a:r>
              <a:rPr lang="en-US" altLang="zh-CN" sz="1800" dirty="0">
                <a:solidFill>
                  <a:prstClr val="black"/>
                </a:solidFill>
                <a:latin typeface="+mn-ea"/>
              </a:rPr>
              <a:t>rather than having a single fixed value.</a:t>
            </a:r>
          </a:p>
          <a:p>
            <a:pPr marL="0" lvl="0" indent="0">
              <a:buNone/>
            </a:pPr>
            <a:r>
              <a:rPr lang="en-US" altLang="zh-CN" sz="2000" dirty="0">
                <a:solidFill>
                  <a:prstClr val="black"/>
                </a:solidFill>
                <a:latin typeface="+mn-ea"/>
              </a:rPr>
              <a:t>It achieves good results in several domains.</a:t>
            </a:r>
          </a:p>
          <a:p>
            <a:pPr lvl="1">
              <a:buFont typeface="Arial" panose="02080604020202020204" pitchFamily="34" charset="0"/>
              <a:buChar char="•"/>
            </a:pPr>
            <a:r>
              <a:rPr lang="en-US" altLang="zh-CN" sz="1800" dirty="0">
                <a:solidFill>
                  <a:prstClr val="black"/>
                </a:solidFill>
                <a:latin typeface="+mn-ea"/>
              </a:rPr>
              <a:t>Classification</a:t>
            </a:r>
          </a:p>
          <a:p>
            <a:pPr lvl="1">
              <a:buFont typeface="Arial" panose="02080604020202020204" pitchFamily="34" charset="0"/>
              <a:buChar char="•"/>
            </a:pPr>
            <a:r>
              <a:rPr lang="en-US" altLang="zh-CN" sz="1800" dirty="0">
                <a:solidFill>
                  <a:prstClr val="black"/>
                </a:solidFill>
                <a:latin typeface="+mn-ea"/>
              </a:rPr>
              <a:t>Regression</a:t>
            </a:r>
          </a:p>
          <a:p>
            <a:pPr lvl="1">
              <a:buFont typeface="Arial" panose="02080604020202020204" pitchFamily="34" charset="0"/>
              <a:buChar char="•"/>
            </a:pPr>
            <a:r>
              <a:rPr lang="en-US" altLang="zh-CN" sz="1800" dirty="0" err="1">
                <a:solidFill>
                  <a:prstClr val="black"/>
                </a:solidFill>
                <a:latin typeface="+mn-ea"/>
              </a:rPr>
              <a:t>Bandiit</a:t>
            </a:r>
            <a:r>
              <a:rPr lang="en-US" altLang="zh-CN" sz="1800" dirty="0">
                <a:solidFill>
                  <a:prstClr val="black"/>
                </a:solidFill>
                <a:latin typeface="+mn-ea"/>
              </a:rPr>
              <a:t> problem</a:t>
            </a:r>
          </a:p>
          <a:p>
            <a:endParaRPr lang="zh-CN" altLang="en-US" sz="2000" dirty="0"/>
          </a:p>
        </p:txBody>
      </p:sp>
      <p:pic>
        <p:nvPicPr>
          <p:cNvPr id="7" name="内容占位符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6799" y="3647984"/>
            <a:ext cx="5753488" cy="2492934"/>
          </a:xfrm>
          <a:prstGeom prst="rect">
            <a:avLst/>
          </a:prstGeom>
        </p:spPr>
      </p:pic>
    </p:spTree>
    <p:extLst>
      <p:ext uri="{BB962C8B-B14F-4D97-AF65-F5344CB8AC3E}">
        <p14:creationId xmlns:p14="http://schemas.microsoft.com/office/powerpoint/2010/main" val="2201152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en-US" altLang="zh-CN" sz="2400" b="1" kern="100" dirty="0">
                <a:solidFill>
                  <a:srgbClr val="007BA4"/>
                </a:solidFill>
                <a:ea typeface="微软雅黑" panose="020B0503020204020204" pitchFamily="34" charset="-122"/>
                <a:cs typeface="Times New Roman" panose="02020603050405020304" pitchFamily="18" charset="0"/>
              </a:rPr>
              <a:t>Point Estimates of NN</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mc:AlternateContent xmlns:mc="http://schemas.openxmlformats.org/markup-compatibility/2006" xmlns:a14="http://schemas.microsoft.com/office/drawing/2010/main">
        <mc:Choice Requires="a14">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t>最大似然估计（</a:t>
                </a:r>
                <a:r>
                  <a:rPr lang="en-US" altLang="zh-CN" sz="2000" dirty="0"/>
                  <a:t>Maximum Likelihood Estimation, MLE</a:t>
                </a:r>
                <a:r>
                  <a:rPr lang="zh-CN" altLang="en-US" sz="2000" dirty="0" smtClean="0"/>
                  <a:t>）</a:t>
                </a:r>
                <a:endParaRPr lang="en-US" altLang="zh-CN" sz="2000" dirty="0" smtClean="0"/>
              </a:p>
              <a:p>
                <a:pPr lvl="2"/>
                <a:endParaRPr lang="en-US" altLang="zh-CN" sz="1200" dirty="0"/>
              </a:p>
              <a:p>
                <a:pPr marL="914400" lvl="2" indent="0">
                  <a:buNone/>
                </a:pPr>
                <a:r>
                  <a:rPr lang="en-US" altLang="zh-CN" dirty="0" smtClean="0">
                    <a:solidFill>
                      <a:srgbClr val="FF0000"/>
                    </a:solidFill>
                    <a:latin typeface="Times New Roman" panose="02020603050405020304" pitchFamily="18" charset="0"/>
                    <a:cs typeface="Times New Roman" panose="02020603050405020304" pitchFamily="18" charset="0"/>
                  </a:rPr>
                  <a:t>Neural Network is a probabilistic model </a:t>
                </a:r>
                <a14:m>
                  <m:oMath xmlns:m="http://schemas.openxmlformats.org/officeDocument/2006/math">
                    <m:r>
                      <a:rPr lang="en-US" altLang="zh-CN" b="0" i="1" smtClean="0">
                        <a:solidFill>
                          <a:srgbClr val="FF0000"/>
                        </a:solidFill>
                        <a:latin typeface="Cambria Math" panose="02040503050406030204" pitchFamily="18" charset="0"/>
                      </a:rPr>
                      <m:t>𝑃</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𝑦</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𝑤</m:t>
                    </m:r>
                    <m:r>
                      <a:rPr lang="en-US" altLang="zh-CN" b="0" i="1" smtClean="0">
                        <a:solidFill>
                          <a:srgbClr val="FF0000"/>
                        </a:solidFill>
                        <a:latin typeface="Cambria Math" panose="02040503050406030204" pitchFamily="18" charset="0"/>
                      </a:rPr>
                      <m:t>)</m:t>
                    </m:r>
                  </m:oMath>
                </a14:m>
                <a:endParaRPr lang="zh-CN" altLang="en-US" dirty="0">
                  <a:solidFill>
                    <a:srgbClr val="FF0000"/>
                  </a:solidFill>
                  <a:latin typeface="Times New Roman" panose="02020603050405020304" pitchFamily="18" charset="0"/>
                  <a:cs typeface="Times New Roman" panose="02020603050405020304" pitchFamily="18" charset="0"/>
                </a:endParaRPr>
              </a:p>
              <a:p>
                <a:endParaRPr lang="zh-CN" altLang="en-US" sz="2000" dirty="0"/>
              </a:p>
            </p:txBody>
          </p:sp>
        </mc:Choice>
        <mc:Fallback xmlns="">
          <p:sp>
            <p:nvSpPr>
              <p:cNvPr id="9" name="内容占位符 2"/>
              <p:cNvSpPr txBox="1">
                <a:spLocks noRot="1" noChangeAspect="1" noMove="1" noResize="1" noEditPoints="1" noAdjustHandles="1" noChangeArrowheads="1" noChangeShapeType="1" noTextEdit="1"/>
              </p:cNvSpPr>
              <p:nvPr/>
            </p:nvSpPr>
            <p:spPr>
              <a:xfrm>
                <a:off x="615548" y="1935859"/>
                <a:ext cx="9045287" cy="4205059"/>
              </a:xfrm>
              <a:prstGeom prst="rect">
                <a:avLst/>
              </a:prstGeom>
              <a:blipFill>
                <a:blip r:embed="rId4"/>
                <a:stretch>
                  <a:fillRect l="-606" t="-1597"/>
                </a:stretch>
              </a:blipFill>
            </p:spPr>
            <p:txBody>
              <a:bodyPr/>
              <a:lstStyle/>
              <a:p>
                <a:r>
                  <a:rPr lang="zh-CN" altLang="en-US">
                    <a:noFill/>
                  </a:rPr>
                  <a:t> </a:t>
                </a:r>
              </a:p>
            </p:txBody>
          </p:sp>
        </mc:Fallback>
      </mc:AlternateContent>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1628" y="2936503"/>
            <a:ext cx="6546756" cy="2595397"/>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3780" y="3994129"/>
            <a:ext cx="3674110" cy="1935293"/>
          </a:xfrm>
          <a:prstGeom prst="rect">
            <a:avLst/>
          </a:prstGeom>
        </p:spPr>
      </p:pic>
      <p:pic>
        <p:nvPicPr>
          <p:cNvPr id="2" name="图片 1"/>
          <p:cNvPicPr>
            <a:picLocks noChangeAspect="1"/>
          </p:cNvPicPr>
          <p:nvPr/>
        </p:nvPicPr>
        <p:blipFill>
          <a:blip r:embed="rId7"/>
          <a:stretch>
            <a:fillRect/>
          </a:stretch>
        </p:blipFill>
        <p:spPr>
          <a:xfrm>
            <a:off x="7181136" y="2538981"/>
            <a:ext cx="2633586" cy="397522"/>
          </a:xfrm>
          <a:prstGeom prst="rect">
            <a:avLst/>
          </a:prstGeom>
        </p:spPr>
      </p:pic>
    </p:spTree>
    <p:extLst>
      <p:ext uri="{BB962C8B-B14F-4D97-AF65-F5344CB8AC3E}">
        <p14:creationId xmlns:p14="http://schemas.microsoft.com/office/powerpoint/2010/main" val="2849623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en-US" altLang="zh-CN" sz="2400" b="1" kern="100" dirty="0">
                <a:solidFill>
                  <a:srgbClr val="007BA4"/>
                </a:solidFill>
                <a:ea typeface="微软雅黑" panose="020B0503020204020204" pitchFamily="34" charset="-122"/>
                <a:cs typeface="Times New Roman" panose="02020603050405020304" pitchFamily="18" charset="0"/>
              </a:rPr>
              <a:t>Point Estimates of NN</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最大后验估计（</a:t>
            </a:r>
            <a:r>
              <a:rPr lang="en-US" altLang="zh-CN" sz="2000" dirty="0"/>
              <a:t>Maximum Posteriori, MAP</a:t>
            </a:r>
            <a:r>
              <a:rPr lang="zh-CN" altLang="en-US" sz="2000" dirty="0"/>
              <a:t>）</a:t>
            </a:r>
          </a:p>
          <a:p>
            <a:endParaRPr lang="zh-CN" altLang="en-US" sz="2000"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3106" y="2651465"/>
            <a:ext cx="6990042" cy="2370911"/>
          </a:xfrm>
          <a:prstGeom prst="rect">
            <a:avLst/>
          </a:prstGeom>
        </p:spPr>
      </p:pic>
      <p:cxnSp>
        <p:nvCxnSpPr>
          <p:cNvPr id="3" name="直接箭头连接符 2"/>
          <p:cNvCxnSpPr/>
          <p:nvPr/>
        </p:nvCxnSpPr>
        <p:spPr>
          <a:xfrm flipH="1">
            <a:off x="5185954" y="5022376"/>
            <a:ext cx="274320" cy="346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834261" y="5385544"/>
            <a:ext cx="607859" cy="369332"/>
          </a:xfrm>
          <a:prstGeom prst="rect">
            <a:avLst/>
          </a:prstGeom>
          <a:noFill/>
        </p:spPr>
        <p:txBody>
          <a:bodyPr wrap="none" rtlCol="0">
            <a:spAutoFit/>
          </a:bodyPr>
          <a:lstStyle/>
          <a:p>
            <a:r>
              <a:rPr lang="en-US" altLang="zh-CN" dirty="0" smtClean="0">
                <a:latin typeface="+mn-ea"/>
              </a:rPr>
              <a:t>MLE</a:t>
            </a:r>
            <a:endParaRPr lang="zh-CN" altLang="en-US" dirty="0">
              <a:latin typeface="+mn-ea"/>
            </a:endParaRPr>
          </a:p>
        </p:txBody>
      </p:sp>
    </p:spTree>
    <p:extLst>
      <p:ext uri="{BB962C8B-B14F-4D97-AF65-F5344CB8AC3E}">
        <p14:creationId xmlns:p14="http://schemas.microsoft.com/office/powerpoint/2010/main" val="1103255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en-US" altLang="zh-CN" sz="2400" b="1" kern="100" dirty="0">
                <a:solidFill>
                  <a:srgbClr val="007BA4"/>
                </a:solidFill>
                <a:ea typeface="微软雅黑" panose="020B0503020204020204" pitchFamily="34" charset="-122"/>
                <a:cs typeface="Times New Roman" panose="02020603050405020304" pitchFamily="18" charset="0"/>
              </a:rPr>
              <a:t>Bayesian estimation</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mc:AlternateContent xmlns:mc="http://schemas.openxmlformats.org/markup-compatibility/2006" xmlns:a14="http://schemas.microsoft.com/office/drawing/2010/main">
        <mc:Choice Requires="a14">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mn-ea"/>
                  </a:rPr>
                  <a:t>The predictive distribution:  </a:t>
                </a:r>
                <a:r>
                  <a:rPr lang="zh-CN" altLang="en-US" sz="2400" dirty="0"/>
                  <a:t>𝑃</a:t>
                </a:r>
                <a:r>
                  <a:rPr lang="en-US" altLang="zh-CN" sz="2400" dirty="0"/>
                  <a:t>(</a:t>
                </a:r>
                <a:r>
                  <a:rPr lang="zh-CN" altLang="en-US" sz="2400" dirty="0"/>
                  <a:t>𝑦 ̂</a:t>
                </a:r>
                <a:r>
                  <a:rPr lang="en-US" altLang="zh-CN" sz="2400" dirty="0"/>
                  <a:t>|</a:t>
                </a:r>
                <a:r>
                  <a:rPr lang="zh-CN" altLang="en-US" sz="2400" dirty="0"/>
                  <a:t>𝑥 ̂</a:t>
                </a:r>
                <a:r>
                  <a:rPr lang="en-US" altLang="zh-CN" sz="2400" dirty="0"/>
                  <a:t>)</a:t>
                </a:r>
              </a:p>
              <a:p>
                <a:pPr lvl="1"/>
                <a:r>
                  <a:rPr lang="en-US" altLang="zh-CN" sz="2000" dirty="0">
                    <a:latin typeface="+mn-ea"/>
                  </a:rPr>
                  <a:t>an unknown label</a:t>
                </a:r>
                <a:r>
                  <a:rPr lang="en-US" altLang="zh-CN" sz="2000" dirty="0"/>
                  <a:t>: </a:t>
                </a:r>
                <a:r>
                  <a:rPr lang="zh-CN" altLang="en-US" sz="2000" dirty="0"/>
                  <a:t>𝑦 ̂</a:t>
                </a:r>
              </a:p>
              <a:p>
                <a:pPr lvl="1"/>
                <a:r>
                  <a:rPr lang="en-US" altLang="zh-CN" sz="2000" dirty="0" smtClean="0">
                    <a:latin typeface="+mn-ea"/>
                  </a:rPr>
                  <a:t>a test data item: </a:t>
                </a:r>
                <a:r>
                  <a:rPr lang="zh-CN" altLang="en-US" sz="2000" dirty="0" smtClean="0"/>
                  <a:t>𝑥 ̂</a:t>
                </a:r>
                <a:endParaRPr lang="en-US" altLang="zh-CN" sz="2000" dirty="0" smtClean="0"/>
              </a:p>
              <a:p>
                <a:pPr lvl="1"/>
                <a:endParaRPr lang="en-US" altLang="zh-CN" sz="2000" dirty="0"/>
              </a:p>
              <a:p>
                <a:pPr marL="457200" lvl="1" indent="0" algn="ctr">
                  <a:buNone/>
                </a:pPr>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𝑦</m:t>
                            </m:r>
                          </m:e>
                        </m:acc>
                      </m:e>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𝑥</m:t>
                            </m:r>
                          </m:e>
                        </m:acc>
                      </m:e>
                    </m:d>
                    <m:r>
                      <a:rPr lang="en-US" altLang="zh-CN" sz="2000" i="1">
                        <a:latin typeface="Cambria Math" panose="02040503050406030204" pitchFamily="18" charset="0"/>
                      </a:rPr>
                      <m:t>=</m:t>
                    </m:r>
                    <m:nary>
                      <m:naryPr>
                        <m:limLoc m:val="undOvr"/>
                        <m:subHide m:val="on"/>
                        <m:supHide m:val="on"/>
                        <m:ctrlPr>
                          <a:rPr lang="en-US" altLang="zh-CN" sz="2000" i="1">
                            <a:latin typeface="Cambria Math" panose="02040503050406030204" pitchFamily="18" charset="0"/>
                          </a:rPr>
                        </m:ctrlPr>
                      </m:naryPr>
                      <m:sub/>
                      <m:sup/>
                      <m:e>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𝑦</m:t>
                                </m:r>
                              </m:e>
                            </m:acc>
                          </m:e>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𝑥</m:t>
                                </m:r>
                              </m:e>
                            </m:acc>
                            <m:r>
                              <a:rPr lang="en-US" altLang="zh-CN" sz="2000" i="1">
                                <a:latin typeface="Cambria Math" panose="02040503050406030204" pitchFamily="18" charset="0"/>
                              </a:rPr>
                              <m:t>,</m:t>
                            </m:r>
                            <m:r>
                              <a:rPr lang="en-US" altLang="zh-CN" sz="2000" i="1">
                                <a:latin typeface="Cambria Math" panose="02040503050406030204" pitchFamily="18" charset="0"/>
                              </a:rPr>
                              <m:t>𝑤</m:t>
                            </m:r>
                          </m:e>
                        </m:d>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𝑤</m:t>
                            </m:r>
                          </m:e>
                          <m:e>
                            <m:r>
                              <a:rPr lang="en-US" altLang="zh-CN" sz="2000" i="1">
                                <a:latin typeface="Cambria Math" panose="02040503050406030204" pitchFamily="18" charset="0"/>
                              </a:rPr>
                              <m:t>𝐷</m:t>
                            </m:r>
                          </m:e>
                        </m:d>
                        <m:r>
                          <a:rPr lang="en-US" altLang="zh-CN" sz="2000" i="1">
                            <a:latin typeface="Cambria Math" panose="02040503050406030204" pitchFamily="18" charset="0"/>
                          </a:rPr>
                          <m:t>𝑑𝑤</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𝔼</m:t>
                            </m:r>
                          </m:e>
                          <m:sub>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𝑤</m:t>
                                </m:r>
                              </m:e>
                              <m:e>
                                <m:r>
                                  <a:rPr lang="en-US" altLang="zh-CN" sz="2000" i="1">
                                    <a:latin typeface="Cambria Math" panose="02040503050406030204" pitchFamily="18" charset="0"/>
                                  </a:rPr>
                                  <m:t>𝐷</m:t>
                                </m:r>
                              </m:e>
                            </m:d>
                          </m:sub>
                        </m:sSub>
                      </m:e>
                    </m:nary>
                  </m:oMath>
                </a14:m>
                <a:r>
                  <a:rPr lang="en-US" altLang="zh-CN" sz="2000" dirty="0"/>
                  <a:t>[</a:t>
                </a:r>
                <a14:m>
                  <m:oMath xmlns:m="http://schemas.openxmlformats.org/officeDocument/2006/math">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𝑦</m:t>
                            </m:r>
                          </m:e>
                        </m:acc>
                      </m:e>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𝑥</m:t>
                            </m:r>
                          </m:e>
                        </m:acc>
                        <m:r>
                          <a:rPr lang="en-US" altLang="zh-CN" sz="2000" i="1">
                            <a:latin typeface="Cambria Math" panose="02040503050406030204" pitchFamily="18" charset="0"/>
                          </a:rPr>
                          <m:t>,</m:t>
                        </m:r>
                        <m:r>
                          <a:rPr lang="en-US" altLang="zh-CN" sz="2000" i="1">
                            <a:latin typeface="Cambria Math" panose="02040503050406030204" pitchFamily="18" charset="0"/>
                          </a:rPr>
                          <m:t>𝑤</m:t>
                        </m:r>
                      </m:e>
                    </m:d>
                  </m:oMath>
                </a14:m>
                <a:r>
                  <a:rPr lang="en-US" altLang="zh-CN" sz="2000" dirty="0"/>
                  <a:t>]</a:t>
                </a:r>
              </a:p>
              <a:p>
                <a:pPr lvl="1"/>
                <a:endParaRPr lang="zh-CN" altLang="en-US" sz="2000" dirty="0"/>
              </a:p>
            </p:txBody>
          </p:sp>
        </mc:Choice>
        <mc:Fallback xmlns="">
          <p:sp>
            <p:nvSpPr>
              <p:cNvPr id="9" name="内容占位符 2"/>
              <p:cNvSpPr txBox="1">
                <a:spLocks noRot="1" noChangeAspect="1" noMove="1" noResize="1" noEditPoints="1" noAdjustHandles="1" noChangeArrowheads="1" noChangeShapeType="1" noTextEdit="1"/>
              </p:cNvSpPr>
              <p:nvPr/>
            </p:nvSpPr>
            <p:spPr>
              <a:xfrm>
                <a:off x="615548" y="1935859"/>
                <a:ext cx="9045287" cy="4205059"/>
              </a:xfrm>
              <a:prstGeom prst="rect">
                <a:avLst/>
              </a:prstGeom>
              <a:blipFill>
                <a:blip r:embed="rId4"/>
                <a:stretch>
                  <a:fillRect l="-943" t="-2322"/>
                </a:stretch>
              </a:blipFill>
            </p:spPr>
            <p:txBody>
              <a:bodyPr/>
              <a:lstStyle/>
              <a:p>
                <a:r>
                  <a:rPr lang="zh-CN" altLang="en-US">
                    <a:noFill/>
                  </a:rPr>
                  <a:t> </a:t>
                </a:r>
              </a:p>
            </p:txBody>
          </p:sp>
        </mc:Fallback>
      </mc:AlternateContent>
      <p:pic>
        <p:nvPicPr>
          <p:cNvPr id="6" name="图片 5"/>
          <p:cNvPicPr>
            <a:picLocks noChangeAspect="1"/>
          </p:cNvPicPr>
          <p:nvPr/>
        </p:nvPicPr>
        <p:blipFill>
          <a:blip r:embed="rId5"/>
          <a:stretch>
            <a:fillRect/>
          </a:stretch>
        </p:blipFill>
        <p:spPr>
          <a:xfrm>
            <a:off x="3230637" y="3991439"/>
            <a:ext cx="3815107" cy="766587"/>
          </a:xfrm>
          <a:prstGeom prst="rect">
            <a:avLst/>
          </a:prstGeom>
        </p:spPr>
      </p:pic>
      <p:sp>
        <p:nvSpPr>
          <p:cNvPr id="2" name="矩形 1"/>
          <p:cNvSpPr/>
          <p:nvPr/>
        </p:nvSpPr>
        <p:spPr>
          <a:xfrm>
            <a:off x="615548" y="4840350"/>
            <a:ext cx="8667600" cy="369332"/>
          </a:xfrm>
          <a:prstGeom prst="rect">
            <a:avLst/>
          </a:prstGeom>
        </p:spPr>
        <p:txBody>
          <a:bodyPr wrap="square">
            <a:spAutoFit/>
          </a:bodyPr>
          <a:lstStyle/>
          <a:p>
            <a:r>
              <a:rPr lang="en-US" altLang="zh-CN" dirty="0">
                <a:latin typeface="+mn-ea"/>
              </a:rPr>
              <a:t>Taking an expectation = an ensemble of an </a:t>
            </a:r>
            <a:r>
              <a:rPr lang="en-US" altLang="zh-CN" dirty="0" err="1">
                <a:latin typeface="+mn-ea"/>
              </a:rPr>
              <a:t>uncountably</a:t>
            </a:r>
            <a:r>
              <a:rPr lang="en-US" altLang="zh-CN" dirty="0">
                <a:latin typeface="+mn-ea"/>
              </a:rPr>
              <a:t> infinite number of NN</a:t>
            </a:r>
          </a:p>
        </p:txBody>
      </p:sp>
      <p:sp>
        <p:nvSpPr>
          <p:cNvPr id="3" name="下箭头 2"/>
          <p:cNvSpPr/>
          <p:nvPr/>
        </p:nvSpPr>
        <p:spPr>
          <a:xfrm>
            <a:off x="4293704" y="5209682"/>
            <a:ext cx="258418" cy="445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58526" y="5735035"/>
            <a:ext cx="2387192" cy="369332"/>
          </a:xfrm>
          <a:prstGeom prst="rect">
            <a:avLst/>
          </a:prstGeom>
        </p:spPr>
        <p:txBody>
          <a:bodyPr wrap="none">
            <a:spAutoFit/>
          </a:bodyPr>
          <a:lstStyle/>
          <a:p>
            <a:pPr algn="ctr"/>
            <a:r>
              <a:rPr lang="en-US" altLang="zh-CN" dirty="0">
                <a:solidFill>
                  <a:srgbClr val="FF0000"/>
                </a:solidFill>
                <a:latin typeface="+mn-ea"/>
              </a:rPr>
              <a:t>Intractable</a:t>
            </a:r>
            <a:r>
              <a:rPr lang="zh-CN" altLang="en-US" dirty="0">
                <a:solidFill>
                  <a:srgbClr val="FF0000"/>
                </a:solidFill>
                <a:latin typeface="+mn-ea"/>
              </a:rPr>
              <a:t>（难解的）</a:t>
            </a:r>
            <a:endParaRPr lang="en-US" altLang="zh-CN" dirty="0">
              <a:solidFill>
                <a:srgbClr val="FF0000"/>
              </a:solidFill>
              <a:latin typeface="+mn-ea"/>
            </a:endParaRPr>
          </a:p>
        </p:txBody>
      </p:sp>
    </p:spTree>
    <p:extLst>
      <p:ext uri="{BB962C8B-B14F-4D97-AF65-F5344CB8AC3E}">
        <p14:creationId xmlns:p14="http://schemas.microsoft.com/office/powerpoint/2010/main" val="2817347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en-US" altLang="zh-CN" sz="2400" b="1" kern="100" dirty="0" err="1">
                <a:solidFill>
                  <a:srgbClr val="007BA4"/>
                </a:solidFill>
                <a:ea typeface="微软雅黑" panose="020B0503020204020204" pitchFamily="34" charset="-122"/>
                <a:cs typeface="Times New Roman" panose="02020603050405020304" pitchFamily="18" charset="0"/>
              </a:rPr>
              <a:t>Variational</a:t>
            </a:r>
            <a:r>
              <a:rPr lang="en-US" altLang="zh-CN" sz="2400" b="1" kern="100" dirty="0">
                <a:solidFill>
                  <a:srgbClr val="007BA4"/>
                </a:solidFill>
                <a:ea typeface="微软雅黑" panose="020B0503020204020204" pitchFamily="34" charset="-122"/>
                <a:cs typeface="Times New Roman" panose="02020603050405020304" pitchFamily="18" charset="0"/>
              </a:rPr>
              <a:t> learning</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zh-CN" altLang="en-US" sz="2000" dirty="0"/>
          </a:p>
        </p:txBody>
      </p:sp>
      <p:sp>
        <p:nvSpPr>
          <p:cNvPr id="7" name="矩形 6"/>
          <p:cNvSpPr/>
          <p:nvPr/>
        </p:nvSpPr>
        <p:spPr>
          <a:xfrm>
            <a:off x="615548" y="1935859"/>
            <a:ext cx="8667600" cy="1508105"/>
          </a:xfrm>
          <a:prstGeom prst="rect">
            <a:avLst/>
          </a:prstGeom>
        </p:spPr>
        <p:txBody>
          <a:bodyPr wrap="square">
            <a:spAutoFit/>
          </a:bodyPr>
          <a:lstStyle/>
          <a:p>
            <a:r>
              <a:rPr lang="en-US" altLang="zh-CN" sz="2000" dirty="0">
                <a:latin typeface="+mn-ea"/>
              </a:rPr>
              <a:t>KL divergence</a:t>
            </a:r>
            <a:r>
              <a:rPr lang="zh-CN" altLang="en-US" sz="2000" dirty="0">
                <a:latin typeface="+mn-ea"/>
              </a:rPr>
              <a:t>（</a:t>
            </a:r>
            <a:r>
              <a:rPr lang="en-US" altLang="zh-CN" sz="2000" dirty="0">
                <a:latin typeface="+mn-ea"/>
              </a:rPr>
              <a:t> KL</a:t>
            </a:r>
            <a:r>
              <a:rPr lang="zh-CN" altLang="en-US" sz="2000" dirty="0">
                <a:latin typeface="+mn-ea"/>
              </a:rPr>
              <a:t>散度）</a:t>
            </a:r>
            <a:endParaRPr lang="en-US" altLang="zh-CN" sz="2000" dirty="0">
              <a:latin typeface="+mn-ea"/>
            </a:endParaRPr>
          </a:p>
          <a:p>
            <a:pPr marL="285750" indent="-285750">
              <a:buFont typeface="Arial" panose="020B0604020202020204" pitchFamily="34" charset="0"/>
              <a:buChar char="•"/>
            </a:pPr>
            <a:r>
              <a:rPr lang="zh-CN" altLang="en-US" dirty="0">
                <a:latin typeface="+mn-ea"/>
              </a:rPr>
              <a:t>在概率论或信息论中，</a:t>
            </a:r>
            <a:r>
              <a:rPr lang="en-US" altLang="zh-CN" dirty="0">
                <a:latin typeface="+mn-ea"/>
              </a:rPr>
              <a:t>KL</a:t>
            </a:r>
            <a:r>
              <a:rPr lang="zh-CN" altLang="en-US" dirty="0">
                <a:latin typeface="+mn-ea"/>
              </a:rPr>
              <a:t>散度又称相对熵</a:t>
            </a:r>
            <a:r>
              <a:rPr lang="en-US" altLang="zh-CN" dirty="0">
                <a:latin typeface="+mn-ea"/>
              </a:rPr>
              <a:t>(relative entropy)</a:t>
            </a:r>
            <a:r>
              <a:rPr lang="zh-CN" altLang="en-US" dirty="0">
                <a:latin typeface="+mn-ea"/>
              </a:rPr>
              <a:t>，是描述两个概率分布</a:t>
            </a:r>
            <a:r>
              <a:rPr lang="en-US" altLang="zh-CN" dirty="0">
                <a:latin typeface="+mn-ea"/>
              </a:rPr>
              <a:t>P</a:t>
            </a:r>
            <a:r>
              <a:rPr lang="zh-CN" altLang="en-US" dirty="0">
                <a:latin typeface="+mn-ea"/>
              </a:rPr>
              <a:t>和</a:t>
            </a:r>
            <a:r>
              <a:rPr lang="en-US" altLang="zh-CN" dirty="0">
                <a:latin typeface="+mn-ea"/>
              </a:rPr>
              <a:t>Q</a:t>
            </a:r>
            <a:r>
              <a:rPr lang="zh-CN" altLang="en-US" dirty="0">
                <a:latin typeface="+mn-ea"/>
              </a:rPr>
              <a:t>逼近程度的一种方法。</a:t>
            </a:r>
            <a:endParaRPr lang="en-US" altLang="zh-CN" dirty="0">
              <a:latin typeface="+mn-ea"/>
            </a:endParaRPr>
          </a:p>
          <a:p>
            <a:endParaRPr lang="en-US" altLang="zh-CN" dirty="0"/>
          </a:p>
          <a:p>
            <a:endParaRPr lang="en-US" altLang="zh-CN" dirty="0"/>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069" y="3107331"/>
            <a:ext cx="8670766" cy="1862114"/>
          </a:xfrm>
          <a:prstGeom prst="rect">
            <a:avLst/>
          </a:prstGeom>
        </p:spPr>
      </p:pic>
    </p:spTree>
    <p:extLst>
      <p:ext uri="{BB962C8B-B14F-4D97-AF65-F5344CB8AC3E}">
        <p14:creationId xmlns:p14="http://schemas.microsoft.com/office/powerpoint/2010/main" val="3121236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en-US" altLang="zh-CN" sz="2400" b="1" kern="100" dirty="0" err="1">
                <a:solidFill>
                  <a:srgbClr val="007BA4"/>
                </a:solidFill>
                <a:ea typeface="微软雅黑" panose="020B0503020204020204" pitchFamily="34" charset="-122"/>
                <a:cs typeface="Times New Roman" panose="02020603050405020304" pitchFamily="18" charset="0"/>
              </a:rPr>
              <a:t>Variational</a:t>
            </a:r>
            <a:r>
              <a:rPr lang="en-US" altLang="zh-CN" sz="2400" b="1" kern="100" dirty="0">
                <a:solidFill>
                  <a:srgbClr val="007BA4"/>
                </a:solidFill>
                <a:ea typeface="微软雅黑" panose="020B0503020204020204" pitchFamily="34" charset="-122"/>
                <a:cs typeface="Times New Roman" panose="02020603050405020304" pitchFamily="18" charset="0"/>
              </a:rPr>
              <a:t> learning</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zh-CN" altLang="en-US" sz="2000" dirty="0"/>
          </a:p>
        </p:txBody>
      </p:sp>
      <p:sp>
        <p:nvSpPr>
          <p:cNvPr id="7" name="矩形 6"/>
          <p:cNvSpPr/>
          <p:nvPr/>
        </p:nvSpPr>
        <p:spPr>
          <a:xfrm>
            <a:off x="615548" y="1935859"/>
            <a:ext cx="8667600" cy="1477328"/>
          </a:xfrm>
          <a:prstGeom prst="rect">
            <a:avLst/>
          </a:prstGeom>
        </p:spPr>
        <p:txBody>
          <a:bodyPr wrap="square">
            <a:spAutoFit/>
          </a:bodyPr>
          <a:lstStyle/>
          <a:p>
            <a:r>
              <a:rPr lang="en-US" altLang="zh-CN" dirty="0" err="1">
                <a:latin typeface="+mn-ea"/>
              </a:rPr>
              <a:t>Variational</a:t>
            </a:r>
            <a:r>
              <a:rPr lang="en-US" altLang="zh-CN" dirty="0">
                <a:latin typeface="+mn-ea"/>
              </a:rPr>
              <a:t> learning finds the parameters θ of a distribution on the weights q(</a:t>
            </a:r>
            <a:r>
              <a:rPr lang="en-US" altLang="zh-CN" dirty="0" err="1">
                <a:latin typeface="+mn-ea"/>
              </a:rPr>
              <a:t>w|θ</a:t>
            </a:r>
            <a:r>
              <a:rPr lang="en-US" altLang="zh-CN" dirty="0">
                <a:latin typeface="+mn-ea"/>
              </a:rPr>
              <a:t>) that </a:t>
            </a:r>
            <a:r>
              <a:rPr lang="en-US" altLang="zh-CN" dirty="0" err="1">
                <a:latin typeface="+mn-ea"/>
              </a:rPr>
              <a:t>minimises</a:t>
            </a:r>
            <a:r>
              <a:rPr lang="en-US" altLang="zh-CN" dirty="0">
                <a:latin typeface="+mn-ea"/>
              </a:rPr>
              <a:t> the </a:t>
            </a:r>
            <a:r>
              <a:rPr lang="en-US" altLang="zh-CN" dirty="0" err="1">
                <a:latin typeface="+mn-ea"/>
              </a:rPr>
              <a:t>Kullback-Leibler</a:t>
            </a:r>
            <a:r>
              <a:rPr lang="en-US" altLang="zh-CN" dirty="0">
                <a:latin typeface="+mn-ea"/>
              </a:rPr>
              <a:t> (KL) divergence with the true Bayesian posterior on the weights.</a:t>
            </a:r>
          </a:p>
          <a:p>
            <a:endParaRPr lang="en-US" altLang="zh-CN" dirty="0"/>
          </a:p>
          <a:p>
            <a:endParaRPr lang="en-US" altLang="zh-CN"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8344" y="3171051"/>
            <a:ext cx="7099693" cy="2046992"/>
          </a:xfrm>
          <a:prstGeom prst="rect">
            <a:avLst/>
          </a:prstGeom>
        </p:spPr>
      </p:pic>
    </p:spTree>
    <p:extLst>
      <p:ext uri="{BB962C8B-B14F-4D97-AF65-F5344CB8AC3E}">
        <p14:creationId xmlns:p14="http://schemas.microsoft.com/office/powerpoint/2010/main" val="3161568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矩形 45"/>
          <p:cNvSpPr/>
          <p:nvPr/>
        </p:nvSpPr>
        <p:spPr>
          <a:xfrm>
            <a:off x="2425879" y="2602469"/>
            <a:ext cx="3927310" cy="2722284"/>
          </a:xfrm>
          <a:prstGeom prst="rect">
            <a:avLst/>
          </a:prstGeom>
        </p:spPr>
        <p:txBody>
          <a:bodyPr wrap="square">
            <a:spAutoFit/>
          </a:bodyPr>
          <a:lstStyle/>
          <a:p>
            <a:pPr marL="342900" indent="-342900" algn="ctr">
              <a:lnSpc>
                <a:spcPct val="173000"/>
              </a:lnSpc>
              <a:spcBef>
                <a:spcPts val="1300"/>
              </a:spcBef>
              <a:buFont typeface="Wingdings" panose="05000000000000000000" pitchFamily="2" charset="2"/>
              <a:buChar char="l"/>
            </a:pPr>
            <a:r>
              <a:rPr lang="zh-CN" altLang="en-US" sz="2000" b="1" kern="100" dirty="0">
                <a:solidFill>
                  <a:schemeClr val="bg1"/>
                </a:solidFill>
                <a:ea typeface="微软雅黑" panose="020B0503020204020204" pitchFamily="34" charset="-122"/>
                <a:cs typeface="Times New Roman" panose="02020603050405020304" pitchFamily="18" charset="0"/>
              </a:rPr>
              <a:t>不确定性（</a:t>
            </a:r>
            <a:r>
              <a:rPr lang="en-US" altLang="zh-CN" sz="2000" b="1" kern="100" dirty="0">
                <a:solidFill>
                  <a:schemeClr val="bg1"/>
                </a:solidFill>
                <a:ea typeface="微软雅黑" panose="020B0503020204020204" pitchFamily="34" charset="-122"/>
                <a:cs typeface="Times New Roman" panose="02020603050405020304" pitchFamily="18" charset="0"/>
              </a:rPr>
              <a:t>Uncertainty</a:t>
            </a:r>
            <a:r>
              <a:rPr lang="zh-CN" altLang="en-US" sz="2000" b="1" kern="100" dirty="0">
                <a:solidFill>
                  <a:schemeClr val="bg1"/>
                </a:solidFill>
                <a:ea typeface="微软雅黑" panose="020B0503020204020204" pitchFamily="34" charset="-122"/>
                <a:cs typeface="Times New Roman" panose="02020603050405020304" pitchFamily="18" charset="0"/>
              </a:rPr>
              <a:t>）</a:t>
            </a:r>
          </a:p>
          <a:p>
            <a:pPr marL="342900" indent="-342900" algn="ctr">
              <a:lnSpc>
                <a:spcPct val="173000"/>
              </a:lnSpc>
              <a:spcBef>
                <a:spcPts val="1300"/>
              </a:spcBef>
              <a:buFont typeface="Wingdings" panose="05000000000000000000" pitchFamily="2" charset="2"/>
              <a:buChar char="l"/>
            </a:pPr>
            <a:r>
              <a:rPr lang="zh-CN" altLang="en-US" sz="2000" b="1" kern="100" dirty="0">
                <a:solidFill>
                  <a:schemeClr val="bg1"/>
                </a:solidFill>
                <a:ea typeface="微软雅黑" panose="020B0503020204020204" pitchFamily="34" charset="-122"/>
                <a:cs typeface="Times New Roman" panose="02020603050405020304" pitchFamily="18" charset="0"/>
              </a:rPr>
              <a:t>单击此处添加内容</a:t>
            </a:r>
            <a:endParaRPr lang="zh-CN" altLang="zh-CN" sz="2000" b="1" kern="100" dirty="0">
              <a:solidFill>
                <a:schemeClr val="bg1"/>
              </a:solidFill>
              <a:ea typeface="微软雅黑" panose="020B0503020204020204" pitchFamily="34" charset="-122"/>
              <a:cs typeface="Times New Roman" panose="02020603050405020304" pitchFamily="18" charset="0"/>
            </a:endParaRPr>
          </a:p>
          <a:p>
            <a:pPr marL="342900" indent="-342900" algn="ctr">
              <a:lnSpc>
                <a:spcPct val="173000"/>
              </a:lnSpc>
              <a:spcBef>
                <a:spcPts val="1300"/>
              </a:spcBef>
              <a:buFont typeface="Wingdings" panose="05000000000000000000" pitchFamily="2" charset="2"/>
              <a:buChar char="l"/>
            </a:pPr>
            <a:r>
              <a:rPr lang="zh-CN" altLang="en-US" sz="2000" b="1" kern="100" dirty="0">
                <a:solidFill>
                  <a:schemeClr val="bg1"/>
                </a:solidFill>
                <a:ea typeface="微软雅黑" panose="020B0503020204020204" pitchFamily="34" charset="-122"/>
                <a:cs typeface="Times New Roman" panose="02020603050405020304" pitchFamily="18" charset="0"/>
              </a:rPr>
              <a:t>单击此处添加内容</a:t>
            </a:r>
            <a:endParaRPr lang="zh-CN" altLang="zh-CN" sz="2000" b="1" kern="100" dirty="0">
              <a:solidFill>
                <a:schemeClr val="bg1"/>
              </a:solidFill>
              <a:ea typeface="微软雅黑" panose="020B0503020204020204" pitchFamily="34" charset="-122"/>
              <a:cs typeface="Times New Roman" panose="02020603050405020304" pitchFamily="18" charset="0"/>
            </a:endParaRPr>
          </a:p>
          <a:p>
            <a:pPr marL="342900" indent="-342900" algn="ctr">
              <a:lnSpc>
                <a:spcPct val="173000"/>
              </a:lnSpc>
              <a:spcBef>
                <a:spcPts val="1300"/>
              </a:spcBef>
              <a:buFont typeface="Wingdings" panose="05000000000000000000" pitchFamily="2" charset="2"/>
              <a:buChar char="l"/>
            </a:pPr>
            <a:r>
              <a:rPr lang="zh-CN" altLang="en-US" sz="2000" b="1" kern="100" dirty="0">
                <a:solidFill>
                  <a:schemeClr val="bg1"/>
                </a:solidFill>
                <a:ea typeface="微软雅黑" panose="020B0503020204020204" pitchFamily="34" charset="-122"/>
                <a:cs typeface="Times New Roman" panose="02020603050405020304" pitchFamily="18" charset="0"/>
              </a:rPr>
              <a:t>单击此处添加内容</a:t>
            </a:r>
            <a:endParaRPr lang="zh-CN" altLang="zh-CN" sz="2000" b="1" kern="100" dirty="0">
              <a:solidFill>
                <a:schemeClr val="bg1"/>
              </a:solidFill>
              <a:ea typeface="微软雅黑" panose="020B0503020204020204" pitchFamily="34" charset="-122"/>
              <a:cs typeface="Times New Roman" panose="02020603050405020304" pitchFamily="18" charset="0"/>
            </a:endParaRPr>
          </a:p>
        </p:txBody>
      </p:sp>
      <p:sp>
        <p:nvSpPr>
          <p:cNvPr id="48" name="矩形 47"/>
          <p:cNvSpPr/>
          <p:nvPr/>
        </p:nvSpPr>
        <p:spPr>
          <a:xfrm>
            <a:off x="4389534" y="1191080"/>
            <a:ext cx="3409014" cy="707886"/>
          </a:xfrm>
          <a:prstGeom prst="rect">
            <a:avLst/>
          </a:prstGeom>
        </p:spPr>
        <p:txBody>
          <a:bodyPr wrap="square">
            <a:spAutoFit/>
          </a:bodyPr>
          <a:lstStyle/>
          <a:p>
            <a:pPr algn="ctr">
              <a:spcBef>
                <a:spcPts val="1300"/>
              </a:spcBef>
            </a:pPr>
            <a:r>
              <a:rPr lang="zh-CN" altLang="en-US" sz="4000" b="1" dirty="0">
                <a:solidFill>
                  <a:srgbClr val="007BA4"/>
                </a:solidFill>
                <a:latin typeface="隶书" panose="02010509060101010101" pitchFamily="49" charset="-122"/>
                <a:ea typeface="隶书" panose="02010509060101010101" pitchFamily="49" charset="-122"/>
              </a:rPr>
              <a:t>目录</a:t>
            </a:r>
            <a:endParaRPr lang="zh-CN" altLang="zh-CN" sz="4000" b="1" dirty="0">
              <a:solidFill>
                <a:srgbClr val="007BA4"/>
              </a:solidFill>
              <a:latin typeface="隶书" panose="02010509060101010101" pitchFamily="49" charset="-122"/>
              <a:ea typeface="隶书" panose="02010509060101010101" pitchFamily="49" charset="-122"/>
            </a:endParaRPr>
          </a:p>
        </p:txBody>
      </p:sp>
      <p:pic>
        <p:nvPicPr>
          <p:cNvPr id="54" name="图片 53"/>
          <p:cNvPicPr>
            <a:picLocks noChangeAspect="1"/>
          </p:cNvPicPr>
          <p:nvPr/>
        </p:nvPicPr>
        <p:blipFill>
          <a:blip r:embed="rId3"/>
          <a:stretch>
            <a:fillRect/>
          </a:stretch>
        </p:blipFill>
        <p:spPr>
          <a:xfrm>
            <a:off x="0" y="6140918"/>
            <a:ext cx="12191999" cy="717082"/>
          </a:xfrm>
          <a:prstGeom prst="rect">
            <a:avLst/>
          </a:prstGeom>
        </p:spPr>
      </p:pic>
      <p:sp>
        <p:nvSpPr>
          <p:cNvPr id="5" name="矩形 4"/>
          <p:cNvSpPr/>
          <p:nvPr/>
        </p:nvSpPr>
        <p:spPr>
          <a:xfrm>
            <a:off x="998417" y="2062704"/>
            <a:ext cx="10073773" cy="3060325"/>
          </a:xfrm>
          <a:prstGeom prst="rect">
            <a:avLst/>
          </a:prstGeom>
        </p:spPr>
        <p:txBody>
          <a:bodyPr wrap="square">
            <a:spAutoFit/>
          </a:bodyPr>
          <a:lstStyle/>
          <a:p>
            <a:pPr marL="228600" indent="-228600">
              <a:lnSpc>
                <a:spcPct val="90000"/>
              </a:lnSpc>
              <a:spcBef>
                <a:spcPts val="1000"/>
              </a:spcBef>
              <a:buFont typeface="Arial" panose="02080604020202020204" pitchFamily="34" charset="0"/>
              <a:buChar char="•"/>
            </a:pPr>
            <a:r>
              <a:rPr lang="zh-CN" altLang="en-US" sz="2400" dirty="0">
                <a:solidFill>
                  <a:prstClr val="black"/>
                </a:solidFill>
                <a:latin typeface="+mn-ea"/>
                <a:cs typeface="Calibri Light" panose="020F0302020204030204" pitchFamily="34" charset="0"/>
              </a:rPr>
              <a:t>不确定性（</a:t>
            </a:r>
            <a:r>
              <a:rPr lang="en-US" altLang="zh-CN" sz="2400" dirty="0">
                <a:solidFill>
                  <a:prstClr val="black"/>
                </a:solidFill>
                <a:latin typeface="+mn-ea"/>
                <a:cs typeface="Calibri Light" panose="020F0302020204030204" pitchFamily="34" charset="0"/>
              </a:rPr>
              <a:t>Uncertainty</a:t>
            </a:r>
            <a:r>
              <a:rPr lang="zh-CN" altLang="en-US" sz="2400" dirty="0">
                <a:solidFill>
                  <a:prstClr val="black"/>
                </a:solidFill>
                <a:latin typeface="+mn-ea"/>
                <a:cs typeface="Calibri Light" panose="020F0302020204030204" pitchFamily="34" charset="0"/>
              </a:rPr>
              <a:t>）</a:t>
            </a:r>
            <a:endParaRPr lang="en-US" altLang="zh-CN" sz="2400" dirty="0">
              <a:solidFill>
                <a:prstClr val="black"/>
              </a:solidFill>
              <a:latin typeface="+mn-ea"/>
              <a:cs typeface="Calibri Light" panose="020F0302020204030204" pitchFamily="34" charset="0"/>
            </a:endParaRPr>
          </a:p>
          <a:p>
            <a:pPr marL="228600" indent="-228600">
              <a:lnSpc>
                <a:spcPct val="90000"/>
              </a:lnSpc>
              <a:spcBef>
                <a:spcPts val="1000"/>
              </a:spcBef>
              <a:buFont typeface="Arial" panose="02080604020202020204" pitchFamily="34" charset="0"/>
              <a:buChar char="•"/>
            </a:pPr>
            <a:endParaRPr lang="en-US" altLang="zh-CN" sz="2400" dirty="0">
              <a:solidFill>
                <a:prstClr val="black"/>
              </a:solidFill>
              <a:latin typeface="+mn-ea"/>
              <a:cs typeface="Calibri Light" panose="020F0302020204030204" pitchFamily="34" charset="0"/>
            </a:endParaRPr>
          </a:p>
          <a:p>
            <a:pPr marL="228600" indent="-228600">
              <a:lnSpc>
                <a:spcPct val="90000"/>
              </a:lnSpc>
              <a:spcBef>
                <a:spcPts val="1000"/>
              </a:spcBef>
              <a:buFont typeface="Arial" panose="02080604020202020204" pitchFamily="34" charset="0"/>
              <a:buChar char="•"/>
            </a:pPr>
            <a:r>
              <a:rPr lang="zh-CN" altLang="en-US" sz="2400" dirty="0">
                <a:solidFill>
                  <a:prstClr val="black"/>
                </a:solidFill>
                <a:latin typeface="+mn-ea"/>
                <a:cs typeface="Calibri Light" panose="020F0302020204030204" pitchFamily="34" charset="0"/>
              </a:rPr>
              <a:t>为什么我们需要</a:t>
            </a:r>
            <a:r>
              <a:rPr lang="en-US" altLang="zh-CN" sz="2400" dirty="0">
                <a:solidFill>
                  <a:prstClr val="black"/>
                </a:solidFill>
                <a:latin typeface="+mn-ea"/>
                <a:cs typeface="Calibri Light" panose="020F0302020204030204" pitchFamily="34" charset="0"/>
              </a:rPr>
              <a:t>Bayesian Neural Networks</a:t>
            </a:r>
          </a:p>
          <a:p>
            <a:pPr marL="228600" indent="-228600">
              <a:lnSpc>
                <a:spcPct val="90000"/>
              </a:lnSpc>
              <a:spcBef>
                <a:spcPts val="1000"/>
              </a:spcBef>
              <a:buFont typeface="Arial" panose="02080604020202020204" pitchFamily="34" charset="0"/>
              <a:buChar char="•"/>
            </a:pPr>
            <a:endParaRPr lang="en-US" altLang="zh-CN" sz="2400" dirty="0">
              <a:solidFill>
                <a:prstClr val="black"/>
              </a:solidFill>
              <a:latin typeface="+mn-ea"/>
              <a:cs typeface="Calibri Light" panose="020F0302020204030204" pitchFamily="34" charset="0"/>
            </a:endParaRPr>
          </a:p>
          <a:p>
            <a:pPr marL="228600" indent="-228600">
              <a:lnSpc>
                <a:spcPct val="90000"/>
              </a:lnSpc>
              <a:spcBef>
                <a:spcPts val="1000"/>
              </a:spcBef>
              <a:buFont typeface="Arial" panose="02080604020202020204" pitchFamily="34" charset="0"/>
              <a:buChar char="•"/>
            </a:pPr>
            <a:r>
              <a:rPr lang="zh-CN" altLang="en-US" sz="2400" dirty="0">
                <a:solidFill>
                  <a:prstClr val="black"/>
                </a:solidFill>
                <a:latin typeface="+mn-ea"/>
                <a:cs typeface="Calibri Light" panose="020F0302020204030204" pitchFamily="34" charset="0"/>
              </a:rPr>
              <a:t>论文</a:t>
            </a:r>
            <a:r>
              <a:rPr lang="en-US" altLang="zh-CN" sz="2400" dirty="0">
                <a:solidFill>
                  <a:prstClr val="black"/>
                </a:solidFill>
                <a:latin typeface="+mn-ea"/>
                <a:cs typeface="Calibri Light" panose="020F0302020204030204" pitchFamily="34" charset="0"/>
              </a:rPr>
              <a:t>《Weight Uncertainty in Neural Networks》</a:t>
            </a:r>
          </a:p>
          <a:p>
            <a:pPr marL="685800" lvl="1" indent="-228600">
              <a:lnSpc>
                <a:spcPct val="90000"/>
              </a:lnSpc>
              <a:spcBef>
                <a:spcPts val="500"/>
              </a:spcBef>
              <a:buFont typeface="Arial" panose="02080604020202020204" pitchFamily="34" charset="0"/>
              <a:buChar char="•"/>
            </a:pPr>
            <a:r>
              <a:rPr lang="en-US" altLang="zh-CN" sz="2400" dirty="0">
                <a:solidFill>
                  <a:srgbClr val="FF0000"/>
                </a:solidFill>
                <a:latin typeface="+mn-ea"/>
                <a:cs typeface="Calibri Light" panose="020F0302020204030204" pitchFamily="34" charset="0"/>
              </a:rPr>
              <a:t>Bayes by </a:t>
            </a:r>
            <a:r>
              <a:rPr lang="en-US" altLang="zh-CN" sz="2400" dirty="0" err="1">
                <a:solidFill>
                  <a:srgbClr val="FF0000"/>
                </a:solidFill>
                <a:latin typeface="+mn-ea"/>
                <a:cs typeface="Calibri Light" panose="020F0302020204030204" pitchFamily="34" charset="0"/>
              </a:rPr>
              <a:t>Backprop</a:t>
            </a:r>
            <a:r>
              <a:rPr lang="zh-CN" altLang="en-US" sz="2400" dirty="0">
                <a:solidFill>
                  <a:srgbClr val="FF0000"/>
                </a:solidFill>
                <a:latin typeface="+mn-ea"/>
                <a:cs typeface="Calibri Light" panose="020F0302020204030204" pitchFamily="34" charset="0"/>
              </a:rPr>
              <a:t>：</a:t>
            </a:r>
            <a:endParaRPr lang="en-US" altLang="zh-CN" sz="2400" dirty="0">
              <a:solidFill>
                <a:srgbClr val="FF0000"/>
              </a:solidFill>
              <a:latin typeface="+mn-ea"/>
              <a:cs typeface="Calibri Light" panose="020F0302020204030204" pitchFamily="34" charset="0"/>
            </a:endParaRPr>
          </a:p>
          <a:p>
            <a:pPr lvl="1">
              <a:lnSpc>
                <a:spcPct val="90000"/>
              </a:lnSpc>
              <a:spcBef>
                <a:spcPts val="500"/>
              </a:spcBef>
            </a:pPr>
            <a:r>
              <a:rPr lang="en-US" altLang="zh-CN" sz="2400" dirty="0">
                <a:solidFill>
                  <a:prstClr val="black"/>
                </a:solidFill>
                <a:latin typeface="+mn-ea"/>
                <a:cs typeface="Calibri Light" panose="020F0302020204030204" pitchFamily="34" charset="0"/>
              </a:rPr>
              <a:t>A simple approximate learning algorithm similar to backpropagation</a:t>
            </a:r>
          </a:p>
        </p:txBody>
      </p:sp>
    </p:spTree>
    <p:extLst>
      <p:ext uri="{BB962C8B-B14F-4D97-AF65-F5344CB8AC3E}">
        <p14:creationId xmlns:p14="http://schemas.microsoft.com/office/powerpoint/2010/main" val="1528061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en-US" altLang="zh-CN" sz="2400" b="1" kern="100" dirty="0" err="1">
                <a:solidFill>
                  <a:srgbClr val="007BA4"/>
                </a:solidFill>
                <a:ea typeface="微软雅黑" panose="020B0503020204020204" pitchFamily="34" charset="-122"/>
                <a:cs typeface="Times New Roman" panose="02020603050405020304" pitchFamily="18" charset="0"/>
              </a:rPr>
              <a:t>Variational</a:t>
            </a:r>
            <a:r>
              <a:rPr lang="en-US" altLang="zh-CN" sz="2400" b="1" kern="100" dirty="0">
                <a:solidFill>
                  <a:srgbClr val="007BA4"/>
                </a:solidFill>
                <a:ea typeface="微软雅黑" panose="020B0503020204020204" pitchFamily="34" charset="-122"/>
                <a:cs typeface="Times New Roman" panose="02020603050405020304" pitchFamily="18" charset="0"/>
              </a:rPr>
              <a:t> learning</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2"/>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zh-CN" altLang="en-US" sz="2000" dirty="0"/>
          </a:p>
        </p:txBody>
      </p:sp>
      <p:sp>
        <p:nvSpPr>
          <p:cNvPr id="7" name="矩形 6"/>
          <p:cNvSpPr/>
          <p:nvPr/>
        </p:nvSpPr>
        <p:spPr>
          <a:xfrm>
            <a:off x="615548" y="1935859"/>
            <a:ext cx="8667600" cy="646331"/>
          </a:xfrm>
          <a:prstGeom prst="rect">
            <a:avLst/>
          </a:prstGeom>
        </p:spPr>
        <p:txBody>
          <a:bodyPr wrap="square">
            <a:spAutoFit/>
          </a:bodyPr>
          <a:lstStyle/>
          <a:p>
            <a:endParaRPr lang="en-US" altLang="zh-CN" dirty="0"/>
          </a:p>
          <a:p>
            <a:endParaRPr lang="en-US" altLang="zh-CN"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705" y="2256375"/>
            <a:ext cx="5514382" cy="2750298"/>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6243" y="2758961"/>
            <a:ext cx="5251317" cy="1514066"/>
          </a:xfrm>
          <a:prstGeom prst="rect">
            <a:avLst/>
          </a:prstGeom>
        </p:spPr>
      </p:pic>
      <p:sp>
        <p:nvSpPr>
          <p:cNvPr id="2" name="矩形 1"/>
          <p:cNvSpPr/>
          <p:nvPr/>
        </p:nvSpPr>
        <p:spPr>
          <a:xfrm>
            <a:off x="917669" y="5389129"/>
            <a:ext cx="5323893" cy="369332"/>
          </a:xfrm>
          <a:prstGeom prst="rect">
            <a:avLst/>
          </a:prstGeom>
        </p:spPr>
        <p:txBody>
          <a:bodyPr wrap="none">
            <a:spAutoFit/>
          </a:bodyPr>
          <a:lstStyle/>
          <a:p>
            <a:r>
              <a:rPr lang="en-US" altLang="zh-CN" dirty="0">
                <a:latin typeface="+mn-ea"/>
              </a:rPr>
              <a:t>Graphical Intuition defined by </a:t>
            </a:r>
            <a:r>
              <a:rPr lang="en-US" altLang="zh-CN" dirty="0">
                <a:latin typeface="+mn-ea"/>
                <a:hlinkClick r:id="rId5"/>
              </a:rPr>
              <a:t>Graves (2011)</a:t>
            </a:r>
            <a:r>
              <a:rPr lang="en-US" altLang="zh-CN" dirty="0">
                <a:latin typeface="+mn-ea"/>
              </a:rPr>
              <a:t>. </a:t>
            </a:r>
            <a:r>
              <a:rPr lang="en-US" altLang="zh-CN" dirty="0">
                <a:latin typeface="+mn-ea"/>
                <a:hlinkClick r:id="rId6"/>
              </a:rPr>
              <a:t>Source</a:t>
            </a:r>
            <a:endParaRPr lang="zh-CN" altLang="en-US" dirty="0">
              <a:latin typeface="+mn-ea"/>
            </a:endParaRPr>
          </a:p>
        </p:txBody>
      </p:sp>
    </p:spTree>
    <p:extLst>
      <p:ext uri="{BB962C8B-B14F-4D97-AF65-F5344CB8AC3E}">
        <p14:creationId xmlns:p14="http://schemas.microsoft.com/office/powerpoint/2010/main" val="2548231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en-US" altLang="zh-CN" sz="2400" b="1" kern="100" dirty="0" err="1">
                <a:solidFill>
                  <a:srgbClr val="007BA4"/>
                </a:solidFill>
                <a:ea typeface="微软雅黑" panose="020B0503020204020204" pitchFamily="34" charset="-122"/>
                <a:cs typeface="Times New Roman" panose="02020603050405020304" pitchFamily="18" charset="0"/>
              </a:rPr>
              <a:t>Variational</a:t>
            </a:r>
            <a:r>
              <a:rPr lang="en-US" altLang="zh-CN" sz="2400" b="1" kern="100" dirty="0">
                <a:solidFill>
                  <a:srgbClr val="007BA4"/>
                </a:solidFill>
                <a:ea typeface="微软雅黑" panose="020B0503020204020204" pitchFamily="34" charset="-122"/>
                <a:cs typeface="Times New Roman" panose="02020603050405020304" pitchFamily="18" charset="0"/>
              </a:rPr>
              <a:t> learning</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zh-CN" altLang="en-US" sz="2000" dirty="0"/>
          </a:p>
        </p:txBody>
      </p:sp>
      <p:sp>
        <p:nvSpPr>
          <p:cNvPr id="7" name="矩形 6"/>
          <p:cNvSpPr/>
          <p:nvPr/>
        </p:nvSpPr>
        <p:spPr>
          <a:xfrm>
            <a:off x="615548" y="1836467"/>
            <a:ext cx="8667600" cy="707886"/>
          </a:xfrm>
          <a:prstGeom prst="rect">
            <a:avLst/>
          </a:prstGeom>
        </p:spPr>
        <p:txBody>
          <a:bodyPr wrap="square">
            <a:spAutoFit/>
          </a:bodyPr>
          <a:lstStyle/>
          <a:p>
            <a:r>
              <a:rPr lang="en-US" altLang="zh-CN" sz="2000" dirty="0">
                <a:latin typeface="+mn-ea"/>
              </a:rPr>
              <a:t>The resulting cost function is known as the </a:t>
            </a:r>
            <a:r>
              <a:rPr lang="en-US" altLang="zh-CN" sz="2000" dirty="0" err="1">
                <a:solidFill>
                  <a:srgbClr val="FF0000"/>
                </a:solidFill>
                <a:latin typeface="+mn-ea"/>
              </a:rPr>
              <a:t>variational</a:t>
            </a:r>
            <a:r>
              <a:rPr lang="en-US" altLang="zh-CN" sz="2000" dirty="0">
                <a:solidFill>
                  <a:srgbClr val="FF0000"/>
                </a:solidFill>
                <a:latin typeface="+mn-ea"/>
              </a:rPr>
              <a:t> free energy </a:t>
            </a:r>
            <a:r>
              <a:rPr lang="en-US" altLang="zh-CN" sz="2000" dirty="0">
                <a:latin typeface="+mn-ea"/>
              </a:rPr>
              <a:t>or the </a:t>
            </a:r>
            <a:r>
              <a:rPr lang="en-US" altLang="zh-CN" sz="2000" dirty="0">
                <a:solidFill>
                  <a:srgbClr val="FF0000"/>
                </a:solidFill>
                <a:latin typeface="+mn-ea"/>
              </a:rPr>
              <a:t>expected lower bound(ELBO)</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438" y="2956097"/>
            <a:ext cx="1657350" cy="47625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1788" y="2956097"/>
            <a:ext cx="2981325" cy="561975"/>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6235" y="3653009"/>
            <a:ext cx="5276850" cy="1247775"/>
          </a:xfrm>
          <a:prstGeom prst="rect">
            <a:avLst/>
          </a:prstGeom>
        </p:spPr>
      </p:pic>
      <p:sp>
        <p:nvSpPr>
          <p:cNvPr id="15" name="椭圆形标注 14"/>
          <p:cNvSpPr/>
          <p:nvPr/>
        </p:nvSpPr>
        <p:spPr>
          <a:xfrm rot="10800000">
            <a:off x="1870375" y="4422806"/>
            <a:ext cx="2842826" cy="1397279"/>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 </a:t>
            </a:r>
            <a:endParaRPr lang="zh-CN" altLang="en-US" dirty="0"/>
          </a:p>
        </p:txBody>
      </p:sp>
      <p:sp>
        <p:nvSpPr>
          <p:cNvPr id="16" name="椭圆形标注 15"/>
          <p:cNvSpPr/>
          <p:nvPr/>
        </p:nvSpPr>
        <p:spPr>
          <a:xfrm rot="10800000">
            <a:off x="5675871" y="4840234"/>
            <a:ext cx="2842826" cy="1226934"/>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文本框 16"/>
          <p:cNvSpPr txBox="1"/>
          <p:nvPr/>
        </p:nvSpPr>
        <p:spPr>
          <a:xfrm>
            <a:off x="6010081" y="5121446"/>
            <a:ext cx="2195794" cy="646331"/>
          </a:xfrm>
          <a:prstGeom prst="rect">
            <a:avLst/>
          </a:prstGeom>
          <a:noFill/>
        </p:spPr>
        <p:txBody>
          <a:bodyPr wrap="none" rtlCol="0">
            <a:spAutoFit/>
          </a:bodyPr>
          <a:lstStyle/>
          <a:p>
            <a:r>
              <a:rPr lang="en-US" altLang="zh-CN" dirty="0"/>
              <a:t> </a:t>
            </a:r>
            <a:r>
              <a:rPr lang="en-US" altLang="zh-CN" dirty="0" smtClean="0"/>
              <a:t>data-dependent part</a:t>
            </a:r>
          </a:p>
          <a:p>
            <a:r>
              <a:rPr lang="zh-CN" altLang="en-US" dirty="0" smtClean="0"/>
              <a:t> （</a:t>
            </a:r>
            <a:r>
              <a:rPr lang="en-US" altLang="zh-CN" dirty="0"/>
              <a:t>likelihood cost</a:t>
            </a:r>
            <a:r>
              <a:rPr lang="zh-CN" altLang="en-US" dirty="0" smtClean="0"/>
              <a:t>）</a:t>
            </a:r>
            <a:endParaRPr lang="zh-CN" altLang="en-US" dirty="0"/>
          </a:p>
        </p:txBody>
      </p:sp>
      <p:sp>
        <p:nvSpPr>
          <p:cNvPr id="19" name="文本框 18"/>
          <p:cNvSpPr txBox="1"/>
          <p:nvPr/>
        </p:nvSpPr>
        <p:spPr>
          <a:xfrm>
            <a:off x="2238275" y="4751209"/>
            <a:ext cx="2346082" cy="646331"/>
          </a:xfrm>
          <a:prstGeom prst="rect">
            <a:avLst/>
          </a:prstGeom>
          <a:noFill/>
        </p:spPr>
        <p:txBody>
          <a:bodyPr wrap="square" rtlCol="0">
            <a:spAutoFit/>
          </a:bodyPr>
          <a:lstStyle/>
          <a:p>
            <a:r>
              <a:rPr lang="en-US" altLang="zh-CN" dirty="0" smtClean="0"/>
              <a:t>prior-dependent part</a:t>
            </a:r>
          </a:p>
          <a:p>
            <a:r>
              <a:rPr lang="zh-CN" altLang="en-US" dirty="0" smtClean="0"/>
              <a:t>（</a:t>
            </a:r>
            <a:r>
              <a:rPr lang="en-US" altLang="zh-CN" dirty="0" smtClean="0"/>
              <a:t>complexity cost</a:t>
            </a:r>
            <a:r>
              <a:rPr lang="zh-CN" altLang="en-US" dirty="0" smtClean="0"/>
              <a:t>）</a:t>
            </a:r>
            <a:endParaRPr lang="zh-CN" altLang="en-US" dirty="0"/>
          </a:p>
        </p:txBody>
      </p:sp>
    </p:spTree>
    <p:extLst>
      <p:ext uri="{BB962C8B-B14F-4D97-AF65-F5344CB8AC3E}">
        <p14:creationId xmlns:p14="http://schemas.microsoft.com/office/powerpoint/2010/main" val="4089385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en-US" altLang="zh-CN" sz="2400" b="1" kern="100" dirty="0">
                <a:solidFill>
                  <a:srgbClr val="007BA4"/>
                </a:solidFill>
                <a:ea typeface="微软雅黑" panose="020B0503020204020204" pitchFamily="34" charset="-122"/>
                <a:cs typeface="Times New Roman" panose="02020603050405020304" pitchFamily="18" charset="0"/>
              </a:rPr>
              <a:t>Unbiased Monte Carlo gradients</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zh-CN" altLang="en-US" sz="2000" dirty="0"/>
          </a:p>
        </p:txBody>
      </p:sp>
      <p:sp>
        <p:nvSpPr>
          <p:cNvPr id="7" name="矩形 6"/>
          <p:cNvSpPr/>
          <p:nvPr/>
        </p:nvSpPr>
        <p:spPr>
          <a:xfrm>
            <a:off x="615547" y="1836467"/>
            <a:ext cx="9154617" cy="646331"/>
          </a:xfrm>
          <a:prstGeom prst="rect">
            <a:avLst/>
          </a:prstGeom>
        </p:spPr>
        <p:txBody>
          <a:bodyPr wrap="square">
            <a:spAutoFit/>
          </a:bodyPr>
          <a:lstStyle/>
          <a:p>
            <a:r>
              <a:rPr lang="en-US" altLang="zh-CN" dirty="0">
                <a:latin typeface="+mn-ea"/>
                <a:cs typeface="Times New Roman" panose="02020603050405020304" pitchFamily="18" charset="0"/>
              </a:rPr>
              <a:t>Under certain conditions, the </a:t>
            </a:r>
            <a:r>
              <a:rPr lang="en-US" altLang="zh-CN" dirty="0">
                <a:solidFill>
                  <a:srgbClr val="FF0000"/>
                </a:solidFill>
                <a:latin typeface="+mn-ea"/>
                <a:cs typeface="Times New Roman" panose="02020603050405020304" pitchFamily="18" charset="0"/>
              </a:rPr>
              <a:t>derivative of an expectation</a:t>
            </a:r>
            <a:r>
              <a:rPr lang="zh-CN" altLang="en-US" dirty="0">
                <a:solidFill>
                  <a:srgbClr val="FF0000"/>
                </a:solidFill>
                <a:latin typeface="+mn-ea"/>
                <a:cs typeface="Times New Roman" panose="02020603050405020304" pitchFamily="18" charset="0"/>
              </a:rPr>
              <a:t>（期望的</a:t>
            </a:r>
            <a:r>
              <a:rPr lang="zh-CN" altLang="en-US" dirty="0" smtClean="0">
                <a:solidFill>
                  <a:srgbClr val="FF0000"/>
                </a:solidFill>
                <a:latin typeface="+mn-ea"/>
                <a:cs typeface="Times New Roman" panose="02020603050405020304" pitchFamily="18" charset="0"/>
              </a:rPr>
              <a:t>导数）</a:t>
            </a:r>
            <a:r>
              <a:rPr lang="en-US" altLang="zh-CN" dirty="0" smtClean="0">
                <a:solidFill>
                  <a:srgbClr val="FF0000"/>
                </a:solidFill>
                <a:latin typeface="+mn-ea"/>
                <a:cs typeface="Times New Roman" panose="02020603050405020304" pitchFamily="18" charset="0"/>
              </a:rPr>
              <a:t> </a:t>
            </a:r>
            <a:r>
              <a:rPr lang="en-US" altLang="zh-CN" dirty="0" smtClean="0">
                <a:latin typeface="+mn-ea"/>
                <a:cs typeface="Times New Roman" panose="02020603050405020304" pitchFamily="18" charset="0"/>
              </a:rPr>
              <a:t>can </a:t>
            </a:r>
            <a:r>
              <a:rPr lang="en-US" altLang="zh-CN" dirty="0">
                <a:latin typeface="+mn-ea"/>
                <a:cs typeface="Times New Roman" panose="02020603050405020304" pitchFamily="18" charset="0"/>
              </a:rPr>
              <a:t>be expressed as the </a:t>
            </a:r>
            <a:r>
              <a:rPr lang="en-US" altLang="zh-CN" dirty="0">
                <a:solidFill>
                  <a:srgbClr val="FF0000"/>
                </a:solidFill>
                <a:latin typeface="+mn-ea"/>
                <a:cs typeface="Times New Roman" panose="02020603050405020304" pitchFamily="18" charset="0"/>
              </a:rPr>
              <a:t>expectation of a derivative</a:t>
            </a:r>
            <a:r>
              <a:rPr lang="zh-CN" altLang="en-US" dirty="0">
                <a:solidFill>
                  <a:srgbClr val="FF0000"/>
                </a:solidFill>
                <a:latin typeface="+mn-ea"/>
                <a:cs typeface="Times New Roman" panose="02020603050405020304" pitchFamily="18" charset="0"/>
              </a:rPr>
              <a:t>（导数的期望）</a:t>
            </a:r>
            <a:endParaRPr lang="en-US" altLang="zh-CN" dirty="0">
              <a:latin typeface="+mn-ea"/>
              <a:cs typeface="Times New Roman" panose="02020603050405020304" pitchFamily="18" charset="0"/>
            </a:endParaRPr>
          </a:p>
        </p:txBody>
      </p:sp>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8573" y="2582190"/>
            <a:ext cx="6766217" cy="2099090"/>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4000" y="4666508"/>
            <a:ext cx="5595364" cy="973518"/>
          </a:xfrm>
          <a:prstGeom prst="rect">
            <a:avLst/>
          </a:prstGeom>
        </p:spPr>
      </p:pic>
      <p:sp>
        <p:nvSpPr>
          <p:cNvPr id="22" name="文本框 21"/>
          <p:cNvSpPr txBox="1"/>
          <p:nvPr/>
        </p:nvSpPr>
        <p:spPr>
          <a:xfrm>
            <a:off x="2248234" y="5943183"/>
            <a:ext cx="6997173" cy="677108"/>
          </a:xfrm>
          <a:prstGeom prst="rect">
            <a:avLst/>
          </a:prstGeom>
          <a:noFill/>
        </p:spPr>
        <p:txBody>
          <a:bodyPr wrap="square" rtlCol="0">
            <a:spAutoFit/>
          </a:bodyPr>
          <a:lstStyle/>
          <a:p>
            <a:r>
              <a:rPr lang="en-US" altLang="zh-CN" sz="2000" dirty="0">
                <a:latin typeface="+mn-ea"/>
              </a:rPr>
              <a:t> </a:t>
            </a:r>
            <a:r>
              <a:rPr lang="en-US" altLang="zh-CN" sz="2000" dirty="0" smtClean="0">
                <a:latin typeface="+mn-ea"/>
              </a:rPr>
              <a:t>A </a:t>
            </a:r>
            <a:r>
              <a:rPr lang="en-US" altLang="zh-CN" sz="2000" dirty="0" err="1">
                <a:latin typeface="+mn-ea"/>
              </a:rPr>
              <a:t>generalisation</a:t>
            </a:r>
            <a:r>
              <a:rPr lang="en-US" altLang="zh-CN" sz="2000" dirty="0">
                <a:latin typeface="+mn-ea"/>
              </a:rPr>
              <a:t> of the Gaussian </a:t>
            </a:r>
            <a:r>
              <a:rPr lang="en-US" altLang="zh-CN" sz="2000" dirty="0" err="1" smtClean="0">
                <a:solidFill>
                  <a:srgbClr val="FF0000"/>
                </a:solidFill>
                <a:latin typeface="+mn-ea"/>
              </a:rPr>
              <a:t>reparameterisation</a:t>
            </a:r>
            <a:r>
              <a:rPr lang="en-US" altLang="zh-CN" sz="2000" dirty="0" smtClean="0">
                <a:solidFill>
                  <a:srgbClr val="FF0000"/>
                </a:solidFill>
                <a:latin typeface="+mn-ea"/>
              </a:rPr>
              <a:t> </a:t>
            </a:r>
            <a:r>
              <a:rPr lang="en-US" altLang="zh-CN" sz="2000" dirty="0">
                <a:solidFill>
                  <a:srgbClr val="FF0000"/>
                </a:solidFill>
                <a:latin typeface="+mn-ea"/>
              </a:rPr>
              <a:t>trick</a:t>
            </a:r>
          </a:p>
          <a:p>
            <a:r>
              <a:rPr lang="en-US" altLang="zh-CN" dirty="0" smtClean="0"/>
              <a:t> </a:t>
            </a:r>
            <a:endParaRPr lang="zh-CN" altLang="en-US" dirty="0"/>
          </a:p>
        </p:txBody>
      </p:sp>
      <p:sp>
        <p:nvSpPr>
          <p:cNvPr id="2" name="下箭头 1"/>
          <p:cNvSpPr/>
          <p:nvPr/>
        </p:nvSpPr>
        <p:spPr>
          <a:xfrm>
            <a:off x="5098433" y="5630672"/>
            <a:ext cx="188843" cy="303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8369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en-US" altLang="zh-CN" sz="2400" b="1" kern="100" dirty="0">
                <a:solidFill>
                  <a:srgbClr val="007BA4"/>
                </a:solidFill>
                <a:ea typeface="微软雅黑" panose="020B0503020204020204" pitchFamily="34" charset="-122"/>
                <a:cs typeface="Times New Roman" panose="02020603050405020304" pitchFamily="18" charset="0"/>
              </a:rPr>
              <a:t>Unbiased Monte Carlo gradients</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zh-CN" altLang="en-US" sz="2000" dirty="0"/>
          </a:p>
        </p:txBody>
      </p:sp>
      <p:sp>
        <p:nvSpPr>
          <p:cNvPr id="10" name="内容占位符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smtClean="0">
                <a:latin typeface="+mn-ea"/>
              </a:rPr>
              <a:t>We apply </a:t>
            </a:r>
            <a:r>
              <a:rPr lang="en-US" altLang="zh-CN" sz="1800" b="1" dirty="0" smtClean="0">
                <a:latin typeface="+mn-ea"/>
              </a:rPr>
              <a:t>Proposition 1 </a:t>
            </a:r>
            <a:r>
              <a:rPr lang="en-US" altLang="zh-CN" sz="1800" dirty="0" smtClean="0">
                <a:latin typeface="+mn-ea"/>
              </a:rPr>
              <a:t>to the </a:t>
            </a:r>
            <a:r>
              <a:rPr lang="en-US" altLang="zh-CN" sz="1800" dirty="0" err="1" smtClean="0">
                <a:latin typeface="+mn-ea"/>
              </a:rPr>
              <a:t>optimisation</a:t>
            </a:r>
            <a:r>
              <a:rPr lang="en-US" altLang="zh-CN" sz="1800" dirty="0" smtClean="0">
                <a:latin typeface="+mn-ea"/>
              </a:rPr>
              <a:t> problem in</a:t>
            </a:r>
          </a:p>
          <a:p>
            <a:pPr lvl="1"/>
            <a:endParaRPr lang="en-US" altLang="zh-CN" sz="1800" dirty="0" smtClean="0">
              <a:latin typeface="+mn-ea"/>
            </a:endParaRPr>
          </a:p>
          <a:p>
            <a:endParaRPr lang="en-US" altLang="zh-CN" sz="1800" dirty="0" smtClean="0">
              <a:latin typeface="+mn-ea"/>
            </a:endParaRPr>
          </a:p>
          <a:p>
            <a:endParaRPr lang="en-US" altLang="zh-CN" sz="1800" dirty="0" smtClean="0">
              <a:latin typeface="+mn-ea"/>
            </a:endParaRPr>
          </a:p>
          <a:p>
            <a:endParaRPr lang="en-US" altLang="zh-CN" sz="1800" dirty="0" smtClean="0">
              <a:latin typeface="+mn-ea"/>
            </a:endParaRPr>
          </a:p>
          <a:p>
            <a:endParaRPr lang="en-US" altLang="zh-CN" sz="1800" dirty="0" smtClean="0">
              <a:latin typeface="+mn-ea"/>
            </a:endParaRPr>
          </a:p>
          <a:p>
            <a:r>
              <a:rPr lang="en-US" altLang="zh-CN" sz="1800" dirty="0" smtClean="0">
                <a:latin typeface="+mn-ea"/>
              </a:rPr>
              <a:t>Let</a:t>
            </a:r>
          </a:p>
          <a:p>
            <a:endParaRPr lang="en-US" altLang="zh-CN" sz="1800" dirty="0" smtClean="0">
              <a:latin typeface="+mn-ea"/>
            </a:endParaRPr>
          </a:p>
          <a:p>
            <a:r>
              <a:rPr lang="en-US" altLang="zh-CN" sz="1800" dirty="0" smtClean="0">
                <a:latin typeface="+mn-ea"/>
              </a:rPr>
              <a:t>Using </a:t>
            </a:r>
            <a:r>
              <a:rPr lang="en-US" altLang="zh-CN" sz="1800" dirty="0" smtClean="0">
                <a:solidFill>
                  <a:srgbClr val="FF0000"/>
                </a:solidFill>
                <a:latin typeface="+mn-ea"/>
              </a:rPr>
              <a:t>Monte Carlo sampling </a:t>
            </a:r>
            <a:r>
              <a:rPr lang="en-US" altLang="zh-CN" sz="1800" dirty="0" smtClean="0">
                <a:latin typeface="+mn-ea"/>
              </a:rPr>
              <a:t>to evaluate the expectations, a backpropagation-like algorithm is obtained for </a:t>
            </a:r>
            <a:r>
              <a:rPr lang="en-US" altLang="zh-CN" sz="1800" dirty="0" err="1" smtClean="0">
                <a:latin typeface="+mn-ea"/>
              </a:rPr>
              <a:t>variational</a:t>
            </a:r>
            <a:r>
              <a:rPr lang="en-US" altLang="zh-CN" sz="1800" dirty="0" smtClean="0">
                <a:latin typeface="+mn-ea"/>
              </a:rPr>
              <a:t> Bayesian inference in neural networks – Bayes by </a:t>
            </a:r>
            <a:r>
              <a:rPr lang="en-US" altLang="zh-CN" sz="1800" dirty="0" err="1" smtClean="0">
                <a:latin typeface="+mn-ea"/>
              </a:rPr>
              <a:t>Backprop</a:t>
            </a:r>
            <a:r>
              <a:rPr lang="en-US" altLang="zh-CN" sz="1800" dirty="0" smtClean="0">
                <a:latin typeface="+mn-ea"/>
              </a:rPr>
              <a:t> – which uses unbiased estimates of gradients of the cost to learn </a:t>
            </a:r>
            <a:r>
              <a:rPr lang="en-US" altLang="zh-CN" sz="1800" dirty="0" err="1" smtClean="0">
                <a:latin typeface="+mn-ea"/>
              </a:rPr>
              <a:t>adistribution</a:t>
            </a:r>
            <a:r>
              <a:rPr lang="en-US" altLang="zh-CN" sz="1800" dirty="0" smtClean="0">
                <a:latin typeface="+mn-ea"/>
              </a:rPr>
              <a:t> over the weights of a neural network.</a:t>
            </a:r>
          </a:p>
        </p:txBody>
      </p:sp>
      <p:pic>
        <p:nvPicPr>
          <p:cNvPr id="11" name="图片 10"/>
          <p:cNvPicPr>
            <a:picLocks noChangeAspect="1"/>
          </p:cNvPicPr>
          <p:nvPr/>
        </p:nvPicPr>
        <p:blipFill>
          <a:blip r:embed="rId4"/>
          <a:stretch>
            <a:fillRect/>
          </a:stretch>
        </p:blipFill>
        <p:spPr>
          <a:xfrm>
            <a:off x="2840913" y="2236241"/>
            <a:ext cx="5388688" cy="859111"/>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4901" y="3132461"/>
            <a:ext cx="3352800" cy="733425"/>
          </a:xfrm>
          <a:prstGeom prst="rect">
            <a:avLst/>
          </a:prstGeom>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1246" y="3310917"/>
            <a:ext cx="304800" cy="342900"/>
          </a:xfrm>
          <a:prstGeom prst="rect">
            <a:avLst/>
          </a:prstGeom>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96477" y="4019119"/>
            <a:ext cx="5119137" cy="374571"/>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32494" y="3412272"/>
            <a:ext cx="4071839" cy="708445"/>
          </a:xfrm>
          <a:prstGeom prst="rect">
            <a:avLst/>
          </a:prstGeom>
        </p:spPr>
      </p:pic>
      <p:cxnSp>
        <p:nvCxnSpPr>
          <p:cNvPr id="3" name="直接箭头连接符 2"/>
          <p:cNvCxnSpPr/>
          <p:nvPr/>
        </p:nvCxnSpPr>
        <p:spPr>
          <a:xfrm>
            <a:off x="7461168" y="3388411"/>
            <a:ext cx="1044903" cy="22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6715614" y="3865886"/>
            <a:ext cx="2376135" cy="52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009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en-US" altLang="zh-CN" sz="2400" b="1" kern="100" dirty="0">
                <a:solidFill>
                  <a:srgbClr val="007BA4"/>
                </a:solidFill>
                <a:ea typeface="微软雅黑" panose="020B0503020204020204" pitchFamily="34" charset="-122"/>
                <a:cs typeface="Times New Roman" panose="02020603050405020304" pitchFamily="18" charset="0"/>
              </a:rPr>
              <a:t>Unbiased Monte Carlo gradients</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zh-CN" altLang="en-US" sz="2000" dirty="0"/>
          </a:p>
        </p:txBody>
      </p:sp>
      <p:sp>
        <p:nvSpPr>
          <p:cNvPr id="10" name="内容占位符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mn-ea"/>
              </a:rPr>
              <a:t>We approximate the exact cost             </a:t>
            </a:r>
            <a:r>
              <a:rPr lang="en-US" altLang="zh-CN" sz="2000" dirty="0" smtClean="0">
                <a:latin typeface="+mn-ea"/>
              </a:rPr>
              <a:t>      as</a:t>
            </a: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5802" y="1752122"/>
            <a:ext cx="923925" cy="542925"/>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2564" y="2405281"/>
            <a:ext cx="6063903" cy="1484571"/>
          </a:xfrm>
          <a:prstGeom prst="rect">
            <a:avLst/>
          </a:prstGeom>
        </p:spPr>
      </p:pic>
      <mc:AlternateContent xmlns:mc="http://schemas.openxmlformats.org/markup-compatibility/2006" xmlns:a14="http://schemas.microsoft.com/office/drawing/2010/main">
        <mc:Choice Requires="a14">
          <p:sp>
            <p:nvSpPr>
              <p:cNvPr id="17" name="文本框 16"/>
              <p:cNvSpPr txBox="1"/>
              <p:nvPr/>
            </p:nvSpPr>
            <p:spPr>
              <a:xfrm>
                <a:off x="4949348" y="4050433"/>
                <a:ext cx="6104668" cy="394339"/>
              </a:xfrm>
              <a:prstGeom prst="rect">
                <a:avLst/>
              </a:prstGeom>
              <a:noFill/>
            </p:spPr>
            <p:txBody>
              <a:bodyPr wrap="square" lIns="0" tIns="0" rIns="0" bIns="0" rtlCol="0">
                <a:spAutoFit/>
              </a:bodyPr>
              <a:lstStyle/>
              <a:p>
                <a14:m>
                  <m:oMath xmlns:m="http://schemas.openxmlformats.org/officeDocument/2006/math">
                    <m:r>
                      <a:rPr lang="en-US" altLang="zh-CN" sz="2400" i="1" smtClean="0">
                        <a:latin typeface="Cambria Math" panose="02040503050406030204" pitchFamily="18" charset="0"/>
                      </a:rPr>
                      <m:t>𝑤h𝑒𝑟𝑒</m:t>
                    </m:r>
                    <m:r>
                      <a:rPr lang="en-US" altLang="zh-CN" sz="2400" b="0" i="1" smtClean="0">
                        <a:latin typeface="Cambria Math" panose="02040503050406030204" pitchFamily="18" charset="0"/>
                      </a:rPr>
                      <m:t> </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𝑤</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𝑤</m:t>
                        </m:r>
                      </m:e>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sup>
                    </m:sSup>
                    <m:r>
                      <a:rPr lang="en-US" altLang="zh-CN" sz="2400" b="0" i="1" smtClean="0">
                        <a:latin typeface="Cambria Math" panose="02040503050406030204" pitchFamily="18" charset="0"/>
                      </a:rPr>
                      <m:t>|</m:t>
                    </m:r>
                    <m:r>
                      <m:rPr>
                        <m:sty m:val="p"/>
                      </m:rPr>
                      <a:rPr lang="en-US" altLang="zh-CN" sz="2400" i="1">
                        <a:latin typeface="Cambria Math" panose="02040503050406030204" pitchFamily="18" charset="0"/>
                      </a:rPr>
                      <m:t>θ</m:t>
                    </m:r>
                    <m:r>
                      <a:rPr lang="en-US" altLang="zh-CN" sz="2400" b="0" i="1" smtClean="0">
                        <a:latin typeface="Cambria Math" panose="02040503050406030204" pitchFamily="18" charset="0"/>
                      </a:rPr>
                      <m:t>)</m:t>
                    </m:r>
                  </m:oMath>
                </a14:m>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t> Monte Carlo </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4949348" y="4050433"/>
                <a:ext cx="6104668" cy="394339"/>
              </a:xfrm>
              <a:prstGeom prst="rect">
                <a:avLst/>
              </a:prstGeom>
              <a:blipFill>
                <a:blip r:embed="rId6"/>
                <a:stretch>
                  <a:fillRect t="-16923" r="-400" b="-47692"/>
                </a:stretch>
              </a:blipFill>
            </p:spPr>
            <p:txBody>
              <a:bodyPr/>
              <a:lstStyle/>
              <a:p>
                <a:r>
                  <a:rPr lang="zh-CN" altLang="en-US">
                    <a:noFill/>
                  </a:rPr>
                  <a:t> </a:t>
                </a:r>
              </a:p>
            </p:txBody>
          </p:sp>
        </mc:Fallback>
      </mc:AlternateContent>
      <p:sp>
        <p:nvSpPr>
          <p:cNvPr id="2" name="矩形 1"/>
          <p:cNvSpPr/>
          <p:nvPr/>
        </p:nvSpPr>
        <p:spPr>
          <a:xfrm>
            <a:off x="838200" y="4668043"/>
            <a:ext cx="8444948" cy="923330"/>
          </a:xfrm>
          <a:prstGeom prst="rect">
            <a:avLst/>
          </a:prstGeom>
        </p:spPr>
        <p:txBody>
          <a:bodyPr wrap="square">
            <a:spAutoFit/>
          </a:bodyPr>
          <a:lstStyle/>
          <a:p>
            <a:endParaRPr lang="en-US" altLang="zh-CN" dirty="0">
              <a:latin typeface="+mn-ea"/>
            </a:endParaRPr>
          </a:p>
          <a:p>
            <a:pPr marL="285750" indent="-285750">
              <a:buFont typeface="Arial" panose="020B0604020202020204" pitchFamily="34" charset="0"/>
              <a:buChar char="•"/>
            </a:pPr>
            <a:r>
              <a:rPr lang="en-US" altLang="zh-CN" dirty="0">
                <a:latin typeface="+mn-ea"/>
              </a:rPr>
              <a:t>Every term of this approximate cost depends upon the particular weights drawn from the </a:t>
            </a:r>
            <a:r>
              <a:rPr lang="en-US" altLang="zh-CN" dirty="0" err="1">
                <a:latin typeface="+mn-ea"/>
              </a:rPr>
              <a:t>variational</a:t>
            </a:r>
            <a:r>
              <a:rPr lang="en-US" altLang="zh-CN" dirty="0">
                <a:latin typeface="+mn-ea"/>
              </a:rPr>
              <a:t> posterior</a:t>
            </a:r>
          </a:p>
        </p:txBody>
      </p:sp>
    </p:spTree>
    <p:extLst>
      <p:ext uri="{BB962C8B-B14F-4D97-AF65-F5344CB8AC3E}">
        <p14:creationId xmlns:p14="http://schemas.microsoft.com/office/powerpoint/2010/main" val="41631869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en-US" altLang="zh-CN" sz="2400" b="1" kern="100" dirty="0">
                <a:solidFill>
                  <a:srgbClr val="007BA4"/>
                </a:solidFill>
                <a:ea typeface="微软雅黑" panose="020B0503020204020204" pitchFamily="34" charset="-122"/>
                <a:cs typeface="Times New Roman" panose="02020603050405020304" pitchFamily="18" charset="0"/>
              </a:rPr>
              <a:t>Gaussian </a:t>
            </a:r>
            <a:r>
              <a:rPr lang="en-US" altLang="zh-CN" sz="2400" b="1" kern="100" dirty="0" err="1">
                <a:solidFill>
                  <a:srgbClr val="007BA4"/>
                </a:solidFill>
                <a:ea typeface="微软雅黑" panose="020B0503020204020204" pitchFamily="34" charset="-122"/>
                <a:cs typeface="Times New Roman" panose="02020603050405020304" pitchFamily="18" charset="0"/>
              </a:rPr>
              <a:t>variational</a:t>
            </a:r>
            <a:r>
              <a:rPr lang="en-US" altLang="zh-CN" sz="2400" b="1" kern="100" dirty="0">
                <a:solidFill>
                  <a:srgbClr val="007BA4"/>
                </a:solidFill>
                <a:ea typeface="微软雅黑" panose="020B0503020204020204" pitchFamily="34" charset="-122"/>
                <a:cs typeface="Times New Roman" panose="02020603050405020304" pitchFamily="18" charset="0"/>
              </a:rPr>
              <a:t> posterior</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zh-CN" altLang="en-US" sz="2000" dirty="0"/>
          </a:p>
        </p:txBody>
      </p:sp>
      <p:sp>
        <p:nvSpPr>
          <p:cNvPr id="10" name="内容占位符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latin typeface="+mn-ea"/>
            </a:endParaRPr>
          </a:p>
        </p:txBody>
      </p:sp>
      <p:pic>
        <p:nvPicPr>
          <p:cNvPr id="11" name="内容占位符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6407" y="1649406"/>
            <a:ext cx="4975672" cy="4777964"/>
          </a:xfrm>
          <a:prstGeom prst="rect">
            <a:avLst/>
          </a:prstGeom>
        </p:spPr>
      </p:pic>
    </p:spTree>
    <p:extLst>
      <p:ext uri="{BB962C8B-B14F-4D97-AF65-F5344CB8AC3E}">
        <p14:creationId xmlns:p14="http://schemas.microsoft.com/office/powerpoint/2010/main" val="2605765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893238"/>
            <a:ext cx="8667600" cy="651076"/>
          </a:xfrm>
          <a:prstGeom prst="rect">
            <a:avLst/>
          </a:prstGeom>
        </p:spPr>
        <p:txBody>
          <a:bodyPr wrap="square">
            <a:spAutoFit/>
          </a:bodyPr>
          <a:lstStyle/>
          <a:p>
            <a:pPr algn="just">
              <a:lnSpc>
                <a:spcPct val="173000"/>
              </a:lnSpc>
              <a:spcBef>
                <a:spcPts val="1300"/>
              </a:spcBef>
            </a:pPr>
            <a:r>
              <a:rPr lang="en-US" altLang="zh-CN" sz="2400" b="1" kern="100" dirty="0">
                <a:solidFill>
                  <a:srgbClr val="007BA4"/>
                </a:solidFill>
                <a:ea typeface="微软雅黑" panose="020B0503020204020204" pitchFamily="34" charset="-122"/>
                <a:cs typeface="Times New Roman" panose="02020603050405020304" pitchFamily="18" charset="0"/>
              </a:rPr>
              <a:t>Scale mixture prior</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zh-CN" altLang="en-US" sz="2000" dirty="0"/>
          </a:p>
        </p:txBody>
      </p:sp>
      <p:sp>
        <p:nvSpPr>
          <p:cNvPr id="10" name="内容占位符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latin typeface="+mn-ea"/>
            </a:endParaRPr>
          </a:p>
        </p:txBody>
      </p:sp>
      <p:sp>
        <p:nvSpPr>
          <p:cNvPr id="3" name="矩形 2"/>
          <p:cNvSpPr/>
          <p:nvPr/>
        </p:nvSpPr>
        <p:spPr>
          <a:xfrm>
            <a:off x="615548" y="1618540"/>
            <a:ext cx="7594174" cy="3816429"/>
          </a:xfrm>
          <a:prstGeom prst="rect">
            <a:avLst/>
          </a:prstGeom>
        </p:spPr>
        <p:txBody>
          <a:bodyPr wrap="square">
            <a:spAutoFit/>
          </a:bodyPr>
          <a:lstStyle/>
          <a:p>
            <a:pPr marL="285750" indent="-285750">
              <a:buFont typeface="Arial" panose="020B0604020202020204" pitchFamily="34" charset="0"/>
              <a:buChar char="•"/>
            </a:pPr>
            <a:r>
              <a:rPr lang="en-US" altLang="zh-CN" dirty="0">
                <a:latin typeface="+mn-ea"/>
              </a:rPr>
              <a:t>They propose using scale mixture of two Gaussian densities as the prior</a:t>
            </a:r>
          </a:p>
          <a:p>
            <a:pPr lvl="1"/>
            <a:endParaRPr lang="en-US" altLang="zh-CN" dirty="0">
              <a:latin typeface="+mn-ea"/>
            </a:endParaRPr>
          </a:p>
          <a:p>
            <a:pPr lvl="1"/>
            <a:endParaRPr lang="en-US" altLang="zh-CN" dirty="0">
              <a:latin typeface="+mn-ea"/>
            </a:endParaRPr>
          </a:p>
          <a:p>
            <a:pPr lvl="1"/>
            <a:endParaRPr lang="en-US" altLang="zh-CN" dirty="0" smtClean="0">
              <a:latin typeface="+mn-ea"/>
            </a:endParaRPr>
          </a:p>
          <a:p>
            <a:pPr lvl="1"/>
            <a:endParaRPr lang="en-US" altLang="zh-CN" dirty="0">
              <a:latin typeface="+mn-ea"/>
            </a:endParaRPr>
          </a:p>
          <a:p>
            <a:pPr lvl="1"/>
            <a:endParaRPr lang="en-US" altLang="zh-CN" dirty="0">
              <a:latin typeface="+mn-ea"/>
            </a:endParaRPr>
          </a:p>
          <a:p>
            <a:pPr lvl="1"/>
            <a:endParaRPr lang="en-US" altLang="zh-CN" dirty="0">
              <a:latin typeface="+mn-ea"/>
            </a:endParaRPr>
          </a:p>
          <a:p>
            <a:pPr marL="285750" indent="-285750">
              <a:buFont typeface="Arial" panose="020B0604020202020204" pitchFamily="34" charset="0"/>
              <a:buChar char="•"/>
            </a:pPr>
            <a:r>
              <a:rPr lang="en-US" altLang="zh-CN" dirty="0">
                <a:latin typeface="+mn-ea"/>
              </a:rPr>
              <a:t>Empirically they found </a:t>
            </a:r>
            <a:r>
              <a:rPr lang="en-US" altLang="zh-CN" dirty="0" err="1">
                <a:latin typeface="+mn-ea"/>
              </a:rPr>
              <a:t>optimising</a:t>
            </a:r>
            <a:r>
              <a:rPr lang="en-US" altLang="zh-CN" dirty="0">
                <a:latin typeface="+mn-ea"/>
              </a:rPr>
              <a:t> the parameters of a prior P(w) to not be useful, and yield worse results.</a:t>
            </a:r>
          </a:p>
          <a:p>
            <a:pPr marL="742950" lvl="1" indent="-285750">
              <a:buFont typeface="Arial" panose="020B0604020202020204" pitchFamily="34" charset="0"/>
              <a:buChar char="•"/>
            </a:pPr>
            <a:r>
              <a:rPr lang="en-US" altLang="zh-CN" sz="1600" dirty="0">
                <a:latin typeface="+mn-ea"/>
              </a:rPr>
              <a:t>it can be easier to change the prior parameters than it is to change the posterior parameters</a:t>
            </a:r>
          </a:p>
          <a:p>
            <a:pPr marL="742950" lvl="1" indent="-285750">
              <a:buFont typeface="Arial" panose="020B0604020202020204" pitchFamily="34" charset="0"/>
              <a:buChar char="•"/>
            </a:pPr>
            <a:r>
              <a:rPr lang="en-US" altLang="zh-CN" sz="1600" dirty="0">
                <a:latin typeface="+mn-ea"/>
              </a:rPr>
              <a:t>the prior parameters try to capture the empirical distribution of the weights at the beginning of learning</a:t>
            </a:r>
          </a:p>
          <a:p>
            <a:pPr marL="742950" lvl="1" indent="-285750">
              <a:buFont typeface="Arial" panose="020B0604020202020204" pitchFamily="34" charset="0"/>
              <a:buChar char="•"/>
            </a:pPr>
            <a:r>
              <a:rPr lang="en-US" altLang="zh-CN" sz="1600" dirty="0">
                <a:latin typeface="+mn-ea"/>
              </a:rPr>
              <a:t>pick a fixed-form prior and </a:t>
            </a:r>
            <a:r>
              <a:rPr lang="en-US" altLang="zh-CN" sz="1600" dirty="0">
                <a:solidFill>
                  <a:srgbClr val="FF0000"/>
                </a:solidFill>
                <a:latin typeface="+mn-ea"/>
              </a:rPr>
              <a:t>do not adjust its </a:t>
            </a:r>
            <a:r>
              <a:rPr lang="en-US" altLang="zh-CN" sz="1600" dirty="0" err="1">
                <a:solidFill>
                  <a:srgbClr val="FF0000"/>
                </a:solidFill>
                <a:latin typeface="+mn-ea"/>
              </a:rPr>
              <a:t>hyperparameters</a:t>
            </a:r>
            <a:endParaRPr lang="en-US" altLang="zh-CN" sz="1600" dirty="0">
              <a:solidFill>
                <a:srgbClr val="FF0000"/>
              </a:solidFill>
              <a:latin typeface="+mn-ea"/>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6550" y="2376126"/>
            <a:ext cx="5617676" cy="800999"/>
          </a:xfrm>
          <a:prstGeom prst="rect">
            <a:avLst/>
          </a:prstGeom>
        </p:spPr>
      </p:pic>
    </p:spTree>
    <p:extLst>
      <p:ext uri="{BB962C8B-B14F-4D97-AF65-F5344CB8AC3E}">
        <p14:creationId xmlns:p14="http://schemas.microsoft.com/office/powerpoint/2010/main" val="22320918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893238"/>
            <a:ext cx="8667600" cy="651076"/>
          </a:xfrm>
          <a:prstGeom prst="rect">
            <a:avLst/>
          </a:prstGeom>
        </p:spPr>
        <p:txBody>
          <a:bodyPr wrap="square">
            <a:spAutoFit/>
          </a:bodyPr>
          <a:lstStyle/>
          <a:p>
            <a:pPr algn="just">
              <a:lnSpc>
                <a:spcPct val="173000"/>
              </a:lnSpc>
              <a:spcBef>
                <a:spcPts val="1300"/>
              </a:spcBef>
            </a:pPr>
            <a:r>
              <a:rPr lang="en-US" altLang="zh-CN" sz="2400" b="1" kern="100" dirty="0" err="1">
                <a:solidFill>
                  <a:srgbClr val="007BA4"/>
                </a:solidFill>
                <a:ea typeface="微软雅黑" panose="020B0503020204020204" pitchFamily="34" charset="-122"/>
                <a:cs typeface="Times New Roman" panose="02020603050405020304" pitchFamily="18" charset="0"/>
              </a:rPr>
              <a:t>Minibatches</a:t>
            </a:r>
            <a:r>
              <a:rPr lang="en-US" altLang="zh-CN" sz="2400" b="1" kern="100" dirty="0">
                <a:solidFill>
                  <a:srgbClr val="007BA4"/>
                </a:solidFill>
                <a:ea typeface="微软雅黑" panose="020B0503020204020204" pitchFamily="34" charset="-122"/>
                <a:cs typeface="Times New Roman" panose="02020603050405020304" pitchFamily="18" charset="0"/>
              </a:rPr>
              <a:t> and KL re-weighting</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zh-CN" altLang="en-US" sz="2000" dirty="0"/>
          </a:p>
        </p:txBody>
      </p:sp>
      <p:sp>
        <p:nvSpPr>
          <p:cNvPr id="10" name="内容占位符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latin typeface="+mn-ea"/>
            </a:endParaRPr>
          </a:p>
        </p:txBody>
      </p:sp>
      <p:sp>
        <p:nvSpPr>
          <p:cNvPr id="3" name="矩形 2"/>
          <p:cNvSpPr/>
          <p:nvPr/>
        </p:nvSpPr>
        <p:spPr>
          <a:xfrm>
            <a:off x="615547" y="1618540"/>
            <a:ext cx="7872469" cy="4524315"/>
          </a:xfrm>
          <a:prstGeom prst="rect">
            <a:avLst/>
          </a:prstGeom>
        </p:spPr>
        <p:txBody>
          <a:bodyPr wrap="square">
            <a:spAutoFit/>
          </a:bodyPr>
          <a:lstStyle/>
          <a:p>
            <a:pPr marL="285750" indent="-285750">
              <a:buFont typeface="Arial" panose="020B0604020202020204" pitchFamily="34" charset="0"/>
              <a:buChar char="•"/>
            </a:pPr>
            <a:r>
              <a:rPr lang="en-US" altLang="zh-CN" dirty="0">
                <a:latin typeface="+mn-ea"/>
              </a:rPr>
              <a:t>The </a:t>
            </a:r>
            <a:r>
              <a:rPr lang="en-US" altLang="zh-CN" dirty="0" err="1">
                <a:latin typeface="+mn-ea"/>
              </a:rPr>
              <a:t>minibatch</a:t>
            </a:r>
            <a:r>
              <a:rPr lang="en-US" altLang="zh-CN" dirty="0">
                <a:latin typeface="+mn-ea"/>
              </a:rPr>
              <a:t> cost for </a:t>
            </a:r>
            <a:r>
              <a:rPr lang="en-US" altLang="zh-CN" dirty="0" err="1">
                <a:latin typeface="+mn-ea"/>
              </a:rPr>
              <a:t>minibatch</a:t>
            </a:r>
            <a:r>
              <a:rPr lang="en-US" altLang="zh-CN" dirty="0">
                <a:latin typeface="+mn-ea"/>
              </a:rPr>
              <a:t> </a:t>
            </a:r>
            <a:r>
              <a:rPr lang="en-US" altLang="zh-CN" dirty="0" err="1" smtClean="0">
                <a:latin typeface="+mn-ea"/>
              </a:rPr>
              <a:t>i</a:t>
            </a:r>
            <a:r>
              <a:rPr lang="en-US" altLang="zh-CN" dirty="0" smtClean="0">
                <a:latin typeface="+mn-ea"/>
              </a:rPr>
              <a:t>= 1,2</a:t>
            </a:r>
            <a:r>
              <a:rPr lang="en-US" altLang="zh-CN" dirty="0">
                <a:latin typeface="+mn-ea"/>
              </a:rPr>
              <a:t>,…,</a:t>
            </a:r>
            <a:r>
              <a:rPr lang="en-US" altLang="zh-CN" dirty="0" smtClean="0">
                <a:latin typeface="+mn-ea"/>
              </a:rPr>
              <a:t>M</a:t>
            </a: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endParaRPr lang="en-US" altLang="zh-CN" dirty="0" smtClean="0">
              <a:latin typeface="+mn-ea"/>
            </a:endParaRP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endParaRPr lang="en-US" altLang="zh-CN" dirty="0" smtClean="0">
              <a:latin typeface="+mn-ea"/>
            </a:endParaRP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r>
              <a:rPr lang="en-US" altLang="zh-CN" dirty="0" smtClean="0">
                <a:latin typeface="+mn-ea"/>
              </a:rPr>
              <a:t>Then</a:t>
            </a: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endParaRPr lang="en-US" altLang="zh-CN" dirty="0" smtClean="0">
              <a:latin typeface="+mn-ea"/>
            </a:endParaRP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r>
              <a:rPr lang="en-US" altLang="zh-CN" dirty="0" smtClean="0">
                <a:latin typeface="+mn-ea"/>
              </a:rPr>
              <a:t>                        works well</a:t>
            </a:r>
          </a:p>
          <a:p>
            <a:pPr marL="285750" indent="-285750">
              <a:buFont typeface="Arial" panose="020B0604020202020204" pitchFamily="34" charset="0"/>
              <a:buChar char="•"/>
            </a:pPr>
            <a:endParaRPr lang="en-US" altLang="zh-CN" dirty="0">
              <a:latin typeface="+mn-ea"/>
            </a:endParaRPr>
          </a:p>
          <a:p>
            <a:pPr marL="742950" lvl="1" indent="-285750">
              <a:buFont typeface="Arial" panose="020B0604020202020204" pitchFamily="34" charset="0"/>
              <a:buChar char="•"/>
            </a:pPr>
            <a:r>
              <a:rPr lang="en-US" altLang="zh-CN" dirty="0">
                <a:latin typeface="+mn-ea"/>
              </a:rPr>
              <a:t>the first few </a:t>
            </a:r>
            <a:r>
              <a:rPr lang="en-US" altLang="zh-CN" dirty="0" err="1">
                <a:latin typeface="+mn-ea"/>
              </a:rPr>
              <a:t>minibatches</a:t>
            </a:r>
            <a:r>
              <a:rPr lang="en-US" altLang="zh-CN" dirty="0">
                <a:latin typeface="+mn-ea"/>
              </a:rPr>
              <a:t> are heavily influenced by the complexity cost</a:t>
            </a:r>
          </a:p>
          <a:p>
            <a:pPr marL="742950" lvl="1" indent="-285750">
              <a:buFont typeface="Arial" panose="020B0604020202020204" pitchFamily="34" charset="0"/>
              <a:buChar char="•"/>
            </a:pPr>
            <a:r>
              <a:rPr lang="en-US" altLang="zh-CN" dirty="0">
                <a:latin typeface="+mn-ea"/>
              </a:rPr>
              <a:t>the later </a:t>
            </a:r>
            <a:r>
              <a:rPr lang="en-US" altLang="zh-CN" dirty="0" err="1">
                <a:latin typeface="+mn-ea"/>
              </a:rPr>
              <a:t>minibatches</a:t>
            </a:r>
            <a:r>
              <a:rPr lang="en-US" altLang="zh-CN" dirty="0">
                <a:latin typeface="+mn-ea"/>
              </a:rPr>
              <a:t> are largely influenced by the data</a:t>
            </a:r>
            <a:endParaRPr lang="zh-CN" altLang="en-US" dirty="0">
              <a:latin typeface="+mn-ea"/>
            </a:endParaRPr>
          </a:p>
          <a:p>
            <a:pPr marL="285750" indent="-285750">
              <a:buFont typeface="Arial" panose="020B0604020202020204" pitchFamily="34" charset="0"/>
              <a:buChar char="•"/>
            </a:pPr>
            <a:endParaRPr lang="en-US" altLang="zh-CN" dirty="0">
              <a:latin typeface="+mn-ea"/>
            </a:endParaRPr>
          </a:p>
          <a:p>
            <a:pPr lvl="1"/>
            <a:endParaRPr lang="en-US" altLang="zh-CN" dirty="0">
              <a:latin typeface="+mn-ea"/>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4049" y="2069427"/>
            <a:ext cx="6128284" cy="941940"/>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2147" y="3249603"/>
            <a:ext cx="3486652" cy="384037"/>
          </a:xfrm>
          <a:prstGeom prst="rect">
            <a:avLst/>
          </a:prstGeom>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199" y="4325111"/>
            <a:ext cx="1638300" cy="476250"/>
          </a:xfrm>
          <a:prstGeom prst="rect">
            <a:avLst/>
          </a:prstGeom>
        </p:spPr>
      </p:pic>
    </p:spTree>
    <p:extLst>
      <p:ext uri="{BB962C8B-B14F-4D97-AF65-F5344CB8AC3E}">
        <p14:creationId xmlns:p14="http://schemas.microsoft.com/office/powerpoint/2010/main" val="30712063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893238"/>
            <a:ext cx="8667600" cy="651076"/>
          </a:xfrm>
          <a:prstGeom prst="rect">
            <a:avLst/>
          </a:prstGeom>
        </p:spPr>
        <p:txBody>
          <a:bodyPr wrap="square">
            <a:spAutoFit/>
          </a:bodyPr>
          <a:lstStyle/>
          <a:p>
            <a:pPr algn="just">
              <a:lnSpc>
                <a:spcPct val="173000"/>
              </a:lnSpc>
              <a:spcBef>
                <a:spcPts val="1300"/>
              </a:spcBef>
            </a:pPr>
            <a:r>
              <a:rPr lang="en-US" altLang="zh-CN" sz="2400" b="1" kern="100" dirty="0">
                <a:solidFill>
                  <a:srgbClr val="007BA4"/>
                </a:solidFill>
                <a:ea typeface="微软雅黑" panose="020B0503020204020204" pitchFamily="34" charset="-122"/>
                <a:cs typeface="Times New Roman" panose="02020603050405020304" pitchFamily="18" charset="0"/>
              </a:rPr>
              <a:t>Classification on MNIST</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zh-CN" altLang="en-US" sz="2000" dirty="0"/>
          </a:p>
        </p:txBody>
      </p:sp>
      <p:sp>
        <p:nvSpPr>
          <p:cNvPr id="10" name="内容占位符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latin typeface="+mn-ea"/>
            </a:endParaRPr>
          </a:p>
        </p:txBody>
      </p:sp>
      <p:sp>
        <p:nvSpPr>
          <p:cNvPr id="3" name="矩形 2"/>
          <p:cNvSpPr/>
          <p:nvPr/>
        </p:nvSpPr>
        <p:spPr>
          <a:xfrm>
            <a:off x="615547" y="1618540"/>
            <a:ext cx="7872469" cy="923330"/>
          </a:xfrm>
          <a:prstGeom prst="rect">
            <a:avLst/>
          </a:prstGeom>
        </p:spPr>
        <p:txBody>
          <a:bodyPr wrap="square">
            <a:spAutoFit/>
          </a:bodyPr>
          <a:lstStyle/>
          <a:p>
            <a:pPr marL="285750" indent="-285750">
              <a:buFont typeface="Arial" panose="020B0604020202020204" pitchFamily="34" charset="0"/>
              <a:buChar char="•"/>
            </a:pPr>
            <a:r>
              <a:rPr lang="en-US" altLang="zh-CN" dirty="0">
                <a:latin typeface="+mn-ea"/>
              </a:rPr>
              <a:t> Classification Error Rates on MNIST</a:t>
            </a:r>
          </a:p>
          <a:p>
            <a:pPr marL="285750" indent="-285750">
              <a:buFont typeface="Arial" panose="020B0604020202020204" pitchFamily="34" charset="0"/>
              <a:buChar char="•"/>
            </a:pPr>
            <a:endParaRPr lang="en-US" altLang="zh-CN" dirty="0">
              <a:latin typeface="+mn-ea"/>
            </a:endParaRPr>
          </a:p>
          <a:p>
            <a:pPr lvl="1"/>
            <a:endParaRPr lang="en-US" altLang="zh-CN" dirty="0">
              <a:latin typeface="+mn-ea"/>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6041" y="1935859"/>
            <a:ext cx="4911479" cy="4407737"/>
          </a:xfrm>
          <a:prstGeom prst="rect">
            <a:avLst/>
          </a:prstGeom>
        </p:spPr>
      </p:pic>
    </p:spTree>
    <p:extLst>
      <p:ext uri="{BB962C8B-B14F-4D97-AF65-F5344CB8AC3E}">
        <p14:creationId xmlns:p14="http://schemas.microsoft.com/office/powerpoint/2010/main" val="2396571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893238"/>
            <a:ext cx="8667600" cy="651076"/>
          </a:xfrm>
          <a:prstGeom prst="rect">
            <a:avLst/>
          </a:prstGeom>
        </p:spPr>
        <p:txBody>
          <a:bodyPr wrap="square">
            <a:spAutoFit/>
          </a:bodyPr>
          <a:lstStyle/>
          <a:p>
            <a:pPr algn="just">
              <a:lnSpc>
                <a:spcPct val="173000"/>
              </a:lnSpc>
              <a:spcBef>
                <a:spcPts val="1300"/>
              </a:spcBef>
            </a:pPr>
            <a:r>
              <a:rPr lang="en-US" altLang="zh-CN" sz="2400" b="1" kern="100" dirty="0">
                <a:solidFill>
                  <a:srgbClr val="007BA4"/>
                </a:solidFill>
                <a:ea typeface="微软雅黑" panose="020B0503020204020204" pitchFamily="34" charset="-122"/>
                <a:cs typeface="Times New Roman" panose="02020603050405020304" pitchFamily="18" charset="0"/>
              </a:rPr>
              <a:t>Classification on MNIST</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zh-CN" altLang="en-US" sz="2000" dirty="0"/>
          </a:p>
        </p:txBody>
      </p:sp>
      <p:sp>
        <p:nvSpPr>
          <p:cNvPr id="10" name="内容占位符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latin typeface="+mn-ea"/>
            </a:endParaRPr>
          </a:p>
        </p:txBody>
      </p:sp>
      <p:sp>
        <p:nvSpPr>
          <p:cNvPr id="3" name="矩形 2"/>
          <p:cNvSpPr/>
          <p:nvPr/>
        </p:nvSpPr>
        <p:spPr>
          <a:xfrm>
            <a:off x="615547" y="1618540"/>
            <a:ext cx="7872469" cy="923330"/>
          </a:xfrm>
          <a:prstGeom prst="rect">
            <a:avLst/>
          </a:prstGeom>
        </p:spPr>
        <p:txBody>
          <a:bodyPr wrap="square">
            <a:spAutoFit/>
          </a:bodyPr>
          <a:lstStyle/>
          <a:p>
            <a:pPr marL="285750" indent="-285750">
              <a:buFont typeface="Arial" panose="020B0604020202020204" pitchFamily="34" charset="0"/>
              <a:buChar char="•"/>
            </a:pPr>
            <a:r>
              <a:rPr lang="en-US" altLang="zh-CN" dirty="0">
                <a:latin typeface="+mn-ea"/>
              </a:rPr>
              <a:t>Test error on MNIST as training progresses</a:t>
            </a:r>
          </a:p>
          <a:p>
            <a:pPr marL="285750" indent="-285750">
              <a:buFont typeface="Arial" panose="020B0604020202020204" pitchFamily="34" charset="0"/>
              <a:buChar char="•"/>
            </a:pPr>
            <a:endParaRPr lang="en-US" altLang="zh-CN" dirty="0">
              <a:latin typeface="+mn-ea"/>
            </a:endParaRPr>
          </a:p>
          <a:p>
            <a:pPr lvl="1"/>
            <a:endParaRPr lang="en-US" altLang="zh-CN" dirty="0">
              <a:latin typeface="+mn-ea"/>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7262" y="2080205"/>
            <a:ext cx="6295347" cy="3137487"/>
          </a:xfrm>
          <a:prstGeom prst="rect">
            <a:avLst/>
          </a:prstGeom>
        </p:spPr>
      </p:pic>
      <p:sp>
        <p:nvSpPr>
          <p:cNvPr id="2" name="矩形 1"/>
          <p:cNvSpPr/>
          <p:nvPr/>
        </p:nvSpPr>
        <p:spPr>
          <a:xfrm>
            <a:off x="573794" y="5105702"/>
            <a:ext cx="8309792" cy="1077218"/>
          </a:xfrm>
          <a:prstGeom prst="rect">
            <a:avLst/>
          </a:prstGeom>
        </p:spPr>
        <p:txBody>
          <a:bodyPr wrap="square">
            <a:spAutoFit/>
          </a:bodyPr>
          <a:lstStyle/>
          <a:p>
            <a:pPr marL="285750" indent="-285750">
              <a:buFont typeface="Arial" panose="020B0604020202020204" pitchFamily="34" charset="0"/>
              <a:buChar char="•"/>
            </a:pPr>
            <a:r>
              <a:rPr lang="en-US" altLang="zh-CN" sz="1600" dirty="0" smtClean="0">
                <a:latin typeface="+mn-ea"/>
              </a:rPr>
              <a:t>SGD </a:t>
            </a:r>
            <a:r>
              <a:rPr lang="en-US" altLang="zh-CN" sz="1600" dirty="0">
                <a:latin typeface="+mn-ea"/>
              </a:rPr>
              <a:t>converges the quickest</a:t>
            </a:r>
          </a:p>
          <a:p>
            <a:pPr marL="285750" indent="-285750">
              <a:buFont typeface="Arial" panose="020B0604020202020204" pitchFamily="34" charset="0"/>
              <a:buChar char="•"/>
            </a:pPr>
            <a:r>
              <a:rPr lang="en-US" altLang="zh-CN" sz="1600" dirty="0" smtClean="0">
                <a:latin typeface="+mn-ea"/>
              </a:rPr>
              <a:t>Bayes </a:t>
            </a:r>
            <a:r>
              <a:rPr lang="en-US" altLang="zh-CN" sz="1600" dirty="0">
                <a:latin typeface="+mn-ea"/>
              </a:rPr>
              <a:t>by </a:t>
            </a:r>
            <a:r>
              <a:rPr lang="en-US" altLang="zh-CN" sz="1600" dirty="0" err="1">
                <a:latin typeface="+mn-ea"/>
              </a:rPr>
              <a:t>Backprop</a:t>
            </a:r>
            <a:r>
              <a:rPr lang="en-US" altLang="zh-CN" sz="1600" dirty="0">
                <a:latin typeface="+mn-ea"/>
              </a:rPr>
              <a:t> and dropout converge at similar rates</a:t>
            </a:r>
          </a:p>
          <a:p>
            <a:pPr marL="285750" indent="-285750">
              <a:buFont typeface="Arial" panose="020B0604020202020204" pitchFamily="34" charset="0"/>
              <a:buChar char="•"/>
            </a:pPr>
            <a:r>
              <a:rPr lang="en-US" altLang="zh-CN" sz="1600" dirty="0">
                <a:latin typeface="+mn-ea"/>
              </a:rPr>
              <a:t>Eventually Bayes by </a:t>
            </a:r>
            <a:r>
              <a:rPr lang="en-US" altLang="zh-CN" sz="1600" dirty="0" err="1">
                <a:latin typeface="+mn-ea"/>
              </a:rPr>
              <a:t>Backprop</a:t>
            </a:r>
            <a:r>
              <a:rPr lang="en-US" altLang="zh-CN" sz="1600" dirty="0">
                <a:latin typeface="+mn-ea"/>
              </a:rPr>
              <a:t> converges on a better test error than dropout after 600 epochs</a:t>
            </a:r>
          </a:p>
        </p:txBody>
      </p:sp>
    </p:spTree>
    <p:extLst>
      <p:ext uri="{BB962C8B-B14F-4D97-AF65-F5344CB8AC3E}">
        <p14:creationId xmlns:p14="http://schemas.microsoft.com/office/powerpoint/2010/main" val="1461993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zh-CN" altLang="en-US" sz="2400" b="1" kern="100" dirty="0">
                <a:solidFill>
                  <a:srgbClr val="007BA4"/>
                </a:solidFill>
                <a:ea typeface="微软雅黑" panose="020B0503020204020204" pitchFamily="34" charset="-122"/>
                <a:cs typeface="Times New Roman" panose="02020603050405020304" pitchFamily="18" charset="0"/>
              </a:rPr>
              <a:t>不确定性（</a:t>
            </a:r>
            <a:r>
              <a:rPr lang="en-US" altLang="zh-CN" sz="2400" b="1" kern="100" dirty="0">
                <a:solidFill>
                  <a:srgbClr val="007BA4"/>
                </a:solidFill>
                <a:ea typeface="微软雅黑" panose="020B0503020204020204" pitchFamily="34" charset="-122"/>
                <a:cs typeface="Times New Roman" panose="02020603050405020304" pitchFamily="18" charset="0"/>
              </a:rPr>
              <a:t>Uncertainty</a:t>
            </a:r>
            <a:r>
              <a:rPr lang="zh-CN" altLang="en-US" sz="2400" b="1" kern="100" dirty="0">
                <a:solidFill>
                  <a:srgbClr val="007BA4"/>
                </a:solidFill>
                <a:ea typeface="微软雅黑" panose="020B0503020204020204" pitchFamily="34" charset="-122"/>
                <a:cs typeface="Times New Roman" panose="02020603050405020304" pitchFamily="18" charset="0"/>
              </a:rPr>
              <a:t>）</a:t>
            </a: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10515600"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mn-ea"/>
              </a:rPr>
              <a:t>Why do we need </a:t>
            </a:r>
            <a:r>
              <a:rPr lang="en-US" altLang="zh-CN" dirty="0" smtClean="0">
                <a:latin typeface="+mn-ea"/>
                <a:cs typeface="Calibri" panose="020F0502020204030204" pitchFamily="34" charset="0"/>
              </a:rPr>
              <a:t>Uncertainty</a:t>
            </a:r>
          </a:p>
          <a:p>
            <a:pPr marL="457200" lvl="1" indent="0">
              <a:buNone/>
            </a:pPr>
            <a:endParaRPr lang="en-US" altLang="zh-CN" dirty="0" smtClean="0">
              <a:latin typeface="+mn-ea"/>
            </a:endParaRPr>
          </a:p>
          <a:p>
            <a:pPr lvl="1"/>
            <a:r>
              <a:rPr lang="en-US" altLang="zh-CN" dirty="0" smtClean="0">
                <a:latin typeface="+mn-ea"/>
              </a:rPr>
              <a:t>High risk applications </a:t>
            </a:r>
            <a:r>
              <a:rPr lang="en-US" altLang="zh-CN" sz="1600" dirty="0" smtClean="0">
                <a:latin typeface="+mn-ea"/>
              </a:rPr>
              <a:t>(</a:t>
            </a:r>
            <a:r>
              <a:rPr lang="zh-CN" altLang="en-US" sz="1600" dirty="0">
                <a:latin typeface="+mn-ea"/>
              </a:rPr>
              <a:t>无人</a:t>
            </a:r>
            <a:r>
              <a:rPr lang="zh-CN" altLang="en-US" sz="1600" dirty="0" smtClean="0">
                <a:latin typeface="+mn-ea"/>
              </a:rPr>
              <a:t>驾驶、航空航天领域）</a:t>
            </a:r>
            <a:endParaRPr lang="en-US" altLang="zh-CN" dirty="0" smtClean="0">
              <a:latin typeface="+mn-ea"/>
            </a:endParaRPr>
          </a:p>
          <a:p>
            <a:pPr lvl="1"/>
            <a:r>
              <a:rPr lang="en-US" altLang="zh-CN" dirty="0" smtClean="0">
                <a:latin typeface="+mn-ea"/>
              </a:rPr>
              <a:t>Out of data samples</a:t>
            </a:r>
          </a:p>
          <a:p>
            <a:pPr lvl="2"/>
            <a:endParaRPr lang="en-US" altLang="zh-CN" dirty="0" smtClean="0">
              <a:latin typeface="+mn-ea"/>
            </a:endParaRPr>
          </a:p>
          <a:p>
            <a:pPr lvl="2"/>
            <a:endParaRPr lang="en-US" altLang="zh-CN" dirty="0" smtClean="0">
              <a:latin typeface="+mn-ea"/>
            </a:endParaRPr>
          </a:p>
          <a:p>
            <a:pPr lvl="2"/>
            <a:endParaRPr lang="en-US" altLang="zh-CN" dirty="0" smtClean="0">
              <a:latin typeface="+mn-ea"/>
            </a:endParaRPr>
          </a:p>
          <a:p>
            <a:pPr marL="457200" lvl="1" indent="0">
              <a:buNone/>
            </a:pPr>
            <a:endParaRPr lang="en-US" altLang="zh-CN" dirty="0" smtClean="0">
              <a:latin typeface="+mn-ea"/>
            </a:endParaRPr>
          </a:p>
          <a:p>
            <a:pPr lvl="1"/>
            <a:r>
              <a:rPr lang="en-US" altLang="zh-CN" dirty="0" smtClean="0">
                <a:latin typeface="+mn-ea"/>
              </a:rPr>
              <a:t>Improving the model </a:t>
            </a:r>
            <a:endParaRPr lang="zh-CN" altLang="en-US" dirty="0">
              <a:latin typeface="+mn-ea"/>
            </a:endParaRPr>
          </a:p>
        </p:txBody>
      </p:sp>
      <p:pic>
        <p:nvPicPr>
          <p:cNvPr id="10" name="图片 9"/>
          <p:cNvPicPr>
            <a:picLocks noChangeAspect="1"/>
          </p:cNvPicPr>
          <p:nvPr/>
        </p:nvPicPr>
        <p:blipFill>
          <a:blip r:embed="rId4"/>
          <a:stretch>
            <a:fillRect/>
          </a:stretch>
        </p:blipFill>
        <p:spPr>
          <a:xfrm>
            <a:off x="2430954" y="3552387"/>
            <a:ext cx="1405551" cy="1395824"/>
          </a:xfrm>
          <a:prstGeom prst="rect">
            <a:avLst/>
          </a:prstGeom>
        </p:spPr>
      </p:pic>
    </p:spTree>
    <p:extLst>
      <p:ext uri="{BB962C8B-B14F-4D97-AF65-F5344CB8AC3E}">
        <p14:creationId xmlns:p14="http://schemas.microsoft.com/office/powerpoint/2010/main" val="3743732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893238"/>
            <a:ext cx="8667600" cy="651076"/>
          </a:xfrm>
          <a:prstGeom prst="rect">
            <a:avLst/>
          </a:prstGeom>
        </p:spPr>
        <p:txBody>
          <a:bodyPr wrap="square">
            <a:spAutoFit/>
          </a:bodyPr>
          <a:lstStyle/>
          <a:p>
            <a:pPr algn="just">
              <a:lnSpc>
                <a:spcPct val="173000"/>
              </a:lnSpc>
              <a:spcBef>
                <a:spcPts val="1300"/>
              </a:spcBef>
            </a:pPr>
            <a:r>
              <a:rPr lang="en-US" altLang="zh-CN" sz="2400" b="1" kern="100" dirty="0">
                <a:solidFill>
                  <a:srgbClr val="007BA4"/>
                </a:solidFill>
                <a:ea typeface="微软雅黑" panose="020B0503020204020204" pitchFamily="34" charset="-122"/>
                <a:cs typeface="Times New Roman" panose="02020603050405020304" pitchFamily="18" charset="0"/>
              </a:rPr>
              <a:t>Classification on MNIST</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7" y="5459881"/>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latin typeface="+mn-ea"/>
              </a:rPr>
              <a:t>Bayes by </a:t>
            </a:r>
            <a:r>
              <a:rPr lang="en-US" altLang="zh-CN" sz="1800" dirty="0" err="1">
                <a:latin typeface="+mn-ea"/>
              </a:rPr>
              <a:t>Backprop</a:t>
            </a:r>
            <a:r>
              <a:rPr lang="en-US" altLang="zh-CN" sz="1800" dirty="0">
                <a:latin typeface="+mn-ea"/>
              </a:rPr>
              <a:t> uses the greatest range of </a:t>
            </a:r>
            <a:r>
              <a:rPr lang="en-US" altLang="zh-CN" sz="1800" dirty="0" smtClean="0">
                <a:latin typeface="+mn-ea"/>
              </a:rPr>
              <a:t>weights</a:t>
            </a:r>
            <a:r>
              <a:rPr lang="en-US" altLang="zh-CN" sz="1800" dirty="0" smtClean="0"/>
              <a:t>.</a:t>
            </a:r>
            <a:endParaRPr lang="en-US" altLang="zh-CN" sz="1800" dirty="0"/>
          </a:p>
        </p:txBody>
      </p:sp>
      <p:sp>
        <p:nvSpPr>
          <p:cNvPr id="10" name="内容占位符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latin typeface="+mn-ea"/>
            </a:endParaRPr>
          </a:p>
        </p:txBody>
      </p:sp>
      <p:sp>
        <p:nvSpPr>
          <p:cNvPr id="3" name="矩形 2"/>
          <p:cNvSpPr/>
          <p:nvPr/>
        </p:nvSpPr>
        <p:spPr>
          <a:xfrm>
            <a:off x="615547" y="1618540"/>
            <a:ext cx="7872469" cy="1415772"/>
          </a:xfrm>
          <a:prstGeom prst="rect">
            <a:avLst/>
          </a:prstGeom>
        </p:spPr>
        <p:txBody>
          <a:bodyPr wrap="square">
            <a:spAutoFit/>
          </a:bodyPr>
          <a:lstStyle/>
          <a:p>
            <a:pPr marL="285750" indent="-285750">
              <a:buFont typeface="Arial" panose="020B0604020202020204" pitchFamily="34" charset="0"/>
              <a:buChar char="•"/>
            </a:pPr>
            <a:r>
              <a:rPr lang="en-US" altLang="zh-CN" dirty="0">
                <a:latin typeface="+mn-ea"/>
              </a:rPr>
              <a:t>Density estimates of the weights</a:t>
            </a:r>
          </a:p>
          <a:p>
            <a:pPr marL="742950" lvl="1" indent="-285750">
              <a:buFont typeface="Arial" panose="020B0604020202020204" pitchFamily="34" charset="0"/>
              <a:buChar char="•"/>
            </a:pPr>
            <a:r>
              <a:rPr lang="en-US" altLang="zh-CN" sz="1600" dirty="0">
                <a:latin typeface="+mn-ea"/>
              </a:rPr>
              <a:t>Bayes by </a:t>
            </a:r>
            <a:r>
              <a:rPr lang="en-US" altLang="zh-CN" sz="1600" dirty="0" err="1">
                <a:latin typeface="+mn-ea"/>
              </a:rPr>
              <a:t>Backprop</a:t>
            </a:r>
            <a:r>
              <a:rPr lang="en-US" altLang="zh-CN" sz="1600" dirty="0">
                <a:latin typeface="+mn-ea"/>
              </a:rPr>
              <a:t> weights are sampled from the </a:t>
            </a:r>
            <a:r>
              <a:rPr lang="en-US" altLang="zh-CN" sz="1600" dirty="0" err="1">
                <a:latin typeface="+mn-ea"/>
              </a:rPr>
              <a:t>variational</a:t>
            </a:r>
            <a:r>
              <a:rPr lang="en-US" altLang="zh-CN" sz="1600" dirty="0">
                <a:latin typeface="+mn-ea"/>
              </a:rPr>
              <a:t> posterior</a:t>
            </a:r>
          </a:p>
          <a:p>
            <a:pPr marL="742950" lvl="1" indent="-285750">
              <a:buFont typeface="Arial" panose="020B0604020202020204" pitchFamily="34" charset="0"/>
              <a:buChar char="•"/>
            </a:pPr>
            <a:r>
              <a:rPr lang="en-US" altLang="zh-CN" sz="1600" dirty="0">
                <a:latin typeface="+mn-ea"/>
              </a:rPr>
              <a:t>D</a:t>
            </a:r>
            <a:r>
              <a:rPr lang="en-US" altLang="zh-CN" sz="1600" dirty="0" smtClean="0">
                <a:latin typeface="+mn-ea"/>
              </a:rPr>
              <a:t>ropout </a:t>
            </a:r>
            <a:r>
              <a:rPr lang="en-US" altLang="zh-CN" sz="1600" dirty="0">
                <a:latin typeface="+mn-ea"/>
              </a:rPr>
              <a:t>weights are those used at test time</a:t>
            </a:r>
          </a:p>
          <a:p>
            <a:pPr marL="285750" indent="-285750">
              <a:buFont typeface="Arial" panose="020B0604020202020204" pitchFamily="34" charset="0"/>
              <a:buChar char="•"/>
            </a:pPr>
            <a:endParaRPr lang="en-US" altLang="zh-CN" dirty="0">
              <a:latin typeface="+mn-ea"/>
            </a:endParaRPr>
          </a:p>
          <a:p>
            <a:pPr lvl="1"/>
            <a:endParaRPr lang="en-US" altLang="zh-CN" dirty="0">
              <a:latin typeface="+mn-ea"/>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9378" y="2538383"/>
            <a:ext cx="5322729" cy="2921498"/>
          </a:xfrm>
          <a:prstGeom prst="rect">
            <a:avLst/>
          </a:prstGeom>
        </p:spPr>
      </p:pic>
    </p:spTree>
    <p:extLst>
      <p:ext uri="{BB962C8B-B14F-4D97-AF65-F5344CB8AC3E}">
        <p14:creationId xmlns:p14="http://schemas.microsoft.com/office/powerpoint/2010/main" val="31011191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893238"/>
            <a:ext cx="8667600" cy="651076"/>
          </a:xfrm>
          <a:prstGeom prst="rect">
            <a:avLst/>
          </a:prstGeom>
        </p:spPr>
        <p:txBody>
          <a:bodyPr wrap="square">
            <a:spAutoFit/>
          </a:bodyPr>
          <a:lstStyle/>
          <a:p>
            <a:pPr algn="just">
              <a:lnSpc>
                <a:spcPct val="173000"/>
              </a:lnSpc>
              <a:spcBef>
                <a:spcPts val="1300"/>
              </a:spcBef>
            </a:pPr>
            <a:r>
              <a:rPr lang="en-US" altLang="zh-CN" sz="2400" b="1" kern="100" dirty="0">
                <a:solidFill>
                  <a:srgbClr val="007BA4"/>
                </a:solidFill>
                <a:ea typeface="微软雅黑" panose="020B0503020204020204" pitchFamily="34" charset="-122"/>
                <a:cs typeface="Times New Roman" panose="02020603050405020304" pitchFamily="18" charset="0"/>
              </a:rPr>
              <a:t>Classification on MNIST</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7" y="5459881"/>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1800" dirty="0"/>
          </a:p>
        </p:txBody>
      </p:sp>
      <p:sp>
        <p:nvSpPr>
          <p:cNvPr id="10" name="内容占位符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latin typeface="+mn-ea"/>
            </a:endParaRPr>
          </a:p>
        </p:txBody>
      </p:sp>
      <p:sp>
        <p:nvSpPr>
          <p:cNvPr id="3" name="矩形 2"/>
          <p:cNvSpPr/>
          <p:nvPr/>
        </p:nvSpPr>
        <p:spPr>
          <a:xfrm>
            <a:off x="615547" y="1618540"/>
            <a:ext cx="7872469" cy="1169551"/>
          </a:xfrm>
          <a:prstGeom prst="rect">
            <a:avLst/>
          </a:prstGeom>
        </p:spPr>
        <p:txBody>
          <a:bodyPr wrap="square">
            <a:spAutoFit/>
          </a:bodyPr>
          <a:lstStyle/>
          <a:p>
            <a:pPr marL="285750" indent="-285750">
              <a:buFont typeface="Arial" panose="020B0604020202020204" pitchFamily="34" charset="0"/>
              <a:buChar char="•"/>
            </a:pPr>
            <a:r>
              <a:rPr lang="en-US" altLang="zh-CN" dirty="0">
                <a:latin typeface="+mn-ea"/>
              </a:rPr>
              <a:t>The level of redundancy in the network found by Bayes by </a:t>
            </a:r>
            <a:r>
              <a:rPr lang="en-US" altLang="zh-CN" dirty="0" err="1">
                <a:latin typeface="+mn-ea"/>
              </a:rPr>
              <a:t>Backprop</a:t>
            </a:r>
            <a:endParaRPr lang="en-US" altLang="zh-CN" dirty="0">
              <a:latin typeface="+mn-ea"/>
            </a:endParaRPr>
          </a:p>
          <a:p>
            <a:pPr marL="742950" lvl="1" indent="-285750">
              <a:buFont typeface="Arial" panose="020B0604020202020204" pitchFamily="34" charset="0"/>
              <a:buChar char="•"/>
            </a:pPr>
            <a:r>
              <a:rPr lang="en-US" altLang="zh-CN" sz="1600" dirty="0">
                <a:latin typeface="+mn-ea"/>
              </a:rPr>
              <a:t> </a:t>
            </a:r>
            <a:r>
              <a:rPr lang="en-US" altLang="zh-CN" sz="1600" dirty="0" smtClean="0">
                <a:latin typeface="+mn-ea"/>
              </a:rPr>
              <a:t>replacing </a:t>
            </a:r>
            <a:r>
              <a:rPr lang="en-US" altLang="zh-CN" sz="1600" dirty="0">
                <a:latin typeface="+mn-ea"/>
              </a:rPr>
              <a:t>the </a:t>
            </a:r>
            <a:r>
              <a:rPr lang="en-US" altLang="zh-CN" sz="1600" dirty="0" err="1">
                <a:latin typeface="+mn-ea"/>
              </a:rPr>
              <a:t>variational</a:t>
            </a:r>
            <a:r>
              <a:rPr lang="en-US" altLang="zh-CN" sz="1600" dirty="0">
                <a:latin typeface="+mn-ea"/>
              </a:rPr>
              <a:t> posterior on some of the weights with a </a:t>
            </a:r>
            <a:r>
              <a:rPr lang="en-US" altLang="zh-CN" sz="1600" dirty="0" smtClean="0">
                <a:latin typeface="+mn-ea"/>
              </a:rPr>
              <a:t>constant zero</a:t>
            </a:r>
            <a:endParaRPr lang="en-US" altLang="zh-CN" sz="1600" dirty="0">
              <a:latin typeface="+mn-ea"/>
            </a:endParaRPr>
          </a:p>
          <a:p>
            <a:pPr marL="285750" indent="-285750">
              <a:buFont typeface="Arial" panose="020B0604020202020204" pitchFamily="34" charset="0"/>
              <a:buChar char="•"/>
            </a:pPr>
            <a:endParaRPr lang="en-US" altLang="zh-CN" dirty="0">
              <a:latin typeface="+mn-ea"/>
            </a:endParaRPr>
          </a:p>
          <a:p>
            <a:pPr lvl="1"/>
            <a:endParaRPr lang="en-US" altLang="zh-CN" dirty="0">
              <a:latin typeface="+mn-ea"/>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0941" y="2556797"/>
            <a:ext cx="4657558" cy="1907708"/>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1240" y="2261345"/>
            <a:ext cx="3409165" cy="3820815"/>
          </a:xfrm>
          <a:prstGeom prst="rect">
            <a:avLst/>
          </a:prstGeom>
        </p:spPr>
      </p:pic>
      <mc:AlternateContent xmlns:mc="http://schemas.openxmlformats.org/markup-compatibility/2006" xmlns:a14="http://schemas.microsoft.com/office/drawing/2010/main">
        <mc:Choice Requires="a14">
          <p:sp>
            <p:nvSpPr>
              <p:cNvPr id="2" name="矩形 1"/>
              <p:cNvSpPr/>
              <p:nvPr/>
            </p:nvSpPr>
            <p:spPr>
              <a:xfrm>
                <a:off x="1153768" y="4630067"/>
                <a:ext cx="6096000" cy="830997"/>
              </a:xfrm>
              <a:prstGeom prst="rect">
                <a:avLst/>
              </a:prstGeom>
            </p:spPr>
            <p:txBody>
              <a:bodyPr>
                <a:spAutoFit/>
              </a:bodyPr>
              <a:lstStyle/>
              <a:p>
                <a:pPr marL="285750" indent="-285750">
                  <a:buFont typeface="Arial" panose="020B0604020202020204" pitchFamily="34" charset="0"/>
                  <a:buChar char="•"/>
                </a:pPr>
                <a:r>
                  <a:rPr lang="en-US" altLang="zh-CN" sz="1600" dirty="0" smtClean="0">
                    <a:latin typeface="+mn-ea"/>
                  </a:rPr>
                  <a:t>two layers of 1200 units</a:t>
                </a:r>
              </a:p>
              <a:p>
                <a:pPr marL="285750" indent="-285750">
                  <a:buFont typeface="Arial" panose="020B0604020202020204" pitchFamily="34" charset="0"/>
                  <a:buChar char="•"/>
                </a:pPr>
                <a:r>
                  <a:rPr lang="en-US" altLang="zh-CN" sz="1600" dirty="0">
                    <a:latin typeface="+mn-ea"/>
                  </a:rPr>
                  <a:t>order the weights by their signal-to-noise ratio (</a:t>
                </a:r>
                <a14:m>
                  <m:oMath xmlns:m="http://schemas.openxmlformats.org/officeDocument/2006/math">
                    <m:d>
                      <m:dPr>
                        <m:begChr m:val="|"/>
                        <m:endChr m:val="|"/>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𝜇</m:t>
                            </m:r>
                          </m:e>
                          <m:sub>
                            <m:r>
                              <m:rPr>
                                <m:sty m:val="p"/>
                              </m:rPr>
                              <a:rPr lang="en-US" altLang="zh-CN" sz="1600" i="1">
                                <a:latin typeface="Cambria Math" panose="02040503050406030204" pitchFamily="18" charset="0"/>
                              </a:rPr>
                              <m:t>i</m:t>
                            </m:r>
                          </m:sub>
                        </m:sSub>
                      </m:e>
                    </m:d>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𝜎</m:t>
                        </m:r>
                      </m:e>
                      <m:sub>
                        <m:r>
                          <a:rPr lang="en-US" altLang="zh-CN" sz="1600" i="1">
                            <a:latin typeface="Cambria Math" panose="02040503050406030204" pitchFamily="18" charset="0"/>
                          </a:rPr>
                          <m:t>𝑖</m:t>
                        </m:r>
                      </m:sub>
                    </m:sSub>
                  </m:oMath>
                </a14:m>
                <a:r>
                  <a:rPr lang="en-US" altLang="zh-CN" sz="1600" dirty="0">
                    <a:latin typeface="+mn-ea"/>
                  </a:rPr>
                  <a:t>)</a:t>
                </a:r>
              </a:p>
              <a:p>
                <a:pPr marL="285750" indent="-285750">
                  <a:buFont typeface="Arial" panose="020B0604020202020204" pitchFamily="34" charset="0"/>
                  <a:buChar char="•"/>
                </a:pPr>
                <a:r>
                  <a:rPr lang="en-US" altLang="zh-CN" sz="1600" dirty="0">
                    <a:latin typeface="+mn-ea"/>
                  </a:rPr>
                  <a:t>removed the weights with the lowest signal to noise ratio</a:t>
                </a:r>
                <a:endParaRPr lang="zh-CN" altLang="en-US" sz="1600" dirty="0">
                  <a:latin typeface="+mn-ea"/>
                </a:endParaRPr>
              </a:p>
            </p:txBody>
          </p:sp>
        </mc:Choice>
        <mc:Fallback xmlns="">
          <p:sp>
            <p:nvSpPr>
              <p:cNvPr id="2" name="矩形 1"/>
              <p:cNvSpPr>
                <a:spLocks noRot="1" noChangeAspect="1" noMove="1" noResize="1" noEditPoints="1" noAdjustHandles="1" noChangeArrowheads="1" noChangeShapeType="1" noTextEdit="1"/>
              </p:cNvSpPr>
              <p:nvPr/>
            </p:nvSpPr>
            <p:spPr>
              <a:xfrm>
                <a:off x="1153768" y="4630067"/>
                <a:ext cx="6096000" cy="830997"/>
              </a:xfrm>
              <a:prstGeom prst="rect">
                <a:avLst/>
              </a:prstGeom>
              <a:blipFill>
                <a:blip r:embed="rId6"/>
                <a:stretch>
                  <a:fillRect l="-400" t="-2206" b="-88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9315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893238"/>
            <a:ext cx="8667600" cy="651076"/>
          </a:xfrm>
          <a:prstGeom prst="rect">
            <a:avLst/>
          </a:prstGeom>
        </p:spPr>
        <p:txBody>
          <a:bodyPr wrap="square">
            <a:spAutoFit/>
          </a:bodyPr>
          <a:lstStyle/>
          <a:p>
            <a:pPr algn="just">
              <a:lnSpc>
                <a:spcPct val="173000"/>
              </a:lnSpc>
              <a:spcBef>
                <a:spcPts val="1300"/>
              </a:spcBef>
            </a:pPr>
            <a:r>
              <a:rPr lang="en-US" altLang="zh-CN" sz="2400" b="1" kern="100" dirty="0" smtClean="0">
                <a:solidFill>
                  <a:srgbClr val="007BA4"/>
                </a:solidFill>
                <a:ea typeface="微软雅黑" panose="020B0503020204020204" pitchFamily="34" charset="-122"/>
                <a:cs typeface="Times New Roman" panose="02020603050405020304" pitchFamily="18" charset="0"/>
              </a:rPr>
              <a:t>Regression </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7" y="5459881"/>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1800" dirty="0"/>
          </a:p>
        </p:txBody>
      </p:sp>
      <p:sp>
        <p:nvSpPr>
          <p:cNvPr id="10" name="内容占位符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latin typeface="+mn-ea"/>
            </a:endParaRPr>
          </a:p>
        </p:txBody>
      </p:sp>
      <p:sp>
        <p:nvSpPr>
          <p:cNvPr id="3" name="矩形 2"/>
          <p:cNvSpPr/>
          <p:nvPr/>
        </p:nvSpPr>
        <p:spPr>
          <a:xfrm>
            <a:off x="615547" y="1618540"/>
            <a:ext cx="7872469" cy="923330"/>
          </a:xfrm>
          <a:prstGeom prst="rect">
            <a:avLst/>
          </a:prstGeom>
        </p:spPr>
        <p:txBody>
          <a:bodyPr wrap="square">
            <a:spAutoFit/>
          </a:bodyPr>
          <a:lstStyle/>
          <a:p>
            <a:pPr marL="285750" indent="-285750">
              <a:buFont typeface="Arial" panose="020B0604020202020204" pitchFamily="34" charset="0"/>
              <a:buChar char="•"/>
            </a:pPr>
            <a:r>
              <a:rPr lang="en-US" altLang="zh-CN" dirty="0">
                <a:latin typeface="+mn-ea"/>
              </a:rPr>
              <a:t>We generated training data from the curve:</a:t>
            </a:r>
          </a:p>
          <a:p>
            <a:pPr marL="285750" indent="-285750">
              <a:buFont typeface="Arial" panose="020B0604020202020204" pitchFamily="34" charset="0"/>
              <a:buChar char="•"/>
            </a:pPr>
            <a:endParaRPr lang="en-US" altLang="zh-CN" dirty="0">
              <a:latin typeface="+mn-ea"/>
            </a:endParaRPr>
          </a:p>
          <a:p>
            <a:pPr lvl="1"/>
            <a:endParaRPr lang="en-US" altLang="zh-CN" dirty="0">
              <a:latin typeface="+mn-ea"/>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372" y="3022440"/>
            <a:ext cx="6029708" cy="3100704"/>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0011" y="2116608"/>
            <a:ext cx="5663038" cy="407488"/>
          </a:xfrm>
          <a:prstGeom prst="rect">
            <a:avLst/>
          </a:prstGeom>
        </p:spPr>
      </p:pic>
      <mc:AlternateContent xmlns:mc="http://schemas.openxmlformats.org/markup-compatibility/2006" xmlns:a14="http://schemas.microsoft.com/office/drawing/2010/main">
        <mc:Choice Requires="a14">
          <p:sp>
            <p:nvSpPr>
              <p:cNvPr id="14" name="文本框 13"/>
              <p:cNvSpPr txBox="1"/>
              <p:nvPr/>
            </p:nvSpPr>
            <p:spPr>
              <a:xfrm>
                <a:off x="7065080" y="2587615"/>
                <a:ext cx="182210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h</m:t>
                      </m:r>
                      <m:r>
                        <a:rPr lang="en-US" altLang="zh-CN" b="0" i="1" smtClean="0">
                          <a:latin typeface="Cambria Math" panose="02040503050406030204" pitchFamily="18" charset="0"/>
                        </a:rPr>
                        <m:t>𝑒𝑟𝑒</m:t>
                      </m:r>
                      <m:r>
                        <a:rPr lang="en-US" altLang="zh-CN" b="0" i="1" smtClean="0">
                          <a:latin typeface="Cambria Math" panose="02040503050406030204" pitchFamily="18" charset="0"/>
                        </a:rPr>
                        <m:t> </m:t>
                      </m:r>
                      <m:r>
                        <a:rPr lang="zh-CN" altLang="en-US" b="0" i="1" smtClean="0">
                          <a:latin typeface="Cambria Math" panose="02040503050406030204" pitchFamily="18" charset="0"/>
                        </a:rPr>
                        <m:t>𝜀</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02</m:t>
                      </m:r>
                      <m:r>
                        <a:rPr lang="en-US" altLang="zh-CN" b="0" i="1" smtClean="0">
                          <a:latin typeface="Cambria Math" panose="02040503050406030204" pitchFamily="18" charset="0"/>
                        </a:rPr>
                        <m:t>)</m:t>
                      </m:r>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7065080" y="2587615"/>
                <a:ext cx="1822102" cy="276999"/>
              </a:xfrm>
              <a:prstGeom prst="rect">
                <a:avLst/>
              </a:prstGeom>
              <a:blipFill>
                <a:blip r:embed="rId6"/>
                <a:stretch>
                  <a:fillRect l="-4682" t="-2174" r="-12040" b="-3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8435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893238"/>
            <a:ext cx="8667600" cy="651076"/>
          </a:xfrm>
          <a:prstGeom prst="rect">
            <a:avLst/>
          </a:prstGeom>
        </p:spPr>
        <p:txBody>
          <a:bodyPr wrap="square">
            <a:spAutoFit/>
          </a:bodyPr>
          <a:lstStyle/>
          <a:p>
            <a:pPr algn="just">
              <a:lnSpc>
                <a:spcPct val="173000"/>
              </a:lnSpc>
              <a:spcBef>
                <a:spcPts val="1300"/>
              </a:spcBef>
            </a:pPr>
            <a:r>
              <a:rPr lang="en-US" altLang="zh-CN" sz="2400" b="1" kern="100" dirty="0">
                <a:solidFill>
                  <a:srgbClr val="007BA4"/>
                </a:solidFill>
                <a:ea typeface="微软雅黑" panose="020B0503020204020204" pitchFamily="34" charset="-122"/>
                <a:cs typeface="Times New Roman" panose="02020603050405020304" pitchFamily="18" charset="0"/>
              </a:rPr>
              <a:t>Conclusion</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2"/>
          <a:stretch>
            <a:fillRect/>
          </a:stretch>
        </p:blipFill>
        <p:spPr>
          <a:xfrm>
            <a:off x="0" y="6140918"/>
            <a:ext cx="12191999" cy="717082"/>
          </a:xfrm>
          <a:prstGeom prst="rect">
            <a:avLst/>
          </a:prstGeom>
        </p:spPr>
      </p:pic>
      <p:sp>
        <p:nvSpPr>
          <p:cNvPr id="9" name="内容占位符 2"/>
          <p:cNvSpPr txBox="1">
            <a:spLocks/>
          </p:cNvSpPr>
          <p:nvPr/>
        </p:nvSpPr>
        <p:spPr>
          <a:xfrm>
            <a:off x="615547" y="5459881"/>
            <a:ext cx="9045287"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1800" dirty="0"/>
          </a:p>
        </p:txBody>
      </p:sp>
      <p:sp>
        <p:nvSpPr>
          <p:cNvPr id="10" name="内容占位符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latin typeface="+mn-ea"/>
            </a:endParaRPr>
          </a:p>
        </p:txBody>
      </p:sp>
      <p:sp>
        <p:nvSpPr>
          <p:cNvPr id="3" name="矩形 2"/>
          <p:cNvSpPr/>
          <p:nvPr/>
        </p:nvSpPr>
        <p:spPr>
          <a:xfrm>
            <a:off x="615547" y="1618539"/>
            <a:ext cx="8140827" cy="3939540"/>
          </a:xfrm>
          <a:prstGeom prst="rect">
            <a:avLst/>
          </a:prstGeom>
        </p:spPr>
        <p:txBody>
          <a:bodyPr wrap="square">
            <a:spAutoFit/>
          </a:bodyPr>
          <a:lstStyle/>
          <a:p>
            <a:pPr marL="285750" indent="-285750">
              <a:buFont typeface="Arial" panose="020B0604020202020204" pitchFamily="34" charset="0"/>
              <a:buChar char="•"/>
            </a:pPr>
            <a:r>
              <a:rPr lang="en-US" altLang="zh-CN" dirty="0">
                <a:latin typeface="+mn-ea"/>
              </a:rPr>
              <a:t>We introduced a new algorithm for learning neural networks with uncertainty on the weights called Bayes by </a:t>
            </a:r>
            <a:r>
              <a:rPr lang="en-US" altLang="zh-CN" dirty="0" err="1">
                <a:latin typeface="+mn-ea"/>
              </a:rPr>
              <a:t>Backprop</a:t>
            </a:r>
            <a:r>
              <a:rPr lang="en-US" altLang="zh-CN" dirty="0">
                <a:latin typeface="+mn-ea"/>
              </a:rPr>
              <a:t>.</a:t>
            </a: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r>
              <a:rPr lang="en-US" altLang="zh-CN" dirty="0" smtClean="0">
                <a:latin typeface="+mn-ea"/>
              </a:rPr>
              <a:t>It </a:t>
            </a:r>
            <a:r>
              <a:rPr lang="en-US" altLang="zh-CN" dirty="0" err="1">
                <a:latin typeface="+mn-ea"/>
              </a:rPr>
              <a:t>optimises</a:t>
            </a:r>
            <a:r>
              <a:rPr lang="en-US" altLang="zh-CN" dirty="0">
                <a:latin typeface="+mn-ea"/>
              </a:rPr>
              <a:t> a well-defined objective function to learn a distribution on the weights of a neural network.</a:t>
            </a:r>
          </a:p>
          <a:p>
            <a:pPr marL="285750" indent="-285750">
              <a:buFont typeface="Arial" panose="020B0604020202020204" pitchFamily="34" charset="0"/>
              <a:buChar char="•"/>
            </a:pPr>
            <a:endParaRPr lang="en-US" altLang="zh-CN" dirty="0">
              <a:latin typeface="+mn-ea"/>
            </a:endParaRPr>
          </a:p>
          <a:p>
            <a:pPr marL="285750" indent="-285750">
              <a:buFont typeface="Arial" panose="020B0604020202020204" pitchFamily="34" charset="0"/>
              <a:buChar char="•"/>
            </a:pPr>
            <a:r>
              <a:rPr lang="en-US" altLang="zh-CN" dirty="0">
                <a:latin typeface="+mn-ea"/>
              </a:rPr>
              <a:t>The algorithm achieves good results in several domains</a:t>
            </a:r>
            <a:r>
              <a:rPr lang="en-US" altLang="zh-CN" dirty="0" smtClean="0">
                <a:latin typeface="+mn-ea"/>
              </a:rPr>
              <a:t>.</a:t>
            </a:r>
          </a:p>
          <a:p>
            <a:pPr marL="285750" indent="-285750">
              <a:buFont typeface="Arial" panose="020B0604020202020204" pitchFamily="34" charset="0"/>
              <a:buChar char="•"/>
            </a:pPr>
            <a:endParaRPr lang="en-US" altLang="zh-CN" dirty="0">
              <a:latin typeface="+mn-ea"/>
            </a:endParaRPr>
          </a:p>
          <a:p>
            <a:pPr marL="742950" lvl="1" indent="-285750">
              <a:buFont typeface="Arial" panose="020B0604020202020204" pitchFamily="34" charset="0"/>
              <a:buChar char="•"/>
            </a:pPr>
            <a:r>
              <a:rPr lang="en-US" altLang="zh-CN" sz="1400" b="1" dirty="0">
                <a:latin typeface="+mn-ea"/>
              </a:rPr>
              <a:t>MNIST</a:t>
            </a:r>
            <a:r>
              <a:rPr lang="en-US" altLang="zh-CN" sz="1400" dirty="0">
                <a:latin typeface="+mn-ea"/>
              </a:rPr>
              <a:t>:  performance from Bayes by </a:t>
            </a:r>
            <a:r>
              <a:rPr lang="en-US" altLang="zh-CN" sz="1400" dirty="0" err="1">
                <a:latin typeface="+mn-ea"/>
              </a:rPr>
              <a:t>Backprop</a:t>
            </a:r>
            <a:r>
              <a:rPr lang="en-US" altLang="zh-CN" sz="1400" dirty="0">
                <a:latin typeface="+mn-ea"/>
              </a:rPr>
              <a:t> is comparable to that of </a:t>
            </a:r>
            <a:r>
              <a:rPr lang="en-US" altLang="zh-CN" sz="1400" dirty="0" smtClean="0">
                <a:latin typeface="+mn-ea"/>
              </a:rPr>
              <a:t>dropout</a:t>
            </a:r>
            <a:endParaRPr lang="en-US" altLang="zh-CN" sz="1400" dirty="0">
              <a:latin typeface="+mn-ea"/>
            </a:endParaRPr>
          </a:p>
          <a:p>
            <a:pPr marL="742950" lvl="1" indent="-285750">
              <a:buFont typeface="Arial" panose="020B0604020202020204" pitchFamily="34" charset="0"/>
              <a:buChar char="•"/>
            </a:pPr>
            <a:r>
              <a:rPr lang="en-US" altLang="zh-CN" sz="1400" b="1" dirty="0">
                <a:latin typeface="+mn-ea"/>
              </a:rPr>
              <a:t>N</a:t>
            </a:r>
            <a:r>
              <a:rPr lang="en-US" altLang="zh-CN" sz="1400" b="1" dirty="0" smtClean="0">
                <a:latin typeface="+mn-ea"/>
              </a:rPr>
              <a:t>on-linear </a:t>
            </a:r>
            <a:r>
              <a:rPr lang="en-US" altLang="zh-CN" sz="1400" b="1" dirty="0">
                <a:latin typeface="+mn-ea"/>
              </a:rPr>
              <a:t>regression</a:t>
            </a:r>
            <a:r>
              <a:rPr lang="en-US" altLang="zh-CN" sz="1400" dirty="0">
                <a:latin typeface="+mn-ea"/>
              </a:rPr>
              <a:t>:  the uncertainty introduced allows the network to make more reasonable predictions about unseen </a:t>
            </a:r>
            <a:r>
              <a:rPr lang="en-US" altLang="zh-CN" sz="1400" dirty="0" smtClean="0">
                <a:latin typeface="+mn-ea"/>
              </a:rPr>
              <a:t>data</a:t>
            </a:r>
            <a:endParaRPr lang="en-US" altLang="zh-CN" sz="1400" dirty="0">
              <a:latin typeface="+mn-ea"/>
            </a:endParaRPr>
          </a:p>
          <a:p>
            <a:pPr marL="742950" lvl="1" indent="-285750">
              <a:buFont typeface="Arial" panose="020B0604020202020204" pitchFamily="34" charset="0"/>
              <a:buChar char="•"/>
            </a:pPr>
            <a:r>
              <a:rPr lang="en-US" altLang="zh-CN" sz="1400" b="1" dirty="0">
                <a:latin typeface="+mn-ea"/>
              </a:rPr>
              <a:t>C</a:t>
            </a:r>
            <a:r>
              <a:rPr lang="en-US" altLang="zh-CN" sz="1400" b="1" dirty="0" smtClean="0">
                <a:latin typeface="+mn-ea"/>
              </a:rPr>
              <a:t>ontextual </a:t>
            </a:r>
            <a:r>
              <a:rPr lang="en-US" altLang="zh-CN" sz="1400" b="1" dirty="0">
                <a:latin typeface="+mn-ea"/>
              </a:rPr>
              <a:t>bandits</a:t>
            </a:r>
            <a:r>
              <a:rPr lang="en-US" altLang="zh-CN" sz="1400" dirty="0">
                <a:latin typeface="+mn-ea"/>
              </a:rPr>
              <a:t>:  Bayes by </a:t>
            </a:r>
            <a:r>
              <a:rPr lang="en-US" altLang="zh-CN" sz="1400" dirty="0" err="1">
                <a:latin typeface="+mn-ea"/>
              </a:rPr>
              <a:t>Backprop</a:t>
            </a:r>
            <a:r>
              <a:rPr lang="en-US" altLang="zh-CN" sz="1400" dirty="0">
                <a:latin typeface="+mn-ea"/>
              </a:rPr>
              <a:t> can automatically learn how to trade-off exploration and exploitation</a:t>
            </a:r>
          </a:p>
          <a:p>
            <a:pPr marL="285750" indent="-285750">
              <a:buFont typeface="Arial" panose="020B0604020202020204" pitchFamily="34" charset="0"/>
              <a:buChar char="•"/>
            </a:pPr>
            <a:endParaRPr lang="en-US" altLang="zh-CN" dirty="0">
              <a:latin typeface="+mn-ea"/>
            </a:endParaRPr>
          </a:p>
          <a:p>
            <a:pPr lvl="1"/>
            <a:endParaRPr lang="en-US" altLang="zh-CN" dirty="0">
              <a:latin typeface="+mn-ea"/>
            </a:endParaRPr>
          </a:p>
        </p:txBody>
      </p:sp>
    </p:spTree>
    <p:extLst>
      <p:ext uri="{BB962C8B-B14F-4D97-AF65-F5344CB8AC3E}">
        <p14:creationId xmlns:p14="http://schemas.microsoft.com/office/powerpoint/2010/main" val="3902755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a:grpSpLocks noChangeAspect="1"/>
          </p:cNvGrpSpPr>
          <p:nvPr/>
        </p:nvGrpSpPr>
        <p:grpSpPr>
          <a:xfrm>
            <a:off x="-184452" y="2603074"/>
            <a:ext cx="3626047" cy="3924000"/>
            <a:chOff x="-198958" y="2478599"/>
            <a:chExt cx="3968570" cy="4294674"/>
          </a:xfrm>
          <a:effectLst>
            <a:outerShdw blurRad="50800" dist="38100" algn="l" rotWithShape="0">
              <a:prstClr val="black">
                <a:alpha val="40000"/>
              </a:prstClr>
            </a:outerShdw>
          </a:effectLst>
        </p:grpSpPr>
        <p:sp>
          <p:nvSpPr>
            <p:cNvPr id="42" name="等腰三角形 41"/>
            <p:cNvSpPr/>
            <p:nvPr/>
          </p:nvSpPr>
          <p:spPr>
            <a:xfrm rot="6426944">
              <a:off x="2872264" y="5279634"/>
              <a:ext cx="803658" cy="991039"/>
            </a:xfrm>
            <a:prstGeom prst="triangle">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27466" y="3788009"/>
              <a:ext cx="2594109" cy="2985264"/>
            </a:xfrm>
            <a:custGeom>
              <a:avLst/>
              <a:gdLst>
                <a:gd name="connsiteX0" fmla="*/ 1054391 w 2594109"/>
                <a:gd name="connsiteY0" fmla="*/ 0 h 2985264"/>
                <a:gd name="connsiteX1" fmla="*/ 2594109 w 2594109"/>
                <a:gd name="connsiteY1" fmla="*/ 1492632 h 2985264"/>
                <a:gd name="connsiteX2" fmla="*/ 1054391 w 2594109"/>
                <a:gd name="connsiteY2" fmla="*/ 2985264 h 2985264"/>
                <a:gd name="connsiteX3" fmla="*/ 74987 w 2594109"/>
                <a:gd name="connsiteY3" fmla="*/ 2644420 h 2985264"/>
                <a:gd name="connsiteX4" fmla="*/ 0 w 2594109"/>
                <a:gd name="connsiteY4" fmla="*/ 2578351 h 2985264"/>
                <a:gd name="connsiteX5" fmla="*/ 0 w 2594109"/>
                <a:gd name="connsiteY5" fmla="*/ 406914 h 2985264"/>
                <a:gd name="connsiteX6" fmla="*/ 74987 w 2594109"/>
                <a:gd name="connsiteY6" fmla="*/ 340845 h 2985264"/>
                <a:gd name="connsiteX7" fmla="*/ 1054391 w 2594109"/>
                <a:gd name="connsiteY7" fmla="*/ 0 h 298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4109" h="2985264">
                  <a:moveTo>
                    <a:pt x="1054391" y="0"/>
                  </a:moveTo>
                  <a:cubicBezTo>
                    <a:pt x="1904754" y="0"/>
                    <a:pt x="2594109" y="668274"/>
                    <a:pt x="2594109" y="1492632"/>
                  </a:cubicBezTo>
                  <a:cubicBezTo>
                    <a:pt x="2594109" y="2316990"/>
                    <a:pt x="1904754" y="2985264"/>
                    <a:pt x="1054391" y="2985264"/>
                  </a:cubicBezTo>
                  <a:cubicBezTo>
                    <a:pt x="682357" y="2985264"/>
                    <a:pt x="341141" y="2857352"/>
                    <a:pt x="74987" y="2644420"/>
                  </a:cubicBezTo>
                  <a:lnTo>
                    <a:pt x="0" y="2578351"/>
                  </a:lnTo>
                  <a:lnTo>
                    <a:pt x="0" y="406914"/>
                  </a:lnTo>
                  <a:lnTo>
                    <a:pt x="74987" y="340845"/>
                  </a:lnTo>
                  <a:cubicBezTo>
                    <a:pt x="341141" y="127912"/>
                    <a:pt x="682357" y="0"/>
                    <a:pt x="1054391" y="0"/>
                  </a:cubicBezTo>
                  <a:close/>
                </a:path>
              </a:pathLst>
            </a:custGeom>
            <a:solidFill>
              <a:srgbClr val="FFC00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9660097">
              <a:off x="-198958" y="3153246"/>
              <a:ext cx="617233" cy="594401"/>
            </a:xfrm>
            <a:custGeom>
              <a:avLst/>
              <a:gdLst>
                <a:gd name="connsiteX0" fmla="*/ 376226 w 617233"/>
                <a:gd name="connsiteY0" fmla="*/ 0 h 594401"/>
                <a:gd name="connsiteX1" fmla="*/ 617233 w 617233"/>
                <a:gd name="connsiteY1" fmla="*/ 594401 h 594401"/>
                <a:gd name="connsiteX2" fmla="*/ 0 w 617233"/>
                <a:gd name="connsiteY2" fmla="*/ 594401 h 594401"/>
              </a:gdLst>
              <a:ahLst/>
              <a:cxnLst>
                <a:cxn ang="0">
                  <a:pos x="connsiteX0" y="connsiteY0"/>
                </a:cxn>
                <a:cxn ang="0">
                  <a:pos x="connsiteX1" y="connsiteY1"/>
                </a:cxn>
                <a:cxn ang="0">
                  <a:pos x="connsiteX2" y="connsiteY2"/>
                </a:cxn>
              </a:cxnLst>
              <a:rect l="l" t="t" r="r" b="b"/>
              <a:pathLst>
                <a:path w="617233" h="594401">
                  <a:moveTo>
                    <a:pt x="376226" y="0"/>
                  </a:moveTo>
                  <a:lnTo>
                    <a:pt x="617233" y="594401"/>
                  </a:lnTo>
                  <a:lnTo>
                    <a:pt x="0" y="594401"/>
                  </a:lnTo>
                  <a:close/>
                </a:path>
              </a:pathLst>
            </a:cu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a:off x="711422" y="2478599"/>
              <a:ext cx="803658" cy="991039"/>
            </a:xfrm>
            <a:prstGeom prst="triangle">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2122767">
              <a:off x="2047041" y="2892983"/>
              <a:ext cx="803658" cy="991039"/>
            </a:xfrm>
            <a:prstGeom prst="triangle">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4241553">
              <a:off x="2823346" y="3886618"/>
              <a:ext cx="803658" cy="991039"/>
            </a:xfrm>
            <a:prstGeom prst="triangle">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任意多边形 61"/>
          <p:cNvSpPr/>
          <p:nvPr/>
        </p:nvSpPr>
        <p:spPr>
          <a:xfrm>
            <a:off x="0" y="438274"/>
            <a:ext cx="12192000" cy="1309314"/>
          </a:xfrm>
          <a:custGeom>
            <a:avLst/>
            <a:gdLst>
              <a:gd name="connsiteX0" fmla="*/ 0 w 9151839"/>
              <a:gd name="connsiteY0" fmla="*/ 0 h 1309314"/>
              <a:gd name="connsiteX1" fmla="*/ 9151839 w 9151839"/>
              <a:gd name="connsiteY1" fmla="*/ 0 h 1309314"/>
              <a:gd name="connsiteX2" fmla="*/ 9151839 w 9151839"/>
              <a:gd name="connsiteY2" fmla="*/ 1213863 h 1309314"/>
              <a:gd name="connsiteX3" fmla="*/ 9095024 w 9151839"/>
              <a:gd name="connsiteY3" fmla="*/ 1149719 h 1309314"/>
              <a:gd name="connsiteX4" fmla="*/ 8586347 w 9151839"/>
              <a:gd name="connsiteY4" fmla="*/ 953452 h 1309314"/>
              <a:gd name="connsiteX5" fmla="*/ 8306333 w 9151839"/>
              <a:gd name="connsiteY5" fmla="*/ 1006112 h 1309314"/>
              <a:gd name="connsiteX6" fmla="*/ 8252574 w 9151839"/>
              <a:gd name="connsiteY6" fmla="*/ 1033293 h 1309314"/>
              <a:gd name="connsiteX7" fmla="*/ 8200495 w 9151839"/>
              <a:gd name="connsiteY7" fmla="*/ 974496 h 1309314"/>
              <a:gd name="connsiteX8" fmla="*/ 7691818 w 9151839"/>
              <a:gd name="connsiteY8" fmla="*/ 778228 h 1309314"/>
              <a:gd name="connsiteX9" fmla="*/ 7028972 w 9151839"/>
              <a:gd name="connsiteY9" fmla="*/ 1187495 h 1309314"/>
              <a:gd name="connsiteX10" fmla="*/ 6988377 w 9151839"/>
              <a:gd name="connsiteY10" fmla="*/ 1309314 h 1309314"/>
              <a:gd name="connsiteX11" fmla="*/ 6976293 w 9151839"/>
              <a:gd name="connsiteY11" fmla="*/ 1302028 h 1309314"/>
              <a:gd name="connsiteX12" fmla="*/ 6819809 w 9151839"/>
              <a:gd name="connsiteY12" fmla="*/ 1266929 h 1309314"/>
              <a:gd name="connsiteX13" fmla="*/ 6763867 w 9151839"/>
              <a:gd name="connsiteY13" fmla="*/ 1273194 h 1309314"/>
              <a:gd name="connsiteX14" fmla="*/ 6747277 w 9151839"/>
              <a:gd name="connsiteY14" fmla="*/ 1218811 h 1309314"/>
              <a:gd name="connsiteX15" fmla="*/ 6160900 w 9151839"/>
              <a:gd name="connsiteY15" fmla="*/ 823313 h 1309314"/>
              <a:gd name="connsiteX16" fmla="*/ 5805089 w 9151839"/>
              <a:gd name="connsiteY16" fmla="*/ 933906 h 1309314"/>
              <a:gd name="connsiteX17" fmla="*/ 5770544 w 9151839"/>
              <a:gd name="connsiteY17" fmla="*/ 962908 h 1309314"/>
              <a:gd name="connsiteX18" fmla="*/ 5732865 w 9151839"/>
              <a:gd name="connsiteY18" fmla="*/ 886296 h 1309314"/>
              <a:gd name="connsiteX19" fmla="*/ 5363542 w 9151839"/>
              <a:gd name="connsiteY19" fmla="*/ 669583 h 1309314"/>
              <a:gd name="connsiteX20" fmla="*/ 4953154 w 9151839"/>
              <a:gd name="connsiteY20" fmla="*/ 969791 h 1309314"/>
              <a:gd name="connsiteX21" fmla="*/ 4944179 w 9151839"/>
              <a:gd name="connsiteY21" fmla="*/ 1018854 h 1309314"/>
              <a:gd name="connsiteX22" fmla="*/ 4871898 w 9151839"/>
              <a:gd name="connsiteY22" fmla="*/ 985695 h 1309314"/>
              <a:gd name="connsiteX23" fmla="*/ 4682949 w 9151839"/>
              <a:gd name="connsiteY23" fmla="*/ 953453 h 1309314"/>
              <a:gd name="connsiteX24" fmla="*/ 4339703 w 9151839"/>
              <a:gd name="connsiteY24" fmla="*/ 1073620 h 1309314"/>
              <a:gd name="connsiteX25" fmla="*/ 4306164 w 9151839"/>
              <a:gd name="connsiteY25" fmla="*/ 1107978 h 1309314"/>
              <a:gd name="connsiteX26" fmla="*/ 4298686 w 9151839"/>
              <a:gd name="connsiteY26" fmla="*/ 1098474 h 1309314"/>
              <a:gd name="connsiteX27" fmla="*/ 3635475 w 9151839"/>
              <a:gd name="connsiteY27" fmla="*/ 815849 h 1309314"/>
              <a:gd name="connsiteX28" fmla="*/ 2985588 w 9151839"/>
              <a:gd name="connsiteY28" fmla="*/ 1084236 h 1309314"/>
              <a:gd name="connsiteX29" fmla="*/ 2929375 w 9151839"/>
              <a:gd name="connsiteY29" fmla="*/ 1150498 h 1309314"/>
              <a:gd name="connsiteX30" fmla="*/ 2880953 w 9151839"/>
              <a:gd name="connsiteY30" fmla="*/ 1077491 h 1309314"/>
              <a:gd name="connsiteX31" fmla="*/ 2643191 w 9151839"/>
              <a:gd name="connsiteY31" fmla="*/ 961342 h 1309314"/>
              <a:gd name="connsiteX32" fmla="*/ 2436673 w 9151839"/>
              <a:gd name="connsiteY32" fmla="*/ 970580 h 1309314"/>
              <a:gd name="connsiteX33" fmla="*/ 2357299 w 9151839"/>
              <a:gd name="connsiteY33" fmla="*/ 1004166 h 1309314"/>
              <a:gd name="connsiteX34" fmla="*/ 2339736 w 9151839"/>
              <a:gd name="connsiteY34" fmla="*/ 932089 h 1309314"/>
              <a:gd name="connsiteX35" fmla="*/ 1873721 w 9151839"/>
              <a:gd name="connsiteY35" fmla="*/ 676153 h 1309314"/>
              <a:gd name="connsiteX36" fmla="*/ 1561471 w 9151839"/>
              <a:gd name="connsiteY36" fmla="*/ 765531 h 1309314"/>
              <a:gd name="connsiteX37" fmla="*/ 1497022 w 9151839"/>
              <a:gd name="connsiteY37" fmla="*/ 817670 h 1309314"/>
              <a:gd name="connsiteX38" fmla="*/ 1466180 w 9151839"/>
              <a:gd name="connsiteY38" fmla="*/ 765776 h 1309314"/>
              <a:gd name="connsiteX39" fmla="*/ 967341 w 9151839"/>
              <a:gd name="connsiteY39" fmla="*/ 523553 h 1309314"/>
              <a:gd name="connsiteX40" fmla="*/ 503134 w 9151839"/>
              <a:gd name="connsiteY40" fmla="*/ 723482 h 1309314"/>
              <a:gd name="connsiteX41" fmla="*/ 417485 w 9151839"/>
              <a:gd name="connsiteY41" fmla="*/ 852404 h 1309314"/>
              <a:gd name="connsiteX42" fmla="*/ 376658 w 9151839"/>
              <a:gd name="connsiteY42" fmla="*/ 804101 h 1309314"/>
              <a:gd name="connsiteX43" fmla="*/ 69879 w 9151839"/>
              <a:gd name="connsiteY43" fmla="*/ 680057 h 1309314"/>
              <a:gd name="connsiteX44" fmla="*/ 0 w 9151839"/>
              <a:gd name="connsiteY44" fmla="*/ 686934 h 1309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151839" h="1309314">
                <a:moveTo>
                  <a:pt x="0" y="0"/>
                </a:moveTo>
                <a:lnTo>
                  <a:pt x="9151839" y="0"/>
                </a:lnTo>
                <a:lnTo>
                  <a:pt x="9151839" y="1213863"/>
                </a:lnTo>
                <a:lnTo>
                  <a:pt x="9095024" y="1149719"/>
                </a:lnTo>
                <a:cubicBezTo>
                  <a:pt x="8964842" y="1028456"/>
                  <a:pt x="8784998" y="953452"/>
                  <a:pt x="8586347" y="953452"/>
                </a:cubicBezTo>
                <a:cubicBezTo>
                  <a:pt x="8487022" y="953452"/>
                  <a:pt x="8392398" y="972204"/>
                  <a:pt x="8306333" y="1006112"/>
                </a:cubicBezTo>
                <a:lnTo>
                  <a:pt x="8252574" y="1033293"/>
                </a:lnTo>
                <a:lnTo>
                  <a:pt x="8200495" y="974496"/>
                </a:lnTo>
                <a:cubicBezTo>
                  <a:pt x="8070313" y="853231"/>
                  <a:pt x="7890468" y="778228"/>
                  <a:pt x="7691818" y="778228"/>
                </a:cubicBezTo>
                <a:cubicBezTo>
                  <a:pt x="7393842" y="778228"/>
                  <a:pt x="7138180" y="946986"/>
                  <a:pt x="7028972" y="1187495"/>
                </a:cubicBezTo>
                <a:lnTo>
                  <a:pt x="6988377" y="1309314"/>
                </a:lnTo>
                <a:lnTo>
                  <a:pt x="6976293" y="1302028"/>
                </a:lnTo>
                <a:cubicBezTo>
                  <a:pt x="6928196" y="1279427"/>
                  <a:pt x="6875316" y="1266929"/>
                  <a:pt x="6819809" y="1266929"/>
                </a:cubicBezTo>
                <a:lnTo>
                  <a:pt x="6763867" y="1273194"/>
                </a:lnTo>
                <a:lnTo>
                  <a:pt x="6747277" y="1218811"/>
                </a:lnTo>
                <a:cubicBezTo>
                  <a:pt x="6650667" y="986393"/>
                  <a:pt x="6424500" y="823313"/>
                  <a:pt x="6160900" y="823313"/>
                </a:cubicBezTo>
                <a:cubicBezTo>
                  <a:pt x="6029099" y="823313"/>
                  <a:pt x="5906657" y="864083"/>
                  <a:pt x="5805089" y="933906"/>
                </a:cubicBezTo>
                <a:lnTo>
                  <a:pt x="5770544" y="962908"/>
                </a:lnTo>
                <a:lnTo>
                  <a:pt x="5732865" y="886296"/>
                </a:lnTo>
                <a:cubicBezTo>
                  <a:pt x="5652825" y="755547"/>
                  <a:pt x="5517280" y="669583"/>
                  <a:pt x="5363542" y="669583"/>
                </a:cubicBezTo>
                <a:cubicBezTo>
                  <a:pt x="5179057" y="669583"/>
                  <a:pt x="5020769" y="793372"/>
                  <a:pt x="4953154" y="969791"/>
                </a:cubicBezTo>
                <a:lnTo>
                  <a:pt x="4944179" y="1018854"/>
                </a:lnTo>
                <a:lnTo>
                  <a:pt x="4871898" y="985695"/>
                </a:lnTo>
                <a:cubicBezTo>
                  <a:pt x="4813822" y="964933"/>
                  <a:pt x="4749972" y="953453"/>
                  <a:pt x="4682949" y="953453"/>
                </a:cubicBezTo>
                <a:cubicBezTo>
                  <a:pt x="4548904" y="953453"/>
                  <a:pt x="4427549" y="999375"/>
                  <a:pt x="4339703" y="1073620"/>
                </a:cubicBezTo>
                <a:lnTo>
                  <a:pt x="4306164" y="1107978"/>
                </a:lnTo>
                <a:lnTo>
                  <a:pt x="4298686" y="1098474"/>
                </a:lnTo>
                <a:cubicBezTo>
                  <a:pt x="4141046" y="925867"/>
                  <a:pt x="3902479" y="815849"/>
                  <a:pt x="3635475" y="815849"/>
                </a:cubicBezTo>
                <a:cubicBezTo>
                  <a:pt x="3375889" y="815849"/>
                  <a:pt x="3143182" y="919841"/>
                  <a:pt x="2985588" y="1084236"/>
                </a:cubicBezTo>
                <a:lnTo>
                  <a:pt x="2929375" y="1150498"/>
                </a:lnTo>
                <a:lnTo>
                  <a:pt x="2880953" y="1077491"/>
                </a:lnTo>
                <a:cubicBezTo>
                  <a:pt x="2824983" y="1021137"/>
                  <a:pt x="2741307" y="977968"/>
                  <a:pt x="2643191" y="961342"/>
                </a:cubicBezTo>
                <a:cubicBezTo>
                  <a:pt x="2569604" y="948873"/>
                  <a:pt x="2498344" y="953104"/>
                  <a:pt x="2436673" y="970580"/>
                </a:cubicBezTo>
                <a:lnTo>
                  <a:pt x="2357299" y="1004166"/>
                </a:lnTo>
                <a:lnTo>
                  <a:pt x="2339736" y="932089"/>
                </a:lnTo>
                <a:cubicBezTo>
                  <a:pt x="2262957" y="781687"/>
                  <a:pt x="2083213" y="676153"/>
                  <a:pt x="1873721" y="676153"/>
                </a:cubicBezTo>
                <a:cubicBezTo>
                  <a:pt x="1755881" y="676153"/>
                  <a:pt x="1647454" y="709545"/>
                  <a:pt x="1561471" y="765531"/>
                </a:cubicBezTo>
                <a:lnTo>
                  <a:pt x="1497022" y="817670"/>
                </a:lnTo>
                <a:lnTo>
                  <a:pt x="1466180" y="765776"/>
                </a:lnTo>
                <a:cubicBezTo>
                  <a:pt x="1358072" y="619636"/>
                  <a:pt x="1174993" y="523553"/>
                  <a:pt x="967341" y="523553"/>
                </a:cubicBezTo>
                <a:cubicBezTo>
                  <a:pt x="780455" y="523553"/>
                  <a:pt x="613472" y="601381"/>
                  <a:pt x="503134" y="723482"/>
                </a:cubicBezTo>
                <a:lnTo>
                  <a:pt x="417485" y="852404"/>
                </a:lnTo>
                <a:lnTo>
                  <a:pt x="376658" y="804101"/>
                </a:lnTo>
                <a:cubicBezTo>
                  <a:pt x="298146" y="727460"/>
                  <a:pt x="189684" y="680057"/>
                  <a:pt x="69879" y="680057"/>
                </a:cubicBezTo>
                <a:lnTo>
                  <a:pt x="0" y="686934"/>
                </a:lnTo>
                <a:close/>
              </a:path>
            </a:pathLst>
          </a:custGeom>
          <a:solidFill>
            <a:srgbClr val="84C3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49"/>
          <p:cNvSpPr/>
          <p:nvPr/>
        </p:nvSpPr>
        <p:spPr>
          <a:xfrm>
            <a:off x="-477078" y="268198"/>
            <a:ext cx="12669078" cy="1906908"/>
          </a:xfrm>
          <a:custGeom>
            <a:avLst/>
            <a:gdLst>
              <a:gd name="connsiteX0" fmla="*/ 0 w 9500135"/>
              <a:gd name="connsiteY0" fmla="*/ 1880478 h 1906908"/>
              <a:gd name="connsiteX1" fmla="*/ 1 w 9500135"/>
              <a:gd name="connsiteY1" fmla="*/ 1880478 h 1906908"/>
              <a:gd name="connsiteX2" fmla="*/ 1 w 9500135"/>
              <a:gd name="connsiteY2" fmla="*/ 1906908 h 1906908"/>
              <a:gd name="connsiteX3" fmla="*/ 0 w 9500135"/>
              <a:gd name="connsiteY3" fmla="*/ 1906908 h 1906908"/>
              <a:gd name="connsiteX4" fmla="*/ 9500135 w 9500135"/>
              <a:gd name="connsiteY4" fmla="*/ 1121858 h 1906908"/>
              <a:gd name="connsiteX5" fmla="*/ 9500135 w 9500135"/>
              <a:gd name="connsiteY5" fmla="*/ 1213863 h 1906908"/>
              <a:gd name="connsiteX6" fmla="*/ 9469297 w 9500135"/>
              <a:gd name="connsiteY6" fmla="*/ 1179017 h 1906908"/>
              <a:gd name="connsiteX7" fmla="*/ 2626823 w 9500135"/>
              <a:gd name="connsiteY7" fmla="*/ 1079116 h 1906908"/>
              <a:gd name="connsiteX8" fmla="*/ 2630483 w 9500135"/>
              <a:gd name="connsiteY8" fmla="*/ 1082412 h 1906908"/>
              <a:gd name="connsiteX9" fmla="*/ 2629829 w 9500135"/>
              <a:gd name="connsiteY9" fmla="*/ 1083740 h 1906908"/>
              <a:gd name="connsiteX10" fmla="*/ 356133 w 9500135"/>
              <a:gd name="connsiteY10" fmla="*/ 0 h 1906908"/>
              <a:gd name="connsiteX11" fmla="*/ 9500135 w 9500135"/>
              <a:gd name="connsiteY11" fmla="*/ 0 h 1906908"/>
              <a:gd name="connsiteX12" fmla="*/ 9500135 w 9500135"/>
              <a:gd name="connsiteY12" fmla="*/ 946764 h 1906908"/>
              <a:gd name="connsiteX13" fmla="*/ 9457598 w 9500135"/>
              <a:gd name="connsiteY13" fmla="*/ 867921 h 1906908"/>
              <a:gd name="connsiteX14" fmla="*/ 8773024 w 9500135"/>
              <a:gd name="connsiteY14" fmla="*/ 606843 h 1906908"/>
              <a:gd name="connsiteX15" fmla="*/ 8247673 w 9500135"/>
              <a:gd name="connsiteY15" fmla="*/ 732046 h 1906908"/>
              <a:gd name="connsiteX16" fmla="*/ 8164810 w 9500135"/>
              <a:gd name="connsiteY16" fmla="*/ 789830 h 1906908"/>
              <a:gd name="connsiteX17" fmla="*/ 8152094 w 9500135"/>
              <a:gd name="connsiteY17" fmla="*/ 788635 h 1906908"/>
              <a:gd name="connsiteX18" fmla="*/ 8123119 w 9500135"/>
              <a:gd name="connsiteY18" fmla="*/ 755522 h 1906908"/>
              <a:gd name="connsiteX19" fmla="*/ 7812862 w 9500135"/>
              <a:gd name="connsiteY19" fmla="*/ 634347 h 1906908"/>
              <a:gd name="connsiteX20" fmla="*/ 7642074 w 9500135"/>
              <a:gd name="connsiteY20" fmla="*/ 666859 h 1906908"/>
              <a:gd name="connsiteX21" fmla="*/ 7620015 w 9500135"/>
              <a:gd name="connsiteY21" fmla="*/ 678148 h 1906908"/>
              <a:gd name="connsiteX22" fmla="*/ 7580227 w 9500135"/>
              <a:gd name="connsiteY22" fmla="*/ 632678 h 1906908"/>
              <a:gd name="connsiteX23" fmla="*/ 7269970 w 9500135"/>
              <a:gd name="connsiteY23" fmla="*/ 511503 h 1906908"/>
              <a:gd name="connsiteX24" fmla="*/ 6865682 w 9500135"/>
              <a:gd name="connsiteY24" fmla="*/ 764182 h 1906908"/>
              <a:gd name="connsiteX25" fmla="*/ 6859771 w 9500135"/>
              <a:gd name="connsiteY25" fmla="*/ 791788 h 1906908"/>
              <a:gd name="connsiteX26" fmla="*/ 6820132 w 9500135"/>
              <a:gd name="connsiteY26" fmla="*/ 752103 h 1906908"/>
              <a:gd name="connsiteX27" fmla="*/ 6509875 w 9500135"/>
              <a:gd name="connsiteY27" fmla="*/ 645950 h 1906908"/>
              <a:gd name="connsiteX28" fmla="*/ 6264556 w 9500135"/>
              <a:gd name="connsiteY28" fmla="*/ 707847 h 1906908"/>
              <a:gd name="connsiteX29" fmla="*/ 6200448 w 9500135"/>
              <a:gd name="connsiteY29" fmla="*/ 751538 h 1906908"/>
              <a:gd name="connsiteX30" fmla="*/ 6193067 w 9500135"/>
              <a:gd name="connsiteY30" fmla="*/ 721337 h 1906908"/>
              <a:gd name="connsiteX31" fmla="*/ 5788778 w 9500135"/>
              <a:gd name="connsiteY31" fmla="*/ 499981 h 1906908"/>
              <a:gd name="connsiteX32" fmla="*/ 5384490 w 9500135"/>
              <a:gd name="connsiteY32" fmla="*/ 721337 h 1906908"/>
              <a:gd name="connsiteX33" fmla="*/ 5375369 w 9500135"/>
              <a:gd name="connsiteY33" fmla="*/ 758653 h 1906908"/>
              <a:gd name="connsiteX34" fmla="*/ 5310671 w 9500135"/>
              <a:gd name="connsiteY34" fmla="*/ 735886 h 1906908"/>
              <a:gd name="connsiteX35" fmla="*/ 4913874 w 9500135"/>
              <a:gd name="connsiteY35" fmla="*/ 658214 h 1906908"/>
              <a:gd name="connsiteX36" fmla="*/ 4752217 w 9500135"/>
              <a:gd name="connsiteY36" fmla="*/ 643645 h 1906908"/>
              <a:gd name="connsiteX37" fmla="*/ 4750021 w 9500135"/>
              <a:gd name="connsiteY37" fmla="*/ 636811 h 1906908"/>
              <a:gd name="connsiteX38" fmla="*/ 4317372 w 9500135"/>
              <a:gd name="connsiteY38" fmla="*/ 359807 h 1906908"/>
              <a:gd name="connsiteX39" fmla="*/ 3884724 w 9500135"/>
              <a:gd name="connsiteY39" fmla="*/ 636811 h 1906908"/>
              <a:gd name="connsiteX40" fmla="*/ 3874420 w 9500135"/>
              <a:gd name="connsiteY40" fmla="*/ 668874 h 1906908"/>
              <a:gd name="connsiteX41" fmla="*/ 3730014 w 9500135"/>
              <a:gd name="connsiteY41" fmla="*/ 691630 h 1906908"/>
              <a:gd name="connsiteX42" fmla="*/ 3545264 w 9500135"/>
              <a:gd name="connsiteY42" fmla="*/ 735886 h 1906908"/>
              <a:gd name="connsiteX43" fmla="*/ 3476001 w 9500135"/>
              <a:gd name="connsiteY43" fmla="*/ 760259 h 1906908"/>
              <a:gd name="connsiteX44" fmla="*/ 3465422 w 9500135"/>
              <a:gd name="connsiteY44" fmla="*/ 721337 h 1906908"/>
              <a:gd name="connsiteX45" fmla="*/ 3015814 w 9500135"/>
              <a:gd name="connsiteY45" fmla="*/ 499981 h 1906908"/>
              <a:gd name="connsiteX46" fmla="*/ 2566207 w 9500135"/>
              <a:gd name="connsiteY46" fmla="*/ 721337 h 1906908"/>
              <a:gd name="connsiteX47" fmla="*/ 2565328 w 9500135"/>
              <a:gd name="connsiteY47" fmla="*/ 724573 h 1906908"/>
              <a:gd name="connsiteX48" fmla="*/ 2518031 w 9500135"/>
              <a:gd name="connsiteY48" fmla="*/ 681995 h 1906908"/>
              <a:gd name="connsiteX49" fmla="*/ 2172997 w 9500135"/>
              <a:gd name="connsiteY49" fmla="*/ 575842 h 1906908"/>
              <a:gd name="connsiteX50" fmla="*/ 2074657 w 9500135"/>
              <a:gd name="connsiteY50" fmla="*/ 583205 h 1906908"/>
              <a:gd name="connsiteX51" fmla="*/ 1999378 w 9500135"/>
              <a:gd name="connsiteY51" fmla="*/ 600562 h 1906908"/>
              <a:gd name="connsiteX52" fmla="*/ 1963319 w 9500135"/>
              <a:gd name="connsiteY52" fmla="*/ 562266 h 1906908"/>
              <a:gd name="connsiteX53" fmla="*/ 1401369 w 9500135"/>
              <a:gd name="connsiteY53" fmla="*/ 390026 h 1906908"/>
              <a:gd name="connsiteX54" fmla="*/ 922170 w 9500135"/>
              <a:gd name="connsiteY54" fmla="*/ 504449 h 1906908"/>
              <a:gd name="connsiteX55" fmla="*/ 871736 w 9500135"/>
              <a:gd name="connsiteY55" fmla="*/ 539686 h 1906908"/>
              <a:gd name="connsiteX56" fmla="*/ 831378 w 9500135"/>
              <a:gd name="connsiteY56" fmla="*/ 527312 h 1906908"/>
              <a:gd name="connsiteX57" fmla="*/ 751665 w 9500135"/>
              <a:gd name="connsiteY57" fmla="*/ 519375 h 1906908"/>
              <a:gd name="connsiteX58" fmla="*/ 387217 w 9500135"/>
              <a:gd name="connsiteY58" fmla="*/ 757974 h 1906908"/>
              <a:gd name="connsiteX59" fmla="*/ 366221 w 9500135"/>
              <a:gd name="connsiteY59" fmla="*/ 860689 h 1906908"/>
              <a:gd name="connsiteX60" fmla="*/ 356133 w 9500135"/>
              <a:gd name="connsiteY60" fmla="*/ 864842 h 190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9500135" h="1906908">
                <a:moveTo>
                  <a:pt x="0" y="1880478"/>
                </a:moveTo>
                <a:lnTo>
                  <a:pt x="1" y="1880478"/>
                </a:lnTo>
                <a:lnTo>
                  <a:pt x="1" y="1906908"/>
                </a:lnTo>
                <a:lnTo>
                  <a:pt x="0" y="1906908"/>
                </a:lnTo>
                <a:close/>
                <a:moveTo>
                  <a:pt x="9500135" y="1121858"/>
                </a:moveTo>
                <a:lnTo>
                  <a:pt x="9500135" y="1213863"/>
                </a:lnTo>
                <a:lnTo>
                  <a:pt x="9469297" y="1179017"/>
                </a:lnTo>
                <a:close/>
                <a:moveTo>
                  <a:pt x="2626823" y="1079116"/>
                </a:moveTo>
                <a:lnTo>
                  <a:pt x="2630483" y="1082412"/>
                </a:lnTo>
                <a:lnTo>
                  <a:pt x="2629829" y="1083740"/>
                </a:lnTo>
                <a:close/>
                <a:moveTo>
                  <a:pt x="356133" y="0"/>
                </a:moveTo>
                <a:lnTo>
                  <a:pt x="9500135" y="0"/>
                </a:lnTo>
                <a:lnTo>
                  <a:pt x="9500135" y="946764"/>
                </a:lnTo>
                <a:lnTo>
                  <a:pt x="9457598" y="867921"/>
                </a:lnTo>
                <a:cubicBezTo>
                  <a:pt x="9344810" y="714497"/>
                  <a:pt x="9080768" y="606843"/>
                  <a:pt x="8773024" y="606843"/>
                </a:cubicBezTo>
                <a:cubicBezTo>
                  <a:pt x="8567862" y="606843"/>
                  <a:pt x="8382122" y="654689"/>
                  <a:pt x="8247673" y="732046"/>
                </a:cubicBezTo>
                <a:lnTo>
                  <a:pt x="8164810" y="789830"/>
                </a:lnTo>
                <a:lnTo>
                  <a:pt x="8152094" y="788635"/>
                </a:lnTo>
                <a:lnTo>
                  <a:pt x="8123119" y="755522"/>
                </a:lnTo>
                <a:cubicBezTo>
                  <a:pt x="8043717" y="680654"/>
                  <a:pt x="7934025" y="634347"/>
                  <a:pt x="7812862" y="634347"/>
                </a:cubicBezTo>
                <a:cubicBezTo>
                  <a:pt x="7752281" y="634347"/>
                  <a:pt x="7694567" y="645924"/>
                  <a:pt x="7642074" y="666859"/>
                </a:cubicBezTo>
                <a:lnTo>
                  <a:pt x="7620015" y="678148"/>
                </a:lnTo>
                <a:lnTo>
                  <a:pt x="7580227" y="632678"/>
                </a:lnTo>
                <a:cubicBezTo>
                  <a:pt x="7500825" y="557810"/>
                  <a:pt x="7391133" y="511503"/>
                  <a:pt x="7269970" y="511503"/>
                </a:cubicBezTo>
                <a:cubicBezTo>
                  <a:pt x="7088226" y="511503"/>
                  <a:pt x="6932291" y="615693"/>
                  <a:pt x="6865682" y="764182"/>
                </a:cubicBezTo>
                <a:lnTo>
                  <a:pt x="6859771" y="791788"/>
                </a:lnTo>
                <a:lnTo>
                  <a:pt x="6820132" y="752103"/>
                </a:lnTo>
                <a:cubicBezTo>
                  <a:pt x="6740730" y="686516"/>
                  <a:pt x="6631038" y="645950"/>
                  <a:pt x="6509875" y="645950"/>
                </a:cubicBezTo>
                <a:cubicBezTo>
                  <a:pt x="6419003" y="645950"/>
                  <a:pt x="6334584" y="668769"/>
                  <a:pt x="6264556" y="707847"/>
                </a:cubicBezTo>
                <a:lnTo>
                  <a:pt x="6200448" y="751538"/>
                </a:lnTo>
                <a:lnTo>
                  <a:pt x="6193067" y="721337"/>
                </a:lnTo>
                <a:cubicBezTo>
                  <a:pt x="6126458" y="591255"/>
                  <a:pt x="5970522" y="499981"/>
                  <a:pt x="5788778" y="499981"/>
                </a:cubicBezTo>
                <a:cubicBezTo>
                  <a:pt x="5607034" y="499981"/>
                  <a:pt x="5451099" y="591255"/>
                  <a:pt x="5384490" y="721337"/>
                </a:cubicBezTo>
                <a:lnTo>
                  <a:pt x="5375369" y="758653"/>
                </a:lnTo>
                <a:lnTo>
                  <a:pt x="5310671" y="735886"/>
                </a:lnTo>
                <a:cubicBezTo>
                  <a:pt x="5197719" y="703093"/>
                  <a:pt x="5063223" y="676554"/>
                  <a:pt x="4913874" y="658214"/>
                </a:cubicBezTo>
                <a:lnTo>
                  <a:pt x="4752217" y="643645"/>
                </a:lnTo>
                <a:lnTo>
                  <a:pt x="4750021" y="636811"/>
                </a:lnTo>
                <a:cubicBezTo>
                  <a:pt x="4678740" y="474027"/>
                  <a:pt x="4511865" y="359807"/>
                  <a:pt x="4317372" y="359807"/>
                </a:cubicBezTo>
                <a:cubicBezTo>
                  <a:pt x="4122879" y="359807"/>
                  <a:pt x="3956005" y="474027"/>
                  <a:pt x="3884724" y="636811"/>
                </a:cubicBezTo>
                <a:lnTo>
                  <a:pt x="3874420" y="668874"/>
                </a:lnTo>
                <a:lnTo>
                  <a:pt x="3730014" y="691630"/>
                </a:lnTo>
                <a:cubicBezTo>
                  <a:pt x="3663602" y="704656"/>
                  <a:pt x="3601740" y="719489"/>
                  <a:pt x="3545264" y="735886"/>
                </a:cubicBezTo>
                <a:lnTo>
                  <a:pt x="3476001" y="760259"/>
                </a:lnTo>
                <a:lnTo>
                  <a:pt x="3465422" y="721337"/>
                </a:lnTo>
                <a:cubicBezTo>
                  <a:pt x="3391347" y="591255"/>
                  <a:pt x="3217932" y="499981"/>
                  <a:pt x="3015814" y="499981"/>
                </a:cubicBezTo>
                <a:cubicBezTo>
                  <a:pt x="2813697" y="499981"/>
                  <a:pt x="2640283" y="591255"/>
                  <a:pt x="2566207" y="721337"/>
                </a:cubicBezTo>
                <a:lnTo>
                  <a:pt x="2565328" y="724573"/>
                </a:lnTo>
                <a:lnTo>
                  <a:pt x="2518031" y="681995"/>
                </a:lnTo>
                <a:cubicBezTo>
                  <a:pt x="2429729" y="616408"/>
                  <a:pt x="2307741" y="575842"/>
                  <a:pt x="2172997" y="575842"/>
                </a:cubicBezTo>
                <a:cubicBezTo>
                  <a:pt x="2139310" y="575842"/>
                  <a:pt x="2106422" y="578377"/>
                  <a:pt x="2074657" y="583205"/>
                </a:cubicBezTo>
                <a:lnTo>
                  <a:pt x="1999378" y="600562"/>
                </a:lnTo>
                <a:lnTo>
                  <a:pt x="1963319" y="562266"/>
                </a:lnTo>
                <a:cubicBezTo>
                  <a:pt x="1841533" y="458349"/>
                  <a:pt x="1635292" y="390026"/>
                  <a:pt x="1401369" y="390026"/>
                </a:cubicBezTo>
                <a:cubicBezTo>
                  <a:pt x="1214230" y="390026"/>
                  <a:pt x="1044808" y="433752"/>
                  <a:pt x="922170" y="504449"/>
                </a:cubicBezTo>
                <a:lnTo>
                  <a:pt x="871736" y="539686"/>
                </a:lnTo>
                <a:lnTo>
                  <a:pt x="831378" y="527312"/>
                </a:lnTo>
                <a:cubicBezTo>
                  <a:pt x="805630" y="522108"/>
                  <a:pt x="778970" y="519375"/>
                  <a:pt x="751665" y="519375"/>
                </a:cubicBezTo>
                <a:cubicBezTo>
                  <a:pt x="587831" y="519375"/>
                  <a:pt x="447262" y="617760"/>
                  <a:pt x="387217" y="757974"/>
                </a:cubicBezTo>
                <a:lnTo>
                  <a:pt x="366221" y="860689"/>
                </a:lnTo>
                <a:lnTo>
                  <a:pt x="356133" y="864842"/>
                </a:lnTo>
                <a:close/>
              </a:path>
            </a:pathLst>
          </a:custGeom>
          <a:solidFill>
            <a:srgbClr val="007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28"/>
          <p:cNvSpPr/>
          <p:nvPr/>
        </p:nvSpPr>
        <p:spPr>
          <a:xfrm flipH="1">
            <a:off x="1531836" y="5662039"/>
            <a:ext cx="1440732" cy="943539"/>
          </a:xfrm>
          <a:custGeom>
            <a:avLst/>
            <a:gdLst>
              <a:gd name="connsiteX0" fmla="*/ 0 w 2176790"/>
              <a:gd name="connsiteY0" fmla="*/ 1152999 h 1152999"/>
              <a:gd name="connsiteX1" fmla="*/ 0 w 2176790"/>
              <a:gd name="connsiteY1" fmla="*/ 0 h 1152999"/>
              <a:gd name="connsiteX2" fmla="*/ 2176790 w 2176790"/>
              <a:gd name="connsiteY2" fmla="*/ 1152999 h 1152999"/>
              <a:gd name="connsiteX3" fmla="*/ 0 w 2176790"/>
              <a:gd name="connsiteY3" fmla="*/ 1152999 h 1152999"/>
              <a:gd name="connsiteX0" fmla="*/ 0 w 1417031"/>
              <a:gd name="connsiteY0" fmla="*/ 1152999 h 1152999"/>
              <a:gd name="connsiteX1" fmla="*/ 0 w 1417031"/>
              <a:gd name="connsiteY1" fmla="*/ 0 h 1152999"/>
              <a:gd name="connsiteX2" fmla="*/ 1417031 w 1417031"/>
              <a:gd name="connsiteY2" fmla="*/ 1139552 h 1152999"/>
              <a:gd name="connsiteX3" fmla="*/ 0 w 1417031"/>
              <a:gd name="connsiteY3" fmla="*/ 1152999 h 1152999"/>
              <a:gd name="connsiteX0" fmla="*/ 20170 w 1437201"/>
              <a:gd name="connsiteY0" fmla="*/ 1146276 h 1146276"/>
              <a:gd name="connsiteX1" fmla="*/ 0 w 1437201"/>
              <a:gd name="connsiteY1" fmla="*/ 0 h 1146276"/>
              <a:gd name="connsiteX2" fmla="*/ 1437201 w 1437201"/>
              <a:gd name="connsiteY2" fmla="*/ 1132829 h 1146276"/>
              <a:gd name="connsiteX3" fmla="*/ 20170 w 1437201"/>
              <a:gd name="connsiteY3" fmla="*/ 1146276 h 1146276"/>
              <a:gd name="connsiteX0" fmla="*/ 20170 w 1437201"/>
              <a:gd name="connsiteY0" fmla="*/ 1146276 h 1146276"/>
              <a:gd name="connsiteX1" fmla="*/ 2256 w 1437201"/>
              <a:gd name="connsiteY1" fmla="*/ 187573 h 1146276"/>
              <a:gd name="connsiteX2" fmla="*/ 0 w 1437201"/>
              <a:gd name="connsiteY2" fmla="*/ 0 h 1146276"/>
              <a:gd name="connsiteX3" fmla="*/ 1437201 w 1437201"/>
              <a:gd name="connsiteY3" fmla="*/ 1132829 h 1146276"/>
              <a:gd name="connsiteX4" fmla="*/ 20170 w 1437201"/>
              <a:gd name="connsiteY4" fmla="*/ 1146276 h 1146276"/>
              <a:gd name="connsiteX0" fmla="*/ 152427 w 1569458"/>
              <a:gd name="connsiteY0" fmla="*/ 1146276 h 1146276"/>
              <a:gd name="connsiteX1" fmla="*/ 0 w 1569458"/>
              <a:gd name="connsiteY1" fmla="*/ 312621 h 1146276"/>
              <a:gd name="connsiteX2" fmla="*/ 132257 w 1569458"/>
              <a:gd name="connsiteY2" fmla="*/ 0 h 1146276"/>
              <a:gd name="connsiteX3" fmla="*/ 1569458 w 1569458"/>
              <a:gd name="connsiteY3" fmla="*/ 1132829 h 1146276"/>
              <a:gd name="connsiteX4" fmla="*/ 152427 w 1569458"/>
              <a:gd name="connsiteY4" fmla="*/ 1146276 h 1146276"/>
              <a:gd name="connsiteX0" fmla="*/ 0 w 1676415"/>
              <a:gd name="connsiteY0" fmla="*/ 1977789 h 1977789"/>
              <a:gd name="connsiteX1" fmla="*/ 106957 w 1676415"/>
              <a:gd name="connsiteY1" fmla="*/ 312621 h 1977789"/>
              <a:gd name="connsiteX2" fmla="*/ 239214 w 1676415"/>
              <a:gd name="connsiteY2" fmla="*/ 0 h 1977789"/>
              <a:gd name="connsiteX3" fmla="*/ 1676415 w 1676415"/>
              <a:gd name="connsiteY3" fmla="*/ 1132829 h 1977789"/>
              <a:gd name="connsiteX4" fmla="*/ 0 w 1676415"/>
              <a:gd name="connsiteY4" fmla="*/ 1977789 h 1977789"/>
              <a:gd name="connsiteX0" fmla="*/ 0 w 1684274"/>
              <a:gd name="connsiteY0" fmla="*/ 1977789 h 1977789"/>
              <a:gd name="connsiteX1" fmla="*/ 106957 w 1684274"/>
              <a:gd name="connsiteY1" fmla="*/ 312621 h 1977789"/>
              <a:gd name="connsiteX2" fmla="*/ 239214 w 1684274"/>
              <a:gd name="connsiteY2" fmla="*/ 0 h 1977789"/>
              <a:gd name="connsiteX3" fmla="*/ 1684274 w 1684274"/>
              <a:gd name="connsiteY3" fmla="*/ 1146923 h 1977789"/>
              <a:gd name="connsiteX4" fmla="*/ 0 w 1684274"/>
              <a:gd name="connsiteY4" fmla="*/ 1977789 h 1977789"/>
              <a:gd name="connsiteX0" fmla="*/ 0 w 1684274"/>
              <a:gd name="connsiteY0" fmla="*/ 1977789 h 1977789"/>
              <a:gd name="connsiteX1" fmla="*/ 106957 w 1684274"/>
              <a:gd name="connsiteY1" fmla="*/ 312621 h 1977789"/>
              <a:gd name="connsiteX2" fmla="*/ 239214 w 1684274"/>
              <a:gd name="connsiteY2" fmla="*/ 0 h 1977789"/>
              <a:gd name="connsiteX3" fmla="*/ 1684274 w 1684274"/>
              <a:gd name="connsiteY3" fmla="*/ 1146923 h 1977789"/>
              <a:gd name="connsiteX4" fmla="*/ 1080349 w 1684274"/>
              <a:gd name="connsiteY4" fmla="*/ 1449897 h 1977789"/>
              <a:gd name="connsiteX5" fmla="*/ 0 w 1684274"/>
              <a:gd name="connsiteY5" fmla="*/ 1977789 h 1977789"/>
              <a:gd name="connsiteX0" fmla="*/ 0 w 1684274"/>
              <a:gd name="connsiteY0" fmla="*/ 1977789 h 1977789"/>
              <a:gd name="connsiteX1" fmla="*/ 106957 w 1684274"/>
              <a:gd name="connsiteY1" fmla="*/ 312621 h 1977789"/>
              <a:gd name="connsiteX2" fmla="*/ 239214 w 1684274"/>
              <a:gd name="connsiteY2" fmla="*/ 0 h 1977789"/>
              <a:gd name="connsiteX3" fmla="*/ 1684274 w 1684274"/>
              <a:gd name="connsiteY3" fmla="*/ 1146923 h 1977789"/>
              <a:gd name="connsiteX4" fmla="*/ 1300431 w 1684274"/>
              <a:gd name="connsiteY4" fmla="*/ 1957262 h 1977789"/>
              <a:gd name="connsiteX5" fmla="*/ 0 w 1684274"/>
              <a:gd name="connsiteY5" fmla="*/ 1977789 h 197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274" h="1977789">
                <a:moveTo>
                  <a:pt x="0" y="1977789"/>
                </a:moveTo>
                <a:lnTo>
                  <a:pt x="106957" y="312621"/>
                </a:lnTo>
                <a:lnTo>
                  <a:pt x="239214" y="0"/>
                </a:lnTo>
                <a:lnTo>
                  <a:pt x="1684274" y="1146923"/>
                </a:lnTo>
                <a:lnTo>
                  <a:pt x="1300431" y="1957262"/>
                </a:lnTo>
                <a:lnTo>
                  <a:pt x="0" y="1977789"/>
                </a:lnTo>
                <a:close/>
              </a:path>
            </a:pathLst>
          </a:custGeom>
          <a:solidFill>
            <a:srgbClr val="B2E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6"/>
          <p:cNvSpPr/>
          <p:nvPr/>
        </p:nvSpPr>
        <p:spPr>
          <a:xfrm flipH="1">
            <a:off x="660303" y="5670772"/>
            <a:ext cx="3704142" cy="1187231"/>
          </a:xfrm>
          <a:custGeom>
            <a:avLst/>
            <a:gdLst>
              <a:gd name="connsiteX0" fmla="*/ 0 w 955590"/>
              <a:gd name="connsiteY0" fmla="*/ 1139551 h 1139551"/>
              <a:gd name="connsiteX1" fmla="*/ 0 w 955590"/>
              <a:gd name="connsiteY1" fmla="*/ 0 h 1139551"/>
              <a:gd name="connsiteX2" fmla="*/ 955590 w 955590"/>
              <a:gd name="connsiteY2" fmla="*/ 1139551 h 1139551"/>
              <a:gd name="connsiteX3" fmla="*/ 0 w 955590"/>
              <a:gd name="connsiteY3" fmla="*/ 1139551 h 1139551"/>
              <a:gd name="connsiteX0" fmla="*/ 0 w 955590"/>
              <a:gd name="connsiteY0" fmla="*/ 1139551 h 1139551"/>
              <a:gd name="connsiteX1" fmla="*/ 5905 w 955590"/>
              <a:gd name="connsiteY1" fmla="*/ 285664 h 1139551"/>
              <a:gd name="connsiteX2" fmla="*/ 0 w 955590"/>
              <a:gd name="connsiteY2" fmla="*/ 0 h 1139551"/>
              <a:gd name="connsiteX3" fmla="*/ 955590 w 955590"/>
              <a:gd name="connsiteY3" fmla="*/ 1139551 h 1139551"/>
              <a:gd name="connsiteX4" fmla="*/ 0 w 955590"/>
              <a:gd name="connsiteY4" fmla="*/ 1139551 h 1139551"/>
              <a:gd name="connsiteX0" fmla="*/ 370619 w 1326209"/>
              <a:gd name="connsiteY0" fmla="*/ 1139551 h 1139551"/>
              <a:gd name="connsiteX1" fmla="*/ 7 w 1326209"/>
              <a:gd name="connsiteY1" fmla="*/ 144470 h 1139551"/>
              <a:gd name="connsiteX2" fmla="*/ 370619 w 1326209"/>
              <a:gd name="connsiteY2" fmla="*/ 0 h 1139551"/>
              <a:gd name="connsiteX3" fmla="*/ 1326209 w 1326209"/>
              <a:gd name="connsiteY3" fmla="*/ 1139551 h 1139551"/>
              <a:gd name="connsiteX4" fmla="*/ 370619 w 1326209"/>
              <a:gd name="connsiteY4" fmla="*/ 1139551 h 1139551"/>
              <a:gd name="connsiteX0" fmla="*/ 0 w 1560707"/>
              <a:gd name="connsiteY0" fmla="*/ 1166446 h 1166446"/>
              <a:gd name="connsiteX1" fmla="*/ 234505 w 1560707"/>
              <a:gd name="connsiteY1" fmla="*/ 144470 h 1166446"/>
              <a:gd name="connsiteX2" fmla="*/ 605117 w 1560707"/>
              <a:gd name="connsiteY2" fmla="*/ 0 h 1166446"/>
              <a:gd name="connsiteX3" fmla="*/ 1560707 w 1560707"/>
              <a:gd name="connsiteY3" fmla="*/ 1139551 h 1166446"/>
              <a:gd name="connsiteX4" fmla="*/ 0 w 1560707"/>
              <a:gd name="connsiteY4"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1560707 w 1560707"/>
              <a:gd name="connsiteY3" fmla="*/ 1139551 h 1166446"/>
              <a:gd name="connsiteX4" fmla="*/ 0 w 1560707"/>
              <a:gd name="connsiteY4"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1560707 w 1560707"/>
              <a:gd name="connsiteY3" fmla="*/ 1139551 h 1166446"/>
              <a:gd name="connsiteX4" fmla="*/ 0 w 1560707"/>
              <a:gd name="connsiteY4"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886687 w 1560707"/>
              <a:gd name="connsiteY3" fmla="*/ 332727 h 1166446"/>
              <a:gd name="connsiteX4" fmla="*/ 1560707 w 1560707"/>
              <a:gd name="connsiteY4" fmla="*/ 1139551 h 1166446"/>
              <a:gd name="connsiteX5" fmla="*/ 0 w 1560707"/>
              <a:gd name="connsiteY5"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819451 w 1560707"/>
              <a:gd name="connsiteY3" fmla="*/ 258769 h 1166446"/>
              <a:gd name="connsiteX4" fmla="*/ 1560707 w 1560707"/>
              <a:gd name="connsiteY4" fmla="*/ 1139551 h 1166446"/>
              <a:gd name="connsiteX5" fmla="*/ 0 w 1560707"/>
              <a:gd name="connsiteY5"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1560707 w 1560707"/>
              <a:gd name="connsiteY4" fmla="*/ 1139551 h 1166446"/>
              <a:gd name="connsiteX5" fmla="*/ 0 w 1560707"/>
              <a:gd name="connsiteY5"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967369 w 1560707"/>
              <a:gd name="connsiteY4" fmla="*/ 594945 h 1166446"/>
              <a:gd name="connsiteX5" fmla="*/ 1560707 w 1560707"/>
              <a:gd name="connsiteY5" fmla="*/ 1139551 h 1166446"/>
              <a:gd name="connsiteX6" fmla="*/ 0 w 1560707"/>
              <a:gd name="connsiteY6"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560707 w 1560707"/>
              <a:gd name="connsiteY5" fmla="*/ 1139551 h 1166446"/>
              <a:gd name="connsiteX6" fmla="*/ 0 w 1560707"/>
              <a:gd name="connsiteY6"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175798 w 1560707"/>
              <a:gd name="connsiteY5" fmla="*/ 843716 h 1166446"/>
              <a:gd name="connsiteX6" fmla="*/ 1560707 w 1560707"/>
              <a:gd name="connsiteY6" fmla="*/ 1139551 h 1166446"/>
              <a:gd name="connsiteX7" fmla="*/ 0 w 1560707"/>
              <a:gd name="connsiteY7"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303545 w 1560707"/>
              <a:gd name="connsiteY5" fmla="*/ 958016 h 1166446"/>
              <a:gd name="connsiteX6" fmla="*/ 1560707 w 1560707"/>
              <a:gd name="connsiteY6" fmla="*/ 1139551 h 1166446"/>
              <a:gd name="connsiteX7" fmla="*/ 0 w 1560707"/>
              <a:gd name="connsiteY7"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370781 w 1560707"/>
              <a:gd name="connsiteY5" fmla="*/ 810099 h 1166446"/>
              <a:gd name="connsiteX6" fmla="*/ 1560707 w 1560707"/>
              <a:gd name="connsiteY6" fmla="*/ 1139551 h 1166446"/>
              <a:gd name="connsiteX7" fmla="*/ 0 w 1560707"/>
              <a:gd name="connsiteY7" fmla="*/ 1166446 h 1166446"/>
              <a:gd name="connsiteX0" fmla="*/ 0 w 1607771"/>
              <a:gd name="connsiteY0" fmla="*/ 1139552 h 1139552"/>
              <a:gd name="connsiteX1" fmla="*/ 281569 w 1607771"/>
              <a:gd name="connsiteY1" fmla="*/ 144470 h 1139552"/>
              <a:gd name="connsiteX2" fmla="*/ 652181 w 1607771"/>
              <a:gd name="connsiteY2" fmla="*/ 0 h 1139552"/>
              <a:gd name="connsiteX3" fmla="*/ 637915 w 1607771"/>
              <a:gd name="connsiteY3" fmla="*/ 245322 h 1139552"/>
              <a:gd name="connsiteX4" fmla="*/ 846345 w 1607771"/>
              <a:gd name="connsiteY4" fmla="*/ 601669 h 1139552"/>
              <a:gd name="connsiteX5" fmla="*/ 1417845 w 1607771"/>
              <a:gd name="connsiteY5" fmla="*/ 810099 h 1139552"/>
              <a:gd name="connsiteX6" fmla="*/ 1607771 w 1607771"/>
              <a:gd name="connsiteY6" fmla="*/ 1139551 h 1139552"/>
              <a:gd name="connsiteX7" fmla="*/ 0 w 1607771"/>
              <a:gd name="connsiteY7" fmla="*/ 1139552 h 1139552"/>
              <a:gd name="connsiteX0" fmla="*/ 0 w 1972667"/>
              <a:gd name="connsiteY0" fmla="*/ 1078714 h 1139551"/>
              <a:gd name="connsiteX1" fmla="*/ 646465 w 1972667"/>
              <a:gd name="connsiteY1" fmla="*/ 144470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646465 w 1972667"/>
              <a:gd name="connsiteY1" fmla="*/ 144470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322189 w 1972667"/>
              <a:gd name="connsiteY4" fmla="*/ 527312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322189 w 1972667"/>
              <a:gd name="connsiteY4" fmla="*/ 527312 h 1139551"/>
              <a:gd name="connsiteX5" fmla="*/ 1817777 w 1972667"/>
              <a:gd name="connsiteY5" fmla="*/ 715463 h 1139551"/>
              <a:gd name="connsiteX6" fmla="*/ 1972667 w 1972667"/>
              <a:gd name="connsiteY6" fmla="*/ 1139551 h 1139551"/>
              <a:gd name="connsiteX7" fmla="*/ 0 w 1972667"/>
              <a:gd name="connsiteY7" fmla="*/ 1078714 h 1139551"/>
              <a:gd name="connsiteX0" fmla="*/ 0 w 2101132"/>
              <a:gd name="connsiteY0" fmla="*/ 1078714 h 1078714"/>
              <a:gd name="connsiteX1" fmla="*/ 737688 w 2101132"/>
              <a:gd name="connsiteY1" fmla="*/ 151231 h 1078714"/>
              <a:gd name="connsiteX2" fmla="*/ 1017077 w 2101132"/>
              <a:gd name="connsiteY2" fmla="*/ 0 h 1078714"/>
              <a:gd name="connsiteX3" fmla="*/ 1002811 w 2101132"/>
              <a:gd name="connsiteY3" fmla="*/ 245322 h 1078714"/>
              <a:gd name="connsiteX4" fmla="*/ 1322189 w 2101132"/>
              <a:gd name="connsiteY4" fmla="*/ 527312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973615 w 2101132"/>
              <a:gd name="connsiteY3" fmla="*/ 265602 h 1078714"/>
              <a:gd name="connsiteX4" fmla="*/ 1322189 w 2101132"/>
              <a:gd name="connsiteY4" fmla="*/ 527312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973615 w 2101132"/>
              <a:gd name="connsiteY3" fmla="*/ 265602 h 1078714"/>
              <a:gd name="connsiteX4" fmla="*/ 1316350 w 2101132"/>
              <a:gd name="connsiteY4" fmla="*/ 581390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1049526 w 2101132"/>
              <a:gd name="connsiteY3" fmla="*/ 245323 h 1078714"/>
              <a:gd name="connsiteX4" fmla="*/ 1316350 w 2101132"/>
              <a:gd name="connsiteY4" fmla="*/ 581390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1014491 w 2101132"/>
              <a:gd name="connsiteY3" fmla="*/ 245323 h 1078714"/>
              <a:gd name="connsiteX4" fmla="*/ 1316350 w 2101132"/>
              <a:gd name="connsiteY4" fmla="*/ 581390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089453"/>
              <a:gd name="connsiteY0" fmla="*/ 1078714 h 1085474"/>
              <a:gd name="connsiteX1" fmla="*/ 737688 w 2089453"/>
              <a:gd name="connsiteY1" fmla="*/ 151231 h 1085474"/>
              <a:gd name="connsiteX2" fmla="*/ 1017077 w 2089453"/>
              <a:gd name="connsiteY2" fmla="*/ 0 h 1085474"/>
              <a:gd name="connsiteX3" fmla="*/ 1014491 w 2089453"/>
              <a:gd name="connsiteY3" fmla="*/ 245323 h 1085474"/>
              <a:gd name="connsiteX4" fmla="*/ 1316350 w 2089453"/>
              <a:gd name="connsiteY4" fmla="*/ 581390 h 1085474"/>
              <a:gd name="connsiteX5" fmla="*/ 1817777 w 2089453"/>
              <a:gd name="connsiteY5" fmla="*/ 715463 h 1085474"/>
              <a:gd name="connsiteX6" fmla="*/ 2089453 w 2089453"/>
              <a:gd name="connsiteY6" fmla="*/ 1085474 h 1085474"/>
              <a:gd name="connsiteX7" fmla="*/ 0 w 2089453"/>
              <a:gd name="connsiteY7" fmla="*/ 1078714 h 1085474"/>
              <a:gd name="connsiteX0" fmla="*/ 214026 w 2303479"/>
              <a:gd name="connsiteY0" fmla="*/ 1078714 h 1085474"/>
              <a:gd name="connsiteX1" fmla="*/ 34941 w 2303479"/>
              <a:gd name="connsiteY1" fmla="*/ 76874 h 1085474"/>
              <a:gd name="connsiteX2" fmla="*/ 1231103 w 2303479"/>
              <a:gd name="connsiteY2" fmla="*/ 0 h 1085474"/>
              <a:gd name="connsiteX3" fmla="*/ 1228517 w 2303479"/>
              <a:gd name="connsiteY3" fmla="*/ 245323 h 1085474"/>
              <a:gd name="connsiteX4" fmla="*/ 1530376 w 2303479"/>
              <a:gd name="connsiteY4" fmla="*/ 581390 h 1085474"/>
              <a:gd name="connsiteX5" fmla="*/ 2031803 w 2303479"/>
              <a:gd name="connsiteY5" fmla="*/ 715463 h 1085474"/>
              <a:gd name="connsiteX6" fmla="*/ 2303479 w 2303479"/>
              <a:gd name="connsiteY6" fmla="*/ 1085474 h 1085474"/>
              <a:gd name="connsiteX7" fmla="*/ 214026 w 2303479"/>
              <a:gd name="connsiteY7" fmla="*/ 1078714 h 1085474"/>
              <a:gd name="connsiteX0" fmla="*/ 179085 w 2268538"/>
              <a:gd name="connsiteY0" fmla="*/ 1078714 h 1085474"/>
              <a:gd name="connsiteX1" fmla="*/ 0 w 2268538"/>
              <a:gd name="connsiteY1" fmla="*/ 76874 h 1085474"/>
              <a:gd name="connsiteX2" fmla="*/ 1196162 w 2268538"/>
              <a:gd name="connsiteY2" fmla="*/ 0 h 1085474"/>
              <a:gd name="connsiteX3" fmla="*/ 1193576 w 2268538"/>
              <a:gd name="connsiteY3" fmla="*/ 245323 h 1085474"/>
              <a:gd name="connsiteX4" fmla="*/ 1495435 w 2268538"/>
              <a:gd name="connsiteY4" fmla="*/ 581390 h 1085474"/>
              <a:gd name="connsiteX5" fmla="*/ 1996862 w 2268538"/>
              <a:gd name="connsiteY5" fmla="*/ 715463 h 1085474"/>
              <a:gd name="connsiteX6" fmla="*/ 2268538 w 2268538"/>
              <a:gd name="connsiteY6" fmla="*/ 1085474 h 1085474"/>
              <a:gd name="connsiteX7" fmla="*/ 179085 w 2268538"/>
              <a:gd name="connsiteY7" fmla="*/ 1078714 h 1085474"/>
              <a:gd name="connsiteX0" fmla="*/ 179085 w 2268538"/>
              <a:gd name="connsiteY0" fmla="*/ 1078714 h 1085474"/>
              <a:gd name="connsiteX1" fmla="*/ 0 w 2268538"/>
              <a:gd name="connsiteY1" fmla="*/ 76874 h 1085474"/>
              <a:gd name="connsiteX2" fmla="*/ 1196162 w 2268538"/>
              <a:gd name="connsiteY2" fmla="*/ 0 h 1085474"/>
              <a:gd name="connsiteX3" fmla="*/ 1193576 w 2268538"/>
              <a:gd name="connsiteY3" fmla="*/ 245323 h 1085474"/>
              <a:gd name="connsiteX4" fmla="*/ 1495435 w 2268538"/>
              <a:gd name="connsiteY4" fmla="*/ 581390 h 1085474"/>
              <a:gd name="connsiteX5" fmla="*/ 1996862 w 2268538"/>
              <a:gd name="connsiteY5" fmla="*/ 715463 h 1085474"/>
              <a:gd name="connsiteX6" fmla="*/ 2268538 w 2268538"/>
              <a:gd name="connsiteY6" fmla="*/ 1085474 h 1085474"/>
              <a:gd name="connsiteX7" fmla="*/ 179085 w 2268538"/>
              <a:gd name="connsiteY7" fmla="*/ 1078714 h 1085474"/>
              <a:gd name="connsiteX0" fmla="*/ 173246 w 2262699"/>
              <a:gd name="connsiteY0" fmla="*/ 1078714 h 1085474"/>
              <a:gd name="connsiteX1" fmla="*/ 0 w 2262699"/>
              <a:gd name="connsiteY1" fmla="*/ 70114 h 1085474"/>
              <a:gd name="connsiteX2" fmla="*/ 1190323 w 2262699"/>
              <a:gd name="connsiteY2" fmla="*/ 0 h 1085474"/>
              <a:gd name="connsiteX3" fmla="*/ 1187737 w 2262699"/>
              <a:gd name="connsiteY3" fmla="*/ 245323 h 1085474"/>
              <a:gd name="connsiteX4" fmla="*/ 1489596 w 2262699"/>
              <a:gd name="connsiteY4" fmla="*/ 581390 h 1085474"/>
              <a:gd name="connsiteX5" fmla="*/ 1991023 w 2262699"/>
              <a:gd name="connsiteY5" fmla="*/ 715463 h 1085474"/>
              <a:gd name="connsiteX6" fmla="*/ 2262699 w 2262699"/>
              <a:gd name="connsiteY6" fmla="*/ 1085474 h 1085474"/>
              <a:gd name="connsiteX7" fmla="*/ 173246 w 2262699"/>
              <a:gd name="connsiteY7" fmla="*/ 1078714 h 1085474"/>
              <a:gd name="connsiteX0" fmla="*/ 365944 w 2262699"/>
              <a:gd name="connsiteY0" fmla="*/ 314861 h 1085474"/>
              <a:gd name="connsiteX1" fmla="*/ 0 w 2262699"/>
              <a:gd name="connsiteY1" fmla="*/ 70114 h 1085474"/>
              <a:gd name="connsiteX2" fmla="*/ 1190323 w 2262699"/>
              <a:gd name="connsiteY2" fmla="*/ 0 h 1085474"/>
              <a:gd name="connsiteX3" fmla="*/ 1187737 w 2262699"/>
              <a:gd name="connsiteY3" fmla="*/ 245323 h 1085474"/>
              <a:gd name="connsiteX4" fmla="*/ 1489596 w 2262699"/>
              <a:gd name="connsiteY4" fmla="*/ 581390 h 1085474"/>
              <a:gd name="connsiteX5" fmla="*/ 1991023 w 2262699"/>
              <a:gd name="connsiteY5" fmla="*/ 715463 h 1085474"/>
              <a:gd name="connsiteX6" fmla="*/ 2262699 w 2262699"/>
              <a:gd name="connsiteY6" fmla="*/ 1085474 h 1085474"/>
              <a:gd name="connsiteX7" fmla="*/ 365944 w 2262699"/>
              <a:gd name="connsiteY7" fmla="*/ 314861 h 1085474"/>
              <a:gd name="connsiteX0" fmla="*/ 0 w 2346382"/>
              <a:gd name="connsiteY0" fmla="*/ 1078715 h 1085474"/>
              <a:gd name="connsiteX1" fmla="*/ 83683 w 2346382"/>
              <a:gd name="connsiteY1" fmla="*/ 70114 h 1085474"/>
              <a:gd name="connsiteX2" fmla="*/ 1274006 w 2346382"/>
              <a:gd name="connsiteY2" fmla="*/ 0 h 1085474"/>
              <a:gd name="connsiteX3" fmla="*/ 1271420 w 2346382"/>
              <a:gd name="connsiteY3" fmla="*/ 245323 h 1085474"/>
              <a:gd name="connsiteX4" fmla="*/ 1573279 w 2346382"/>
              <a:gd name="connsiteY4" fmla="*/ 581390 h 1085474"/>
              <a:gd name="connsiteX5" fmla="*/ 2074706 w 2346382"/>
              <a:gd name="connsiteY5" fmla="*/ 715463 h 1085474"/>
              <a:gd name="connsiteX6" fmla="*/ 2346382 w 2346382"/>
              <a:gd name="connsiteY6" fmla="*/ 1085474 h 1085474"/>
              <a:gd name="connsiteX7" fmla="*/ 0 w 2346382"/>
              <a:gd name="connsiteY7" fmla="*/ 1078715 h 1085474"/>
              <a:gd name="connsiteX0" fmla="*/ 0 w 2346382"/>
              <a:gd name="connsiteY0" fmla="*/ 1078715 h 1085474"/>
              <a:gd name="connsiteX1" fmla="*/ 83683 w 2346382"/>
              <a:gd name="connsiteY1" fmla="*/ 70114 h 1085474"/>
              <a:gd name="connsiteX2" fmla="*/ 308460 w 2346382"/>
              <a:gd name="connsiteY2" fmla="*/ 51230 h 1085474"/>
              <a:gd name="connsiteX3" fmla="*/ 1274006 w 2346382"/>
              <a:gd name="connsiteY3" fmla="*/ 0 h 1085474"/>
              <a:gd name="connsiteX4" fmla="*/ 1271420 w 2346382"/>
              <a:gd name="connsiteY4" fmla="*/ 245323 h 1085474"/>
              <a:gd name="connsiteX5" fmla="*/ 1573279 w 2346382"/>
              <a:gd name="connsiteY5" fmla="*/ 581390 h 1085474"/>
              <a:gd name="connsiteX6" fmla="*/ 2074706 w 2346382"/>
              <a:gd name="connsiteY6" fmla="*/ 715463 h 1085474"/>
              <a:gd name="connsiteX7" fmla="*/ 2346382 w 2346382"/>
              <a:gd name="connsiteY7" fmla="*/ 1085474 h 1085474"/>
              <a:gd name="connsiteX8" fmla="*/ 0 w 2346382"/>
              <a:gd name="connsiteY8" fmla="*/ 1078715 h 1085474"/>
              <a:gd name="connsiteX0" fmla="*/ 0 w 2346382"/>
              <a:gd name="connsiteY0" fmla="*/ 1095083 h 1101842"/>
              <a:gd name="connsiteX1" fmla="*/ 83683 w 2346382"/>
              <a:gd name="connsiteY1" fmla="*/ 86482 h 1101842"/>
              <a:gd name="connsiteX2" fmla="*/ 255906 w 2346382"/>
              <a:gd name="connsiteY2" fmla="*/ 0 h 1101842"/>
              <a:gd name="connsiteX3" fmla="*/ 1274006 w 2346382"/>
              <a:gd name="connsiteY3" fmla="*/ 16368 h 1101842"/>
              <a:gd name="connsiteX4" fmla="*/ 1271420 w 2346382"/>
              <a:gd name="connsiteY4" fmla="*/ 261691 h 1101842"/>
              <a:gd name="connsiteX5" fmla="*/ 1573279 w 2346382"/>
              <a:gd name="connsiteY5" fmla="*/ 597758 h 1101842"/>
              <a:gd name="connsiteX6" fmla="*/ 2074706 w 2346382"/>
              <a:gd name="connsiteY6" fmla="*/ 731831 h 1101842"/>
              <a:gd name="connsiteX7" fmla="*/ 2346382 w 2346382"/>
              <a:gd name="connsiteY7" fmla="*/ 1101842 h 1101842"/>
              <a:gd name="connsiteX8" fmla="*/ 0 w 2346382"/>
              <a:gd name="connsiteY8" fmla="*/ 1095083 h 1101842"/>
              <a:gd name="connsiteX0" fmla="*/ 0 w 2346382"/>
              <a:gd name="connsiteY0" fmla="*/ 1095083 h 1101842"/>
              <a:gd name="connsiteX1" fmla="*/ 83683 w 2346382"/>
              <a:gd name="connsiteY1" fmla="*/ 86482 h 1101842"/>
              <a:gd name="connsiteX2" fmla="*/ 255906 w 2346382"/>
              <a:gd name="connsiteY2" fmla="*/ 0 h 1101842"/>
              <a:gd name="connsiteX3" fmla="*/ 466123 w 2346382"/>
              <a:gd name="connsiteY3" fmla="*/ 6759 h 1101842"/>
              <a:gd name="connsiteX4" fmla="*/ 1274006 w 2346382"/>
              <a:gd name="connsiteY4" fmla="*/ 16368 h 1101842"/>
              <a:gd name="connsiteX5" fmla="*/ 1271420 w 2346382"/>
              <a:gd name="connsiteY5" fmla="*/ 261691 h 1101842"/>
              <a:gd name="connsiteX6" fmla="*/ 1573279 w 2346382"/>
              <a:gd name="connsiteY6" fmla="*/ 597758 h 1101842"/>
              <a:gd name="connsiteX7" fmla="*/ 2074706 w 2346382"/>
              <a:gd name="connsiteY7" fmla="*/ 731831 h 1101842"/>
              <a:gd name="connsiteX8" fmla="*/ 2346382 w 2346382"/>
              <a:gd name="connsiteY8" fmla="*/ 1101842 h 1101842"/>
              <a:gd name="connsiteX9" fmla="*/ 0 w 2346382"/>
              <a:gd name="connsiteY9" fmla="*/ 1095083 h 1101842"/>
              <a:gd name="connsiteX0" fmla="*/ 0 w 2346382"/>
              <a:gd name="connsiteY0" fmla="*/ 1095083 h 1101842"/>
              <a:gd name="connsiteX1" fmla="*/ 83683 w 2346382"/>
              <a:gd name="connsiteY1" fmla="*/ 86482 h 1101842"/>
              <a:gd name="connsiteX2" fmla="*/ 255906 w 2346382"/>
              <a:gd name="connsiteY2" fmla="*/ 0 h 1101842"/>
              <a:gd name="connsiteX3" fmla="*/ 705536 w 2346382"/>
              <a:gd name="connsiteY3" fmla="*/ 60838 h 1101842"/>
              <a:gd name="connsiteX4" fmla="*/ 1274006 w 2346382"/>
              <a:gd name="connsiteY4" fmla="*/ 16368 h 1101842"/>
              <a:gd name="connsiteX5" fmla="*/ 1271420 w 2346382"/>
              <a:gd name="connsiteY5" fmla="*/ 261691 h 1101842"/>
              <a:gd name="connsiteX6" fmla="*/ 1573279 w 2346382"/>
              <a:gd name="connsiteY6" fmla="*/ 597758 h 1101842"/>
              <a:gd name="connsiteX7" fmla="*/ 2074706 w 2346382"/>
              <a:gd name="connsiteY7" fmla="*/ 731831 h 1101842"/>
              <a:gd name="connsiteX8" fmla="*/ 2346382 w 2346382"/>
              <a:gd name="connsiteY8" fmla="*/ 1101842 h 1101842"/>
              <a:gd name="connsiteX9" fmla="*/ 0 w 2346382"/>
              <a:gd name="connsiteY9" fmla="*/ 1095083 h 1101842"/>
              <a:gd name="connsiteX0" fmla="*/ 0 w 2346382"/>
              <a:gd name="connsiteY0" fmla="*/ 1095083 h 1101842"/>
              <a:gd name="connsiteX1" fmla="*/ 83683 w 2346382"/>
              <a:gd name="connsiteY1" fmla="*/ 86482 h 1101842"/>
              <a:gd name="connsiteX2" fmla="*/ 255906 w 2346382"/>
              <a:gd name="connsiteY2" fmla="*/ 0 h 1101842"/>
              <a:gd name="connsiteX3" fmla="*/ 705536 w 2346382"/>
              <a:gd name="connsiteY3" fmla="*/ 60838 h 1101842"/>
              <a:gd name="connsiteX4" fmla="*/ 974143 w 2346382"/>
              <a:gd name="connsiteY4" fmla="*/ 47318 h 1101842"/>
              <a:gd name="connsiteX5" fmla="*/ 1274006 w 2346382"/>
              <a:gd name="connsiteY5" fmla="*/ 16368 h 1101842"/>
              <a:gd name="connsiteX6" fmla="*/ 1271420 w 2346382"/>
              <a:gd name="connsiteY6" fmla="*/ 261691 h 1101842"/>
              <a:gd name="connsiteX7" fmla="*/ 1573279 w 2346382"/>
              <a:gd name="connsiteY7" fmla="*/ 597758 h 1101842"/>
              <a:gd name="connsiteX8" fmla="*/ 2074706 w 2346382"/>
              <a:gd name="connsiteY8" fmla="*/ 731831 h 1101842"/>
              <a:gd name="connsiteX9" fmla="*/ 2346382 w 2346382"/>
              <a:gd name="connsiteY9" fmla="*/ 1101842 h 1101842"/>
              <a:gd name="connsiteX10" fmla="*/ 0 w 2346382"/>
              <a:gd name="connsiteY10" fmla="*/ 1095083 h 1101842"/>
              <a:gd name="connsiteX0" fmla="*/ 0 w 2346382"/>
              <a:gd name="connsiteY0" fmla="*/ 1135641 h 1142400"/>
              <a:gd name="connsiteX1" fmla="*/ 83683 w 2346382"/>
              <a:gd name="connsiteY1" fmla="*/ 127040 h 1142400"/>
              <a:gd name="connsiteX2" fmla="*/ 255906 w 2346382"/>
              <a:gd name="connsiteY2" fmla="*/ 40558 h 1142400"/>
              <a:gd name="connsiteX3" fmla="*/ 705536 w 2346382"/>
              <a:gd name="connsiteY3" fmla="*/ 101396 h 1142400"/>
              <a:gd name="connsiteX4" fmla="*/ 944946 w 2346382"/>
              <a:gd name="connsiteY4" fmla="*/ 0 h 1142400"/>
              <a:gd name="connsiteX5" fmla="*/ 1274006 w 2346382"/>
              <a:gd name="connsiteY5" fmla="*/ 56926 h 1142400"/>
              <a:gd name="connsiteX6" fmla="*/ 1271420 w 2346382"/>
              <a:gd name="connsiteY6" fmla="*/ 302249 h 1142400"/>
              <a:gd name="connsiteX7" fmla="*/ 1573279 w 2346382"/>
              <a:gd name="connsiteY7" fmla="*/ 638316 h 1142400"/>
              <a:gd name="connsiteX8" fmla="*/ 2074706 w 2346382"/>
              <a:gd name="connsiteY8" fmla="*/ 772389 h 1142400"/>
              <a:gd name="connsiteX9" fmla="*/ 2346382 w 2346382"/>
              <a:gd name="connsiteY9" fmla="*/ 1142400 h 1142400"/>
              <a:gd name="connsiteX10" fmla="*/ 0 w 2346382"/>
              <a:gd name="connsiteY10" fmla="*/ 1135641 h 1142400"/>
              <a:gd name="connsiteX0" fmla="*/ 0 w 2346382"/>
              <a:gd name="connsiteY0" fmla="*/ 1173351 h 1180110"/>
              <a:gd name="connsiteX1" fmla="*/ 83683 w 2346382"/>
              <a:gd name="connsiteY1" fmla="*/ 164750 h 1180110"/>
              <a:gd name="connsiteX2" fmla="*/ 255906 w 2346382"/>
              <a:gd name="connsiteY2" fmla="*/ 78268 h 1180110"/>
              <a:gd name="connsiteX3" fmla="*/ 705536 w 2346382"/>
              <a:gd name="connsiteY3" fmla="*/ 139106 h 1180110"/>
              <a:gd name="connsiteX4" fmla="*/ 944946 w 2346382"/>
              <a:gd name="connsiteY4" fmla="*/ 37710 h 1180110"/>
              <a:gd name="connsiteX5" fmla="*/ 1279845 w 2346382"/>
              <a:gd name="connsiteY5" fmla="*/ 0 h 1180110"/>
              <a:gd name="connsiteX6" fmla="*/ 1271420 w 2346382"/>
              <a:gd name="connsiteY6" fmla="*/ 339959 h 1180110"/>
              <a:gd name="connsiteX7" fmla="*/ 1573279 w 2346382"/>
              <a:gd name="connsiteY7" fmla="*/ 676026 h 1180110"/>
              <a:gd name="connsiteX8" fmla="*/ 2074706 w 2346382"/>
              <a:gd name="connsiteY8" fmla="*/ 810099 h 1180110"/>
              <a:gd name="connsiteX9" fmla="*/ 2346382 w 2346382"/>
              <a:gd name="connsiteY9" fmla="*/ 1180110 h 1180110"/>
              <a:gd name="connsiteX10" fmla="*/ 0 w 2346382"/>
              <a:gd name="connsiteY10" fmla="*/ 1173351 h 1180110"/>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944946 w 2346382"/>
              <a:gd name="connsiteY4" fmla="*/ 51229 h 1193629"/>
              <a:gd name="connsiteX5" fmla="*/ 1379113 w 2346382"/>
              <a:gd name="connsiteY5" fmla="*/ 0 h 1193629"/>
              <a:gd name="connsiteX6" fmla="*/ 1271420 w 2346382"/>
              <a:gd name="connsiteY6" fmla="*/ 353478 h 1193629"/>
              <a:gd name="connsiteX7" fmla="*/ 1573279 w 2346382"/>
              <a:gd name="connsiteY7" fmla="*/ 689545 h 1193629"/>
              <a:gd name="connsiteX8" fmla="*/ 2074706 w 2346382"/>
              <a:gd name="connsiteY8" fmla="*/ 823618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271420 w 2346382"/>
              <a:gd name="connsiteY6" fmla="*/ 353478 h 1193629"/>
              <a:gd name="connsiteX7" fmla="*/ 1573279 w 2346382"/>
              <a:gd name="connsiteY7" fmla="*/ 689545 h 1193629"/>
              <a:gd name="connsiteX8" fmla="*/ 2074706 w 2346382"/>
              <a:gd name="connsiteY8" fmla="*/ 823618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573279 w 2346382"/>
              <a:gd name="connsiteY7" fmla="*/ 689545 h 1193629"/>
              <a:gd name="connsiteX8" fmla="*/ 2074706 w 2346382"/>
              <a:gd name="connsiteY8" fmla="*/ 823618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573279 w 2346382"/>
              <a:gd name="connsiteY7" fmla="*/ 689545 h 1193629"/>
              <a:gd name="connsiteX8" fmla="*/ 2074706 w 2346382"/>
              <a:gd name="connsiteY8" fmla="*/ 823618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573279 w 2346382"/>
              <a:gd name="connsiteY7" fmla="*/ 689545 h 1193629"/>
              <a:gd name="connsiteX8" fmla="*/ 1511359 w 2346382"/>
              <a:gd name="connsiteY8" fmla="*/ 409497 h 1193629"/>
              <a:gd name="connsiteX9" fmla="*/ 2074706 w 2346382"/>
              <a:gd name="connsiteY9" fmla="*/ 823618 h 1193629"/>
              <a:gd name="connsiteX10" fmla="*/ 2346382 w 2346382"/>
              <a:gd name="connsiteY10" fmla="*/ 1193629 h 1193629"/>
              <a:gd name="connsiteX11" fmla="*/ 0 w 2346382"/>
              <a:gd name="connsiteY11"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573279 w 2346382"/>
              <a:gd name="connsiteY7" fmla="*/ 689545 h 1193629"/>
              <a:gd name="connsiteX8" fmla="*/ 1499680 w 2346382"/>
              <a:gd name="connsiteY8" fmla="*/ 409497 h 1193629"/>
              <a:gd name="connsiteX9" fmla="*/ 2074706 w 2346382"/>
              <a:gd name="connsiteY9" fmla="*/ 823618 h 1193629"/>
              <a:gd name="connsiteX10" fmla="*/ 2346382 w 2346382"/>
              <a:gd name="connsiteY10" fmla="*/ 1193629 h 1193629"/>
              <a:gd name="connsiteX11" fmla="*/ 0 w 2346382"/>
              <a:gd name="connsiteY11"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499680 w 2346382"/>
              <a:gd name="connsiteY7" fmla="*/ 409497 h 1193629"/>
              <a:gd name="connsiteX8" fmla="*/ 2074706 w 2346382"/>
              <a:gd name="connsiteY8" fmla="*/ 823618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499680 w 2346382"/>
              <a:gd name="connsiteY7" fmla="*/ 409497 h 1193629"/>
              <a:gd name="connsiteX8" fmla="*/ 2173975 w 2346382"/>
              <a:gd name="connsiteY8" fmla="*/ 695182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499680 w 2346382"/>
              <a:gd name="connsiteY7" fmla="*/ 409497 h 1193629"/>
              <a:gd name="connsiteX8" fmla="*/ 2115581 w 2346382"/>
              <a:gd name="connsiteY8" fmla="*/ 783059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469956 w 2346382"/>
              <a:gd name="connsiteY6" fmla="*/ 279121 h 1193629"/>
              <a:gd name="connsiteX7" fmla="*/ 1499680 w 2346382"/>
              <a:gd name="connsiteY7" fmla="*/ 409497 h 1193629"/>
              <a:gd name="connsiteX8" fmla="*/ 2156456 w 2346382"/>
              <a:gd name="connsiteY8" fmla="*/ 891215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516672 w 2346382"/>
              <a:gd name="connsiteY6" fmla="*/ 292641 h 1193629"/>
              <a:gd name="connsiteX7" fmla="*/ 1499680 w 2346382"/>
              <a:gd name="connsiteY7" fmla="*/ 409497 h 1193629"/>
              <a:gd name="connsiteX8" fmla="*/ 2156456 w 2346382"/>
              <a:gd name="connsiteY8" fmla="*/ 891215 h 1193629"/>
              <a:gd name="connsiteX9" fmla="*/ 2346382 w 2346382"/>
              <a:gd name="connsiteY9" fmla="*/ 1193629 h 1193629"/>
              <a:gd name="connsiteX10" fmla="*/ 0 w 2346382"/>
              <a:gd name="connsiteY10" fmla="*/ 1186870 h 1193629"/>
              <a:gd name="connsiteX0" fmla="*/ 0 w 2346382"/>
              <a:gd name="connsiteY0" fmla="*/ 1186870 h 1193629"/>
              <a:gd name="connsiteX1" fmla="*/ 83683 w 2346382"/>
              <a:gd name="connsiteY1" fmla="*/ 178269 h 1193629"/>
              <a:gd name="connsiteX2" fmla="*/ 255906 w 2346382"/>
              <a:gd name="connsiteY2" fmla="*/ 91787 h 1193629"/>
              <a:gd name="connsiteX3" fmla="*/ 705536 w 2346382"/>
              <a:gd name="connsiteY3" fmla="*/ 152625 h 1193629"/>
              <a:gd name="connsiteX4" fmla="*/ 1003339 w 2346382"/>
              <a:gd name="connsiteY4" fmla="*/ 51229 h 1193629"/>
              <a:gd name="connsiteX5" fmla="*/ 1379113 w 2346382"/>
              <a:gd name="connsiteY5" fmla="*/ 0 h 1193629"/>
              <a:gd name="connsiteX6" fmla="*/ 1516672 w 2346382"/>
              <a:gd name="connsiteY6" fmla="*/ 292641 h 1193629"/>
              <a:gd name="connsiteX7" fmla="*/ 1528876 w 2346382"/>
              <a:gd name="connsiteY7" fmla="*/ 402738 h 1193629"/>
              <a:gd name="connsiteX8" fmla="*/ 2156456 w 2346382"/>
              <a:gd name="connsiteY8" fmla="*/ 891215 h 1193629"/>
              <a:gd name="connsiteX9" fmla="*/ 2346382 w 2346382"/>
              <a:gd name="connsiteY9" fmla="*/ 1193629 h 1193629"/>
              <a:gd name="connsiteX10" fmla="*/ 0 w 2346382"/>
              <a:gd name="connsiteY10" fmla="*/ 1186870 h 1193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6382" h="1193629">
                <a:moveTo>
                  <a:pt x="0" y="1186870"/>
                </a:moveTo>
                <a:lnTo>
                  <a:pt x="83683" y="178269"/>
                </a:lnTo>
                <a:lnTo>
                  <a:pt x="255906" y="91787"/>
                </a:lnTo>
                <a:lnTo>
                  <a:pt x="705536" y="152625"/>
                </a:lnTo>
                <a:lnTo>
                  <a:pt x="1003339" y="51229"/>
                </a:lnTo>
                <a:lnTo>
                  <a:pt x="1379113" y="0"/>
                </a:lnTo>
                <a:cubicBezTo>
                  <a:pt x="1409394" y="93040"/>
                  <a:pt x="1521427" y="186082"/>
                  <a:pt x="1516672" y="292641"/>
                </a:cubicBezTo>
                <a:lnTo>
                  <a:pt x="1528876" y="402738"/>
                </a:lnTo>
                <a:lnTo>
                  <a:pt x="2156456" y="891215"/>
                </a:lnTo>
                <a:lnTo>
                  <a:pt x="2346382" y="1193629"/>
                </a:lnTo>
                <a:lnTo>
                  <a:pt x="0" y="1186870"/>
                </a:lnTo>
                <a:close/>
              </a:path>
            </a:pathLst>
          </a:custGeom>
          <a:solidFill>
            <a:srgbClr val="7FC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直角三角形 28"/>
          <p:cNvSpPr/>
          <p:nvPr/>
        </p:nvSpPr>
        <p:spPr>
          <a:xfrm flipH="1">
            <a:off x="2714172" y="5358649"/>
            <a:ext cx="2460208" cy="1479176"/>
          </a:xfrm>
          <a:custGeom>
            <a:avLst/>
            <a:gdLst>
              <a:gd name="connsiteX0" fmla="*/ 0 w 2176790"/>
              <a:gd name="connsiteY0" fmla="*/ 1152999 h 1152999"/>
              <a:gd name="connsiteX1" fmla="*/ 0 w 2176790"/>
              <a:gd name="connsiteY1" fmla="*/ 0 h 1152999"/>
              <a:gd name="connsiteX2" fmla="*/ 2176790 w 2176790"/>
              <a:gd name="connsiteY2" fmla="*/ 1152999 h 1152999"/>
              <a:gd name="connsiteX3" fmla="*/ 0 w 2176790"/>
              <a:gd name="connsiteY3" fmla="*/ 1152999 h 1152999"/>
              <a:gd name="connsiteX0" fmla="*/ 0 w 1417031"/>
              <a:gd name="connsiteY0" fmla="*/ 1152999 h 1152999"/>
              <a:gd name="connsiteX1" fmla="*/ 0 w 1417031"/>
              <a:gd name="connsiteY1" fmla="*/ 0 h 1152999"/>
              <a:gd name="connsiteX2" fmla="*/ 1417031 w 1417031"/>
              <a:gd name="connsiteY2" fmla="*/ 1139552 h 1152999"/>
              <a:gd name="connsiteX3" fmla="*/ 0 w 1417031"/>
              <a:gd name="connsiteY3" fmla="*/ 1152999 h 1152999"/>
              <a:gd name="connsiteX0" fmla="*/ 20170 w 1437201"/>
              <a:gd name="connsiteY0" fmla="*/ 1146276 h 1146276"/>
              <a:gd name="connsiteX1" fmla="*/ 0 w 1437201"/>
              <a:gd name="connsiteY1" fmla="*/ 0 h 1146276"/>
              <a:gd name="connsiteX2" fmla="*/ 1437201 w 1437201"/>
              <a:gd name="connsiteY2" fmla="*/ 1132829 h 1146276"/>
              <a:gd name="connsiteX3" fmla="*/ 20170 w 1437201"/>
              <a:gd name="connsiteY3" fmla="*/ 1146276 h 1146276"/>
              <a:gd name="connsiteX0" fmla="*/ 20170 w 1437201"/>
              <a:gd name="connsiteY0" fmla="*/ 1146276 h 1146276"/>
              <a:gd name="connsiteX1" fmla="*/ 2256 w 1437201"/>
              <a:gd name="connsiteY1" fmla="*/ 187573 h 1146276"/>
              <a:gd name="connsiteX2" fmla="*/ 0 w 1437201"/>
              <a:gd name="connsiteY2" fmla="*/ 0 h 1146276"/>
              <a:gd name="connsiteX3" fmla="*/ 1437201 w 1437201"/>
              <a:gd name="connsiteY3" fmla="*/ 1132829 h 1146276"/>
              <a:gd name="connsiteX4" fmla="*/ 20170 w 1437201"/>
              <a:gd name="connsiteY4" fmla="*/ 1146276 h 1146276"/>
              <a:gd name="connsiteX0" fmla="*/ 152427 w 1569458"/>
              <a:gd name="connsiteY0" fmla="*/ 1146276 h 1146276"/>
              <a:gd name="connsiteX1" fmla="*/ 0 w 1569458"/>
              <a:gd name="connsiteY1" fmla="*/ 312621 h 1146276"/>
              <a:gd name="connsiteX2" fmla="*/ 132257 w 1569458"/>
              <a:gd name="connsiteY2" fmla="*/ 0 h 1146276"/>
              <a:gd name="connsiteX3" fmla="*/ 1569458 w 1569458"/>
              <a:gd name="connsiteY3" fmla="*/ 1132829 h 1146276"/>
              <a:gd name="connsiteX4" fmla="*/ 152427 w 1569458"/>
              <a:gd name="connsiteY4" fmla="*/ 1146276 h 1146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458" h="1146276">
                <a:moveTo>
                  <a:pt x="152427" y="1146276"/>
                </a:moveTo>
                <a:lnTo>
                  <a:pt x="0" y="312621"/>
                </a:lnTo>
                <a:lnTo>
                  <a:pt x="132257" y="0"/>
                </a:lnTo>
                <a:lnTo>
                  <a:pt x="1569458" y="1132829"/>
                </a:lnTo>
                <a:lnTo>
                  <a:pt x="152427" y="1146276"/>
                </a:lnTo>
                <a:close/>
              </a:path>
            </a:pathLst>
          </a:custGeom>
          <a:solidFill>
            <a:srgbClr val="B2E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p:nvSpPr>
        <p:spPr>
          <a:xfrm flipH="1">
            <a:off x="3730220" y="5356012"/>
            <a:ext cx="2419294" cy="1072931"/>
          </a:xfrm>
          <a:custGeom>
            <a:avLst/>
            <a:gdLst>
              <a:gd name="connsiteX0" fmla="*/ 0 w 955590"/>
              <a:gd name="connsiteY0" fmla="*/ 1139551 h 1139551"/>
              <a:gd name="connsiteX1" fmla="*/ 0 w 955590"/>
              <a:gd name="connsiteY1" fmla="*/ 0 h 1139551"/>
              <a:gd name="connsiteX2" fmla="*/ 955590 w 955590"/>
              <a:gd name="connsiteY2" fmla="*/ 1139551 h 1139551"/>
              <a:gd name="connsiteX3" fmla="*/ 0 w 955590"/>
              <a:gd name="connsiteY3" fmla="*/ 1139551 h 1139551"/>
              <a:gd name="connsiteX0" fmla="*/ 0 w 955590"/>
              <a:gd name="connsiteY0" fmla="*/ 1139551 h 1139551"/>
              <a:gd name="connsiteX1" fmla="*/ 5905 w 955590"/>
              <a:gd name="connsiteY1" fmla="*/ 285664 h 1139551"/>
              <a:gd name="connsiteX2" fmla="*/ 0 w 955590"/>
              <a:gd name="connsiteY2" fmla="*/ 0 h 1139551"/>
              <a:gd name="connsiteX3" fmla="*/ 955590 w 955590"/>
              <a:gd name="connsiteY3" fmla="*/ 1139551 h 1139551"/>
              <a:gd name="connsiteX4" fmla="*/ 0 w 955590"/>
              <a:gd name="connsiteY4" fmla="*/ 1139551 h 1139551"/>
              <a:gd name="connsiteX0" fmla="*/ 370619 w 1326209"/>
              <a:gd name="connsiteY0" fmla="*/ 1139551 h 1139551"/>
              <a:gd name="connsiteX1" fmla="*/ 7 w 1326209"/>
              <a:gd name="connsiteY1" fmla="*/ 144470 h 1139551"/>
              <a:gd name="connsiteX2" fmla="*/ 370619 w 1326209"/>
              <a:gd name="connsiteY2" fmla="*/ 0 h 1139551"/>
              <a:gd name="connsiteX3" fmla="*/ 1326209 w 1326209"/>
              <a:gd name="connsiteY3" fmla="*/ 1139551 h 1139551"/>
              <a:gd name="connsiteX4" fmla="*/ 370619 w 1326209"/>
              <a:gd name="connsiteY4" fmla="*/ 1139551 h 1139551"/>
              <a:gd name="connsiteX0" fmla="*/ 0 w 1560707"/>
              <a:gd name="connsiteY0" fmla="*/ 1166446 h 1166446"/>
              <a:gd name="connsiteX1" fmla="*/ 234505 w 1560707"/>
              <a:gd name="connsiteY1" fmla="*/ 144470 h 1166446"/>
              <a:gd name="connsiteX2" fmla="*/ 605117 w 1560707"/>
              <a:gd name="connsiteY2" fmla="*/ 0 h 1166446"/>
              <a:gd name="connsiteX3" fmla="*/ 1560707 w 1560707"/>
              <a:gd name="connsiteY3" fmla="*/ 1139551 h 1166446"/>
              <a:gd name="connsiteX4" fmla="*/ 0 w 1560707"/>
              <a:gd name="connsiteY4"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1560707 w 1560707"/>
              <a:gd name="connsiteY3" fmla="*/ 1139551 h 1166446"/>
              <a:gd name="connsiteX4" fmla="*/ 0 w 1560707"/>
              <a:gd name="connsiteY4"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1560707 w 1560707"/>
              <a:gd name="connsiteY3" fmla="*/ 1139551 h 1166446"/>
              <a:gd name="connsiteX4" fmla="*/ 0 w 1560707"/>
              <a:gd name="connsiteY4"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886687 w 1560707"/>
              <a:gd name="connsiteY3" fmla="*/ 332727 h 1166446"/>
              <a:gd name="connsiteX4" fmla="*/ 1560707 w 1560707"/>
              <a:gd name="connsiteY4" fmla="*/ 1139551 h 1166446"/>
              <a:gd name="connsiteX5" fmla="*/ 0 w 1560707"/>
              <a:gd name="connsiteY5"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819451 w 1560707"/>
              <a:gd name="connsiteY3" fmla="*/ 258769 h 1166446"/>
              <a:gd name="connsiteX4" fmla="*/ 1560707 w 1560707"/>
              <a:gd name="connsiteY4" fmla="*/ 1139551 h 1166446"/>
              <a:gd name="connsiteX5" fmla="*/ 0 w 1560707"/>
              <a:gd name="connsiteY5"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1560707 w 1560707"/>
              <a:gd name="connsiteY4" fmla="*/ 1139551 h 1166446"/>
              <a:gd name="connsiteX5" fmla="*/ 0 w 1560707"/>
              <a:gd name="connsiteY5"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967369 w 1560707"/>
              <a:gd name="connsiteY4" fmla="*/ 594945 h 1166446"/>
              <a:gd name="connsiteX5" fmla="*/ 1560707 w 1560707"/>
              <a:gd name="connsiteY5" fmla="*/ 1139551 h 1166446"/>
              <a:gd name="connsiteX6" fmla="*/ 0 w 1560707"/>
              <a:gd name="connsiteY6"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560707 w 1560707"/>
              <a:gd name="connsiteY5" fmla="*/ 1139551 h 1166446"/>
              <a:gd name="connsiteX6" fmla="*/ 0 w 1560707"/>
              <a:gd name="connsiteY6"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175798 w 1560707"/>
              <a:gd name="connsiteY5" fmla="*/ 843716 h 1166446"/>
              <a:gd name="connsiteX6" fmla="*/ 1560707 w 1560707"/>
              <a:gd name="connsiteY6" fmla="*/ 1139551 h 1166446"/>
              <a:gd name="connsiteX7" fmla="*/ 0 w 1560707"/>
              <a:gd name="connsiteY7"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303545 w 1560707"/>
              <a:gd name="connsiteY5" fmla="*/ 958016 h 1166446"/>
              <a:gd name="connsiteX6" fmla="*/ 1560707 w 1560707"/>
              <a:gd name="connsiteY6" fmla="*/ 1139551 h 1166446"/>
              <a:gd name="connsiteX7" fmla="*/ 0 w 1560707"/>
              <a:gd name="connsiteY7" fmla="*/ 1166446 h 1166446"/>
              <a:gd name="connsiteX0" fmla="*/ 0 w 1560707"/>
              <a:gd name="connsiteY0" fmla="*/ 1166446 h 1166446"/>
              <a:gd name="connsiteX1" fmla="*/ 234505 w 1560707"/>
              <a:gd name="connsiteY1" fmla="*/ 144470 h 1166446"/>
              <a:gd name="connsiteX2" fmla="*/ 605117 w 1560707"/>
              <a:gd name="connsiteY2" fmla="*/ 0 h 1166446"/>
              <a:gd name="connsiteX3" fmla="*/ 590851 w 1560707"/>
              <a:gd name="connsiteY3" fmla="*/ 245322 h 1166446"/>
              <a:gd name="connsiteX4" fmla="*/ 799281 w 1560707"/>
              <a:gd name="connsiteY4" fmla="*/ 601669 h 1166446"/>
              <a:gd name="connsiteX5" fmla="*/ 1370781 w 1560707"/>
              <a:gd name="connsiteY5" fmla="*/ 810099 h 1166446"/>
              <a:gd name="connsiteX6" fmla="*/ 1560707 w 1560707"/>
              <a:gd name="connsiteY6" fmla="*/ 1139551 h 1166446"/>
              <a:gd name="connsiteX7" fmla="*/ 0 w 1560707"/>
              <a:gd name="connsiteY7" fmla="*/ 1166446 h 1166446"/>
              <a:gd name="connsiteX0" fmla="*/ 0 w 1607771"/>
              <a:gd name="connsiteY0" fmla="*/ 1139552 h 1139552"/>
              <a:gd name="connsiteX1" fmla="*/ 281569 w 1607771"/>
              <a:gd name="connsiteY1" fmla="*/ 144470 h 1139552"/>
              <a:gd name="connsiteX2" fmla="*/ 652181 w 1607771"/>
              <a:gd name="connsiteY2" fmla="*/ 0 h 1139552"/>
              <a:gd name="connsiteX3" fmla="*/ 637915 w 1607771"/>
              <a:gd name="connsiteY3" fmla="*/ 245322 h 1139552"/>
              <a:gd name="connsiteX4" fmla="*/ 846345 w 1607771"/>
              <a:gd name="connsiteY4" fmla="*/ 601669 h 1139552"/>
              <a:gd name="connsiteX5" fmla="*/ 1417845 w 1607771"/>
              <a:gd name="connsiteY5" fmla="*/ 810099 h 1139552"/>
              <a:gd name="connsiteX6" fmla="*/ 1607771 w 1607771"/>
              <a:gd name="connsiteY6" fmla="*/ 1139551 h 1139552"/>
              <a:gd name="connsiteX7" fmla="*/ 0 w 1607771"/>
              <a:gd name="connsiteY7" fmla="*/ 1139552 h 1139552"/>
              <a:gd name="connsiteX0" fmla="*/ 0 w 1972667"/>
              <a:gd name="connsiteY0" fmla="*/ 1078714 h 1139551"/>
              <a:gd name="connsiteX1" fmla="*/ 646465 w 1972667"/>
              <a:gd name="connsiteY1" fmla="*/ 144470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646465 w 1972667"/>
              <a:gd name="connsiteY1" fmla="*/ 144470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211241 w 1972667"/>
              <a:gd name="connsiteY4" fmla="*/ 601669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322189 w 1972667"/>
              <a:gd name="connsiteY4" fmla="*/ 527312 h 1139551"/>
              <a:gd name="connsiteX5" fmla="*/ 1782741 w 1972667"/>
              <a:gd name="connsiteY5" fmla="*/ 810099 h 1139551"/>
              <a:gd name="connsiteX6" fmla="*/ 1972667 w 1972667"/>
              <a:gd name="connsiteY6" fmla="*/ 1139551 h 1139551"/>
              <a:gd name="connsiteX7" fmla="*/ 0 w 1972667"/>
              <a:gd name="connsiteY7" fmla="*/ 1078714 h 1139551"/>
              <a:gd name="connsiteX0" fmla="*/ 0 w 1972667"/>
              <a:gd name="connsiteY0" fmla="*/ 1078714 h 1139551"/>
              <a:gd name="connsiteX1" fmla="*/ 737688 w 1972667"/>
              <a:gd name="connsiteY1" fmla="*/ 151231 h 1139551"/>
              <a:gd name="connsiteX2" fmla="*/ 1017077 w 1972667"/>
              <a:gd name="connsiteY2" fmla="*/ 0 h 1139551"/>
              <a:gd name="connsiteX3" fmla="*/ 1002811 w 1972667"/>
              <a:gd name="connsiteY3" fmla="*/ 245322 h 1139551"/>
              <a:gd name="connsiteX4" fmla="*/ 1322189 w 1972667"/>
              <a:gd name="connsiteY4" fmla="*/ 527312 h 1139551"/>
              <a:gd name="connsiteX5" fmla="*/ 1817777 w 1972667"/>
              <a:gd name="connsiteY5" fmla="*/ 715463 h 1139551"/>
              <a:gd name="connsiteX6" fmla="*/ 1972667 w 1972667"/>
              <a:gd name="connsiteY6" fmla="*/ 1139551 h 1139551"/>
              <a:gd name="connsiteX7" fmla="*/ 0 w 1972667"/>
              <a:gd name="connsiteY7" fmla="*/ 1078714 h 1139551"/>
              <a:gd name="connsiteX0" fmla="*/ 0 w 2101132"/>
              <a:gd name="connsiteY0" fmla="*/ 1078714 h 1078714"/>
              <a:gd name="connsiteX1" fmla="*/ 737688 w 2101132"/>
              <a:gd name="connsiteY1" fmla="*/ 151231 h 1078714"/>
              <a:gd name="connsiteX2" fmla="*/ 1017077 w 2101132"/>
              <a:gd name="connsiteY2" fmla="*/ 0 h 1078714"/>
              <a:gd name="connsiteX3" fmla="*/ 1002811 w 2101132"/>
              <a:gd name="connsiteY3" fmla="*/ 245322 h 1078714"/>
              <a:gd name="connsiteX4" fmla="*/ 1322189 w 2101132"/>
              <a:gd name="connsiteY4" fmla="*/ 527312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973615 w 2101132"/>
              <a:gd name="connsiteY3" fmla="*/ 265602 h 1078714"/>
              <a:gd name="connsiteX4" fmla="*/ 1322189 w 2101132"/>
              <a:gd name="connsiteY4" fmla="*/ 527312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973615 w 2101132"/>
              <a:gd name="connsiteY3" fmla="*/ 265602 h 1078714"/>
              <a:gd name="connsiteX4" fmla="*/ 1316350 w 2101132"/>
              <a:gd name="connsiteY4" fmla="*/ 581390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1049526 w 2101132"/>
              <a:gd name="connsiteY3" fmla="*/ 245323 h 1078714"/>
              <a:gd name="connsiteX4" fmla="*/ 1316350 w 2101132"/>
              <a:gd name="connsiteY4" fmla="*/ 581390 h 1078714"/>
              <a:gd name="connsiteX5" fmla="*/ 1817777 w 2101132"/>
              <a:gd name="connsiteY5" fmla="*/ 715463 h 1078714"/>
              <a:gd name="connsiteX6" fmla="*/ 2101132 w 2101132"/>
              <a:gd name="connsiteY6" fmla="*/ 1044915 h 1078714"/>
              <a:gd name="connsiteX7" fmla="*/ 0 w 2101132"/>
              <a:gd name="connsiteY7" fmla="*/ 1078714 h 1078714"/>
              <a:gd name="connsiteX0" fmla="*/ 0 w 2101132"/>
              <a:gd name="connsiteY0" fmla="*/ 1078714 h 1078714"/>
              <a:gd name="connsiteX1" fmla="*/ 737688 w 2101132"/>
              <a:gd name="connsiteY1" fmla="*/ 151231 h 1078714"/>
              <a:gd name="connsiteX2" fmla="*/ 1017077 w 2101132"/>
              <a:gd name="connsiteY2" fmla="*/ 0 h 1078714"/>
              <a:gd name="connsiteX3" fmla="*/ 1014491 w 2101132"/>
              <a:gd name="connsiteY3" fmla="*/ 245323 h 1078714"/>
              <a:gd name="connsiteX4" fmla="*/ 1316350 w 2101132"/>
              <a:gd name="connsiteY4" fmla="*/ 581390 h 1078714"/>
              <a:gd name="connsiteX5" fmla="*/ 1817777 w 2101132"/>
              <a:gd name="connsiteY5" fmla="*/ 715463 h 1078714"/>
              <a:gd name="connsiteX6" fmla="*/ 2101132 w 2101132"/>
              <a:gd name="connsiteY6" fmla="*/ 1044915 h 1078714"/>
              <a:gd name="connsiteX7" fmla="*/ 0 w 2101132"/>
              <a:gd name="connsiteY7" fmla="*/ 1078714 h 10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1132" h="1078714">
                <a:moveTo>
                  <a:pt x="0" y="1078714"/>
                </a:moveTo>
                <a:cubicBezTo>
                  <a:pt x="224758" y="807568"/>
                  <a:pt x="557922" y="415581"/>
                  <a:pt x="737688" y="151231"/>
                </a:cubicBezTo>
                <a:lnTo>
                  <a:pt x="1017077" y="0"/>
                </a:lnTo>
                <a:lnTo>
                  <a:pt x="1014491" y="245323"/>
                </a:lnTo>
                <a:lnTo>
                  <a:pt x="1316350" y="581390"/>
                </a:lnTo>
                <a:lnTo>
                  <a:pt x="1817777" y="715463"/>
                </a:lnTo>
                <a:lnTo>
                  <a:pt x="2101132" y="1044915"/>
                </a:lnTo>
                <a:lnTo>
                  <a:pt x="0" y="1078714"/>
                </a:lnTo>
                <a:close/>
              </a:path>
            </a:pathLst>
          </a:custGeom>
          <a:solidFill>
            <a:srgbClr val="7FC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直角三角形 1"/>
          <p:cNvSpPr/>
          <p:nvPr/>
        </p:nvSpPr>
        <p:spPr>
          <a:xfrm flipH="1">
            <a:off x="3742856" y="5580531"/>
            <a:ext cx="2439007" cy="1277470"/>
          </a:xfrm>
          <a:custGeom>
            <a:avLst/>
            <a:gdLst>
              <a:gd name="connsiteX0" fmla="*/ 0 w 2176790"/>
              <a:gd name="connsiteY0" fmla="*/ 1139551 h 1139551"/>
              <a:gd name="connsiteX1" fmla="*/ 0 w 2176790"/>
              <a:gd name="connsiteY1" fmla="*/ 0 h 1139551"/>
              <a:gd name="connsiteX2" fmla="*/ 2176790 w 2176790"/>
              <a:gd name="connsiteY2" fmla="*/ 1139551 h 1139551"/>
              <a:gd name="connsiteX3" fmla="*/ 0 w 2176790"/>
              <a:gd name="connsiteY3" fmla="*/ 1139551 h 1139551"/>
              <a:gd name="connsiteX0" fmla="*/ 0 w 2176790"/>
              <a:gd name="connsiteY0" fmla="*/ 1139551 h 1139551"/>
              <a:gd name="connsiteX1" fmla="*/ 0 w 2176790"/>
              <a:gd name="connsiteY1" fmla="*/ 0 h 1139551"/>
              <a:gd name="connsiteX2" fmla="*/ 836419 w 2176790"/>
              <a:gd name="connsiteY2" fmla="*/ 420135 h 1139551"/>
              <a:gd name="connsiteX3" fmla="*/ 2176790 w 2176790"/>
              <a:gd name="connsiteY3" fmla="*/ 1139551 h 1139551"/>
              <a:gd name="connsiteX4" fmla="*/ 0 w 2176790"/>
              <a:gd name="connsiteY4" fmla="*/ 1139551 h 1139551"/>
              <a:gd name="connsiteX0" fmla="*/ 0 w 2176790"/>
              <a:gd name="connsiteY0" fmla="*/ 1139551 h 1139551"/>
              <a:gd name="connsiteX1" fmla="*/ 0 w 2176790"/>
              <a:gd name="connsiteY1" fmla="*/ 0 h 1139551"/>
              <a:gd name="connsiteX2" fmla="*/ 338877 w 2176790"/>
              <a:gd name="connsiteY2" fmla="*/ 171364 h 1139551"/>
              <a:gd name="connsiteX3" fmla="*/ 2176790 w 2176790"/>
              <a:gd name="connsiteY3" fmla="*/ 1139551 h 1139551"/>
              <a:gd name="connsiteX4" fmla="*/ 0 w 2176790"/>
              <a:gd name="connsiteY4" fmla="*/ 1139551 h 1139551"/>
              <a:gd name="connsiteX0" fmla="*/ 0 w 2176790"/>
              <a:gd name="connsiteY0" fmla="*/ 1317810 h 1317810"/>
              <a:gd name="connsiteX1" fmla="*/ 0 w 2176790"/>
              <a:gd name="connsiteY1" fmla="*/ 178259 h 1317810"/>
              <a:gd name="connsiteX2" fmla="*/ 217854 w 2176790"/>
              <a:gd name="connsiteY2" fmla="*/ 0 h 1317810"/>
              <a:gd name="connsiteX3" fmla="*/ 2176790 w 2176790"/>
              <a:gd name="connsiteY3" fmla="*/ 1317810 h 1317810"/>
              <a:gd name="connsiteX4" fmla="*/ 0 w 2176790"/>
              <a:gd name="connsiteY4" fmla="*/ 1317810 h 1317810"/>
              <a:gd name="connsiteX0" fmla="*/ 0 w 2176790"/>
              <a:gd name="connsiteY0" fmla="*/ 1398493 h 1398493"/>
              <a:gd name="connsiteX1" fmla="*/ 0 w 2176790"/>
              <a:gd name="connsiteY1" fmla="*/ 258942 h 1398493"/>
              <a:gd name="connsiteX2" fmla="*/ 338877 w 2176790"/>
              <a:gd name="connsiteY2" fmla="*/ 0 h 1398493"/>
              <a:gd name="connsiteX3" fmla="*/ 2176790 w 2176790"/>
              <a:gd name="connsiteY3" fmla="*/ 1398493 h 1398493"/>
              <a:gd name="connsiteX4" fmla="*/ 0 w 2176790"/>
              <a:gd name="connsiteY4" fmla="*/ 1398493 h 1398493"/>
              <a:gd name="connsiteX0" fmla="*/ 0 w 2176790"/>
              <a:gd name="connsiteY0" fmla="*/ 1398493 h 1398493"/>
              <a:gd name="connsiteX1" fmla="*/ 0 w 2176790"/>
              <a:gd name="connsiteY1" fmla="*/ 258942 h 1398493"/>
              <a:gd name="connsiteX2" fmla="*/ 338877 w 2176790"/>
              <a:gd name="connsiteY2" fmla="*/ 0 h 1398493"/>
              <a:gd name="connsiteX3" fmla="*/ 688501 w 2176790"/>
              <a:gd name="connsiteY3" fmla="*/ 248772 h 1398493"/>
              <a:gd name="connsiteX4" fmla="*/ 2176790 w 2176790"/>
              <a:gd name="connsiteY4" fmla="*/ 1398493 h 1398493"/>
              <a:gd name="connsiteX5" fmla="*/ 0 w 2176790"/>
              <a:gd name="connsiteY5" fmla="*/ 1398493 h 1398493"/>
              <a:gd name="connsiteX0" fmla="*/ 0 w 2176790"/>
              <a:gd name="connsiteY0" fmla="*/ 1398493 h 1398493"/>
              <a:gd name="connsiteX1" fmla="*/ 0 w 2176790"/>
              <a:gd name="connsiteY1" fmla="*/ 258942 h 1398493"/>
              <a:gd name="connsiteX2" fmla="*/ 338877 w 2176790"/>
              <a:gd name="connsiteY2" fmla="*/ 0 h 1398493"/>
              <a:gd name="connsiteX3" fmla="*/ 681778 w 2176790"/>
              <a:gd name="connsiteY3" fmla="*/ 645460 h 1398493"/>
              <a:gd name="connsiteX4" fmla="*/ 2176790 w 2176790"/>
              <a:gd name="connsiteY4" fmla="*/ 1398493 h 1398493"/>
              <a:gd name="connsiteX5" fmla="*/ 0 w 2176790"/>
              <a:gd name="connsiteY5" fmla="*/ 1398493 h 1398493"/>
              <a:gd name="connsiteX0" fmla="*/ 0 w 2176790"/>
              <a:gd name="connsiteY0" fmla="*/ 1398493 h 1398493"/>
              <a:gd name="connsiteX1" fmla="*/ 0 w 2176790"/>
              <a:gd name="connsiteY1" fmla="*/ 258942 h 1398493"/>
              <a:gd name="connsiteX2" fmla="*/ 338877 w 2176790"/>
              <a:gd name="connsiteY2" fmla="*/ 0 h 1398493"/>
              <a:gd name="connsiteX3" fmla="*/ 681778 w 2176790"/>
              <a:gd name="connsiteY3" fmla="*/ 645460 h 1398493"/>
              <a:gd name="connsiteX4" fmla="*/ 1159148 w 2176790"/>
              <a:gd name="connsiteY4" fmla="*/ 880784 h 1398493"/>
              <a:gd name="connsiteX5" fmla="*/ 2176790 w 2176790"/>
              <a:gd name="connsiteY5" fmla="*/ 1398493 h 1398493"/>
              <a:gd name="connsiteX6" fmla="*/ 0 w 2176790"/>
              <a:gd name="connsiteY6" fmla="*/ 1398493 h 1398493"/>
              <a:gd name="connsiteX0" fmla="*/ 0 w 2176790"/>
              <a:gd name="connsiteY0" fmla="*/ 1398493 h 1398493"/>
              <a:gd name="connsiteX1" fmla="*/ 0 w 2176790"/>
              <a:gd name="connsiteY1" fmla="*/ 258942 h 1398493"/>
              <a:gd name="connsiteX2" fmla="*/ 338877 w 2176790"/>
              <a:gd name="connsiteY2" fmla="*/ 0 h 1398493"/>
              <a:gd name="connsiteX3" fmla="*/ 681778 w 2176790"/>
              <a:gd name="connsiteY3" fmla="*/ 645460 h 1398493"/>
              <a:gd name="connsiteX4" fmla="*/ 1683583 w 2176790"/>
              <a:gd name="connsiteY4" fmla="*/ 860613 h 1398493"/>
              <a:gd name="connsiteX5" fmla="*/ 2176790 w 2176790"/>
              <a:gd name="connsiteY5" fmla="*/ 1398493 h 1398493"/>
              <a:gd name="connsiteX6" fmla="*/ 0 w 2176790"/>
              <a:gd name="connsiteY6" fmla="*/ 1398493 h 1398493"/>
              <a:gd name="connsiteX0" fmla="*/ 0 w 2176790"/>
              <a:gd name="connsiteY0" fmla="*/ 1398493 h 1398493"/>
              <a:gd name="connsiteX1" fmla="*/ 0 w 2176790"/>
              <a:gd name="connsiteY1" fmla="*/ 258942 h 1398493"/>
              <a:gd name="connsiteX2" fmla="*/ 338877 w 2176790"/>
              <a:gd name="connsiteY2" fmla="*/ 0 h 1398493"/>
              <a:gd name="connsiteX3" fmla="*/ 681778 w 2176790"/>
              <a:gd name="connsiteY3" fmla="*/ 645460 h 1398493"/>
              <a:gd name="connsiteX4" fmla="*/ 1818054 w 2176790"/>
              <a:gd name="connsiteY4" fmla="*/ 1001807 h 1398493"/>
              <a:gd name="connsiteX5" fmla="*/ 2176790 w 2176790"/>
              <a:gd name="connsiteY5" fmla="*/ 1398493 h 1398493"/>
              <a:gd name="connsiteX6" fmla="*/ 0 w 2176790"/>
              <a:gd name="connsiteY6" fmla="*/ 1398493 h 1398493"/>
              <a:gd name="connsiteX0" fmla="*/ 0 w 2176790"/>
              <a:gd name="connsiteY0" fmla="*/ 1331258 h 1331258"/>
              <a:gd name="connsiteX1" fmla="*/ 0 w 2176790"/>
              <a:gd name="connsiteY1" fmla="*/ 191707 h 1331258"/>
              <a:gd name="connsiteX2" fmla="*/ 338877 w 2176790"/>
              <a:gd name="connsiteY2" fmla="*/ 0 h 1331258"/>
              <a:gd name="connsiteX3" fmla="*/ 681778 w 2176790"/>
              <a:gd name="connsiteY3" fmla="*/ 578225 h 1331258"/>
              <a:gd name="connsiteX4" fmla="*/ 1818054 w 2176790"/>
              <a:gd name="connsiteY4" fmla="*/ 934572 h 1331258"/>
              <a:gd name="connsiteX5" fmla="*/ 2176790 w 2176790"/>
              <a:gd name="connsiteY5" fmla="*/ 1331258 h 1331258"/>
              <a:gd name="connsiteX6" fmla="*/ 0 w 2176790"/>
              <a:gd name="connsiteY6" fmla="*/ 1331258 h 1331258"/>
              <a:gd name="connsiteX0" fmla="*/ 262217 w 2439007"/>
              <a:gd name="connsiteY0" fmla="*/ 1331258 h 1331258"/>
              <a:gd name="connsiteX1" fmla="*/ 0 w 2439007"/>
              <a:gd name="connsiteY1" fmla="*/ 171536 h 1331258"/>
              <a:gd name="connsiteX2" fmla="*/ 601094 w 2439007"/>
              <a:gd name="connsiteY2" fmla="*/ 0 h 1331258"/>
              <a:gd name="connsiteX3" fmla="*/ 943995 w 2439007"/>
              <a:gd name="connsiteY3" fmla="*/ 578225 h 1331258"/>
              <a:gd name="connsiteX4" fmla="*/ 2080271 w 2439007"/>
              <a:gd name="connsiteY4" fmla="*/ 934572 h 1331258"/>
              <a:gd name="connsiteX5" fmla="*/ 2439007 w 2439007"/>
              <a:gd name="connsiteY5" fmla="*/ 1331258 h 1331258"/>
              <a:gd name="connsiteX6" fmla="*/ 262217 w 2439007"/>
              <a:gd name="connsiteY6" fmla="*/ 1331258 h 1331258"/>
              <a:gd name="connsiteX0" fmla="*/ 262217 w 2439007"/>
              <a:gd name="connsiteY0" fmla="*/ 1331258 h 1331258"/>
              <a:gd name="connsiteX1" fmla="*/ 0 w 2439007"/>
              <a:gd name="connsiteY1" fmla="*/ 171536 h 1331258"/>
              <a:gd name="connsiteX2" fmla="*/ 601094 w 2439007"/>
              <a:gd name="connsiteY2" fmla="*/ 0 h 1331258"/>
              <a:gd name="connsiteX3" fmla="*/ 870036 w 2439007"/>
              <a:gd name="connsiteY3" fmla="*/ 584948 h 1331258"/>
              <a:gd name="connsiteX4" fmla="*/ 2080271 w 2439007"/>
              <a:gd name="connsiteY4" fmla="*/ 934572 h 1331258"/>
              <a:gd name="connsiteX5" fmla="*/ 2439007 w 2439007"/>
              <a:gd name="connsiteY5" fmla="*/ 1331258 h 1331258"/>
              <a:gd name="connsiteX6" fmla="*/ 262217 w 2439007"/>
              <a:gd name="connsiteY6" fmla="*/ 1331258 h 1331258"/>
              <a:gd name="connsiteX0" fmla="*/ 262217 w 2439007"/>
              <a:gd name="connsiteY0" fmla="*/ 1277470 h 1277470"/>
              <a:gd name="connsiteX1" fmla="*/ 0 w 2439007"/>
              <a:gd name="connsiteY1" fmla="*/ 117748 h 1277470"/>
              <a:gd name="connsiteX2" fmla="*/ 480070 w 2439007"/>
              <a:gd name="connsiteY2" fmla="*/ 0 h 1277470"/>
              <a:gd name="connsiteX3" fmla="*/ 870036 w 2439007"/>
              <a:gd name="connsiteY3" fmla="*/ 531160 h 1277470"/>
              <a:gd name="connsiteX4" fmla="*/ 2080271 w 2439007"/>
              <a:gd name="connsiteY4" fmla="*/ 880784 h 1277470"/>
              <a:gd name="connsiteX5" fmla="*/ 2439007 w 2439007"/>
              <a:gd name="connsiteY5" fmla="*/ 1277470 h 1277470"/>
              <a:gd name="connsiteX6" fmla="*/ 262217 w 2439007"/>
              <a:gd name="connsiteY6" fmla="*/ 1277470 h 1277470"/>
              <a:gd name="connsiteX0" fmla="*/ 262217 w 2439007"/>
              <a:gd name="connsiteY0" fmla="*/ 1277470 h 1277470"/>
              <a:gd name="connsiteX1" fmla="*/ 0 w 2439007"/>
              <a:gd name="connsiteY1" fmla="*/ 117748 h 1277470"/>
              <a:gd name="connsiteX2" fmla="*/ 480070 w 2439007"/>
              <a:gd name="connsiteY2" fmla="*/ 0 h 1277470"/>
              <a:gd name="connsiteX3" fmla="*/ 775907 w 2439007"/>
              <a:gd name="connsiteY3" fmla="*/ 551330 h 1277470"/>
              <a:gd name="connsiteX4" fmla="*/ 2080271 w 2439007"/>
              <a:gd name="connsiteY4" fmla="*/ 880784 h 1277470"/>
              <a:gd name="connsiteX5" fmla="*/ 2439007 w 2439007"/>
              <a:gd name="connsiteY5" fmla="*/ 1277470 h 1277470"/>
              <a:gd name="connsiteX6" fmla="*/ 262217 w 2439007"/>
              <a:gd name="connsiteY6" fmla="*/ 1277470 h 1277470"/>
              <a:gd name="connsiteX0" fmla="*/ 262217 w 2439007"/>
              <a:gd name="connsiteY0" fmla="*/ 1277470 h 1277470"/>
              <a:gd name="connsiteX1" fmla="*/ 0 w 2439007"/>
              <a:gd name="connsiteY1" fmla="*/ 117748 h 1277470"/>
              <a:gd name="connsiteX2" fmla="*/ 480070 w 2439007"/>
              <a:gd name="connsiteY2" fmla="*/ 0 h 1277470"/>
              <a:gd name="connsiteX3" fmla="*/ 668331 w 2439007"/>
              <a:gd name="connsiteY3" fmla="*/ 544606 h 1277470"/>
              <a:gd name="connsiteX4" fmla="*/ 2080271 w 2439007"/>
              <a:gd name="connsiteY4" fmla="*/ 880784 h 1277470"/>
              <a:gd name="connsiteX5" fmla="*/ 2439007 w 2439007"/>
              <a:gd name="connsiteY5" fmla="*/ 1277470 h 1277470"/>
              <a:gd name="connsiteX6" fmla="*/ 262217 w 2439007"/>
              <a:gd name="connsiteY6" fmla="*/ 1277470 h 1277470"/>
              <a:gd name="connsiteX0" fmla="*/ 262217 w 2439007"/>
              <a:gd name="connsiteY0" fmla="*/ 1277470 h 1277470"/>
              <a:gd name="connsiteX1" fmla="*/ 0 w 2439007"/>
              <a:gd name="connsiteY1" fmla="*/ 117748 h 1277470"/>
              <a:gd name="connsiteX2" fmla="*/ 480070 w 2439007"/>
              <a:gd name="connsiteY2" fmla="*/ 0 h 1277470"/>
              <a:gd name="connsiteX3" fmla="*/ 991060 w 2439007"/>
              <a:gd name="connsiteY3" fmla="*/ 618565 h 1277470"/>
              <a:gd name="connsiteX4" fmla="*/ 2080271 w 2439007"/>
              <a:gd name="connsiteY4" fmla="*/ 880784 h 1277470"/>
              <a:gd name="connsiteX5" fmla="*/ 2439007 w 2439007"/>
              <a:gd name="connsiteY5" fmla="*/ 1277470 h 1277470"/>
              <a:gd name="connsiteX6" fmla="*/ 262217 w 2439007"/>
              <a:gd name="connsiteY6" fmla="*/ 1277470 h 1277470"/>
              <a:gd name="connsiteX0" fmla="*/ 262217 w 2439007"/>
              <a:gd name="connsiteY0" fmla="*/ 1277470 h 1277470"/>
              <a:gd name="connsiteX1" fmla="*/ 0 w 2439007"/>
              <a:gd name="connsiteY1" fmla="*/ 117748 h 1277470"/>
              <a:gd name="connsiteX2" fmla="*/ 480070 w 2439007"/>
              <a:gd name="connsiteY2" fmla="*/ 0 h 1277470"/>
              <a:gd name="connsiteX3" fmla="*/ 751489 w 2439007"/>
              <a:gd name="connsiteY3" fmla="*/ 329451 h 1277470"/>
              <a:gd name="connsiteX4" fmla="*/ 991060 w 2439007"/>
              <a:gd name="connsiteY4" fmla="*/ 618565 h 1277470"/>
              <a:gd name="connsiteX5" fmla="*/ 2080271 w 2439007"/>
              <a:gd name="connsiteY5" fmla="*/ 880784 h 1277470"/>
              <a:gd name="connsiteX6" fmla="*/ 2439007 w 2439007"/>
              <a:gd name="connsiteY6" fmla="*/ 1277470 h 1277470"/>
              <a:gd name="connsiteX7" fmla="*/ 262217 w 2439007"/>
              <a:gd name="connsiteY7" fmla="*/ 1277470 h 1277470"/>
              <a:gd name="connsiteX0" fmla="*/ 262217 w 2439007"/>
              <a:gd name="connsiteY0" fmla="*/ 1277470 h 1277470"/>
              <a:gd name="connsiteX1" fmla="*/ 0 w 2439007"/>
              <a:gd name="connsiteY1" fmla="*/ 117748 h 1277470"/>
              <a:gd name="connsiteX2" fmla="*/ 480070 w 2439007"/>
              <a:gd name="connsiteY2" fmla="*/ 0 h 1277470"/>
              <a:gd name="connsiteX3" fmla="*/ 569954 w 2439007"/>
              <a:gd name="connsiteY3" fmla="*/ 349622 h 1277470"/>
              <a:gd name="connsiteX4" fmla="*/ 991060 w 2439007"/>
              <a:gd name="connsiteY4" fmla="*/ 618565 h 1277470"/>
              <a:gd name="connsiteX5" fmla="*/ 2080271 w 2439007"/>
              <a:gd name="connsiteY5" fmla="*/ 880784 h 1277470"/>
              <a:gd name="connsiteX6" fmla="*/ 2439007 w 2439007"/>
              <a:gd name="connsiteY6" fmla="*/ 1277470 h 1277470"/>
              <a:gd name="connsiteX7" fmla="*/ 262217 w 2439007"/>
              <a:gd name="connsiteY7" fmla="*/ 1277470 h 1277470"/>
              <a:gd name="connsiteX0" fmla="*/ 262217 w 2439007"/>
              <a:gd name="connsiteY0" fmla="*/ 1277470 h 1277470"/>
              <a:gd name="connsiteX1" fmla="*/ 0 w 2439007"/>
              <a:gd name="connsiteY1" fmla="*/ 117748 h 1277470"/>
              <a:gd name="connsiteX2" fmla="*/ 480070 w 2439007"/>
              <a:gd name="connsiteY2" fmla="*/ 0 h 1277470"/>
              <a:gd name="connsiteX3" fmla="*/ 596848 w 2439007"/>
              <a:gd name="connsiteY3" fmla="*/ 416857 h 1277470"/>
              <a:gd name="connsiteX4" fmla="*/ 991060 w 2439007"/>
              <a:gd name="connsiteY4" fmla="*/ 618565 h 1277470"/>
              <a:gd name="connsiteX5" fmla="*/ 2080271 w 2439007"/>
              <a:gd name="connsiteY5" fmla="*/ 880784 h 1277470"/>
              <a:gd name="connsiteX6" fmla="*/ 2439007 w 2439007"/>
              <a:gd name="connsiteY6" fmla="*/ 1277470 h 1277470"/>
              <a:gd name="connsiteX7" fmla="*/ 262217 w 2439007"/>
              <a:gd name="connsiteY7" fmla="*/ 1277470 h 127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9007" h="1277470">
                <a:moveTo>
                  <a:pt x="262217" y="1277470"/>
                </a:moveTo>
                <a:lnTo>
                  <a:pt x="0" y="117748"/>
                </a:lnTo>
                <a:lnTo>
                  <a:pt x="480070" y="0"/>
                </a:lnTo>
                <a:lnTo>
                  <a:pt x="596848" y="416857"/>
                </a:lnTo>
                <a:lnTo>
                  <a:pt x="991060" y="618565"/>
                </a:lnTo>
                <a:lnTo>
                  <a:pt x="2080271" y="880784"/>
                </a:lnTo>
                <a:lnTo>
                  <a:pt x="2439007" y="1277470"/>
                </a:lnTo>
                <a:lnTo>
                  <a:pt x="262217" y="1277470"/>
                </a:lnTo>
                <a:close/>
              </a:path>
            </a:pathLst>
          </a:custGeom>
          <a:solidFill>
            <a:srgbClr val="3FA8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flipH="1">
            <a:off x="5080737" y="5035927"/>
            <a:ext cx="1715631" cy="1822075"/>
          </a:xfrm>
          <a:prstGeom prst="rtTriangle">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H="1">
            <a:off x="7559302" y="6196266"/>
            <a:ext cx="4632698" cy="661737"/>
          </a:xfrm>
          <a:prstGeom prst="rtTriangle">
            <a:avLst/>
          </a:prstGeom>
          <a:solidFill>
            <a:srgbClr val="B2E2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6571336" y="4213788"/>
            <a:ext cx="3839745" cy="2644212"/>
            <a:chOff x="1184366" y="3069806"/>
            <a:chExt cx="1120088" cy="1715589"/>
          </a:xfrm>
        </p:grpSpPr>
        <p:sp>
          <p:nvSpPr>
            <p:cNvPr id="16" name="直角三角形 15"/>
            <p:cNvSpPr/>
            <p:nvPr/>
          </p:nvSpPr>
          <p:spPr>
            <a:xfrm>
              <a:off x="1747106" y="3069806"/>
              <a:ext cx="557348" cy="1715589"/>
            </a:xfrm>
            <a:prstGeom prst="rtTriangle">
              <a:avLst/>
            </a:prstGeom>
            <a:solidFill>
              <a:srgbClr val="FE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flipH="1">
              <a:off x="1184366" y="3069806"/>
              <a:ext cx="562740" cy="1715589"/>
            </a:xfrm>
            <a:prstGeom prst="rtTriangle">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直角三角形 2"/>
          <p:cNvSpPr/>
          <p:nvPr/>
        </p:nvSpPr>
        <p:spPr>
          <a:xfrm>
            <a:off x="-9331" y="6037729"/>
            <a:ext cx="2722929" cy="820272"/>
          </a:xfrm>
          <a:custGeom>
            <a:avLst/>
            <a:gdLst>
              <a:gd name="connsiteX0" fmla="*/ 0 w 1189600"/>
              <a:gd name="connsiteY0" fmla="*/ 820272 h 820272"/>
              <a:gd name="connsiteX1" fmla="*/ 0 w 1189600"/>
              <a:gd name="connsiteY1" fmla="*/ 0 h 820272"/>
              <a:gd name="connsiteX2" fmla="*/ 1189600 w 1189600"/>
              <a:gd name="connsiteY2" fmla="*/ 820272 h 820272"/>
              <a:gd name="connsiteX3" fmla="*/ 0 w 1189600"/>
              <a:gd name="connsiteY3" fmla="*/ 820272 h 820272"/>
              <a:gd name="connsiteX0" fmla="*/ 0 w 1189600"/>
              <a:gd name="connsiteY0" fmla="*/ 820272 h 820272"/>
              <a:gd name="connsiteX1" fmla="*/ 0 w 1189600"/>
              <a:gd name="connsiteY1" fmla="*/ 0 h 820272"/>
              <a:gd name="connsiteX2" fmla="*/ 504267 w 1189600"/>
              <a:gd name="connsiteY2" fmla="*/ 329453 h 820272"/>
              <a:gd name="connsiteX3" fmla="*/ 1189600 w 1189600"/>
              <a:gd name="connsiteY3" fmla="*/ 820272 h 820272"/>
              <a:gd name="connsiteX4" fmla="*/ 0 w 1189600"/>
              <a:gd name="connsiteY4" fmla="*/ 820272 h 820272"/>
              <a:gd name="connsiteX0" fmla="*/ 0 w 1189600"/>
              <a:gd name="connsiteY0" fmla="*/ 820272 h 820272"/>
              <a:gd name="connsiteX1" fmla="*/ 0 w 1189600"/>
              <a:gd name="connsiteY1" fmla="*/ 0 h 820272"/>
              <a:gd name="connsiteX2" fmla="*/ 336178 w 1189600"/>
              <a:gd name="connsiteY2" fmla="*/ 457200 h 820272"/>
              <a:gd name="connsiteX3" fmla="*/ 1189600 w 1189600"/>
              <a:gd name="connsiteY3" fmla="*/ 820272 h 820272"/>
              <a:gd name="connsiteX4" fmla="*/ 0 w 1189600"/>
              <a:gd name="connsiteY4" fmla="*/ 820272 h 82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00" h="820272">
                <a:moveTo>
                  <a:pt x="0" y="820272"/>
                </a:moveTo>
                <a:lnTo>
                  <a:pt x="0" y="0"/>
                </a:lnTo>
                <a:lnTo>
                  <a:pt x="336178" y="457200"/>
                </a:lnTo>
                <a:lnTo>
                  <a:pt x="1189600" y="820272"/>
                </a:lnTo>
                <a:lnTo>
                  <a:pt x="0" y="820272"/>
                </a:lnTo>
                <a:close/>
              </a:path>
            </a:pathLst>
          </a:custGeom>
          <a:solidFill>
            <a:srgbClr val="7FC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rotWithShape="1">
          <a:blip r:embed="rId3"/>
          <a:srcRect l="37083" t="79802" r="54738" b="5014"/>
          <a:stretch/>
        </p:blipFill>
        <p:spPr>
          <a:xfrm>
            <a:off x="5029932" y="5979658"/>
            <a:ext cx="679077" cy="638735"/>
          </a:xfrm>
          <a:prstGeom prst="rect">
            <a:avLst/>
          </a:prstGeom>
        </p:spPr>
      </p:pic>
      <p:sp>
        <p:nvSpPr>
          <p:cNvPr id="22" name="任意多边形 21"/>
          <p:cNvSpPr/>
          <p:nvPr/>
        </p:nvSpPr>
        <p:spPr>
          <a:xfrm>
            <a:off x="10195340" y="6196266"/>
            <a:ext cx="1996660" cy="661737"/>
          </a:xfrm>
          <a:custGeom>
            <a:avLst/>
            <a:gdLst>
              <a:gd name="connsiteX0" fmla="*/ 0 w 278376"/>
              <a:gd name="connsiteY0" fmla="*/ 0 h 1046747"/>
              <a:gd name="connsiteX1" fmla="*/ 278376 w 278376"/>
              <a:gd name="connsiteY1" fmla="*/ 371705 h 1046747"/>
              <a:gd name="connsiteX2" fmla="*/ 278376 w 278376"/>
              <a:gd name="connsiteY2" fmla="*/ 1046747 h 1046747"/>
              <a:gd name="connsiteX3" fmla="*/ 0 w 278376"/>
              <a:gd name="connsiteY3" fmla="*/ 1046747 h 1046747"/>
            </a:gdLst>
            <a:ahLst/>
            <a:cxnLst>
              <a:cxn ang="0">
                <a:pos x="connsiteX0" y="connsiteY0"/>
              </a:cxn>
              <a:cxn ang="0">
                <a:pos x="connsiteX1" y="connsiteY1"/>
              </a:cxn>
              <a:cxn ang="0">
                <a:pos x="connsiteX2" y="connsiteY2"/>
              </a:cxn>
              <a:cxn ang="0">
                <a:pos x="connsiteX3" y="connsiteY3"/>
              </a:cxn>
            </a:cxnLst>
            <a:rect l="l" t="t" r="r" b="b"/>
            <a:pathLst>
              <a:path w="278376" h="1046747">
                <a:moveTo>
                  <a:pt x="0" y="0"/>
                </a:moveTo>
                <a:lnTo>
                  <a:pt x="278376" y="371705"/>
                </a:lnTo>
                <a:lnTo>
                  <a:pt x="278376" y="1046747"/>
                </a:lnTo>
                <a:lnTo>
                  <a:pt x="0" y="1046747"/>
                </a:lnTo>
                <a:close/>
              </a:path>
            </a:pathLst>
          </a:custGeom>
          <a:solidFill>
            <a:srgbClr val="FE6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直角三角形 19"/>
          <p:cNvSpPr/>
          <p:nvPr/>
        </p:nvSpPr>
        <p:spPr>
          <a:xfrm flipH="1">
            <a:off x="9597334" y="6196266"/>
            <a:ext cx="599789" cy="661737"/>
          </a:xfrm>
          <a:prstGeom prst="rtTriangle">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p:nvSpPr>
        <p:spPr>
          <a:xfrm rot="9382846" flipH="1">
            <a:off x="10044391" y="6583848"/>
            <a:ext cx="351501" cy="293202"/>
          </a:xfrm>
          <a:custGeom>
            <a:avLst/>
            <a:gdLst>
              <a:gd name="connsiteX0" fmla="*/ 0 w 309923"/>
              <a:gd name="connsiteY0" fmla="*/ 341423 h 341423"/>
              <a:gd name="connsiteX1" fmla="*/ 0 w 309923"/>
              <a:gd name="connsiteY1" fmla="*/ 0 h 341423"/>
              <a:gd name="connsiteX2" fmla="*/ 309923 w 309923"/>
              <a:gd name="connsiteY2" fmla="*/ 341423 h 341423"/>
              <a:gd name="connsiteX3" fmla="*/ 0 w 309923"/>
              <a:gd name="connsiteY3" fmla="*/ 341423 h 341423"/>
              <a:gd name="connsiteX0" fmla="*/ 0 w 422709"/>
              <a:gd name="connsiteY0" fmla="*/ 251316 h 341423"/>
              <a:gd name="connsiteX1" fmla="*/ 112786 w 422709"/>
              <a:gd name="connsiteY1" fmla="*/ 0 h 341423"/>
              <a:gd name="connsiteX2" fmla="*/ 422709 w 422709"/>
              <a:gd name="connsiteY2" fmla="*/ 341423 h 341423"/>
              <a:gd name="connsiteX3" fmla="*/ 0 w 422709"/>
              <a:gd name="connsiteY3" fmla="*/ 251316 h 341423"/>
              <a:gd name="connsiteX0" fmla="*/ 0 w 351501"/>
              <a:gd name="connsiteY0" fmla="*/ 251316 h 262488"/>
              <a:gd name="connsiteX1" fmla="*/ 112786 w 351501"/>
              <a:gd name="connsiteY1" fmla="*/ 0 h 262488"/>
              <a:gd name="connsiteX2" fmla="*/ 351501 w 351501"/>
              <a:gd name="connsiteY2" fmla="*/ 262488 h 262488"/>
              <a:gd name="connsiteX3" fmla="*/ 0 w 351501"/>
              <a:gd name="connsiteY3" fmla="*/ 251316 h 262488"/>
              <a:gd name="connsiteX0" fmla="*/ 0 w 351501"/>
              <a:gd name="connsiteY0" fmla="*/ 202828 h 214000"/>
              <a:gd name="connsiteX1" fmla="*/ 1902 w 351501"/>
              <a:gd name="connsiteY1" fmla="*/ 0 h 214000"/>
              <a:gd name="connsiteX2" fmla="*/ 351501 w 351501"/>
              <a:gd name="connsiteY2" fmla="*/ 214000 h 214000"/>
              <a:gd name="connsiteX3" fmla="*/ 0 w 351501"/>
              <a:gd name="connsiteY3" fmla="*/ 202828 h 214000"/>
              <a:gd name="connsiteX0" fmla="*/ 0 w 351501"/>
              <a:gd name="connsiteY0" fmla="*/ 202828 h 214000"/>
              <a:gd name="connsiteX1" fmla="*/ 1902 w 351501"/>
              <a:gd name="connsiteY1" fmla="*/ 0 h 214000"/>
              <a:gd name="connsiteX2" fmla="*/ 183436 w 351501"/>
              <a:gd name="connsiteY2" fmla="*/ 108282 h 214000"/>
              <a:gd name="connsiteX3" fmla="*/ 351501 w 351501"/>
              <a:gd name="connsiteY3" fmla="*/ 214000 h 214000"/>
              <a:gd name="connsiteX4" fmla="*/ 0 w 351501"/>
              <a:gd name="connsiteY4" fmla="*/ 202828 h 214000"/>
              <a:gd name="connsiteX0" fmla="*/ 0 w 351501"/>
              <a:gd name="connsiteY0" fmla="*/ 258160 h 269332"/>
              <a:gd name="connsiteX1" fmla="*/ 1902 w 351501"/>
              <a:gd name="connsiteY1" fmla="*/ 55332 h 269332"/>
              <a:gd name="connsiteX2" fmla="*/ 221963 w 351501"/>
              <a:gd name="connsiteY2" fmla="*/ 0 h 269332"/>
              <a:gd name="connsiteX3" fmla="*/ 351501 w 351501"/>
              <a:gd name="connsiteY3" fmla="*/ 269332 h 269332"/>
              <a:gd name="connsiteX4" fmla="*/ 0 w 351501"/>
              <a:gd name="connsiteY4" fmla="*/ 258160 h 269332"/>
              <a:gd name="connsiteX0" fmla="*/ 0 w 351501"/>
              <a:gd name="connsiteY0" fmla="*/ 282030 h 293202"/>
              <a:gd name="connsiteX1" fmla="*/ 1902 w 351501"/>
              <a:gd name="connsiteY1" fmla="*/ 79202 h 293202"/>
              <a:gd name="connsiteX2" fmla="*/ 226202 w 351501"/>
              <a:gd name="connsiteY2" fmla="*/ 0 h 293202"/>
              <a:gd name="connsiteX3" fmla="*/ 351501 w 351501"/>
              <a:gd name="connsiteY3" fmla="*/ 293202 h 293202"/>
              <a:gd name="connsiteX4" fmla="*/ 0 w 351501"/>
              <a:gd name="connsiteY4" fmla="*/ 282030 h 29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01" h="293202">
                <a:moveTo>
                  <a:pt x="0" y="282030"/>
                </a:moveTo>
                <a:lnTo>
                  <a:pt x="1902" y="79202"/>
                </a:lnTo>
                <a:lnTo>
                  <a:pt x="226202" y="0"/>
                </a:lnTo>
                <a:lnTo>
                  <a:pt x="351501" y="293202"/>
                </a:lnTo>
                <a:lnTo>
                  <a:pt x="0" y="282030"/>
                </a:lnTo>
                <a:close/>
              </a:path>
            </a:pathLst>
          </a:custGeom>
          <a:solidFill>
            <a:srgbClr val="FE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2"/>
          <p:cNvSpPr/>
          <p:nvPr/>
        </p:nvSpPr>
        <p:spPr>
          <a:xfrm rot="9382846" flipH="1">
            <a:off x="7983601" y="5256503"/>
            <a:ext cx="1352887" cy="1317664"/>
          </a:xfrm>
          <a:custGeom>
            <a:avLst/>
            <a:gdLst>
              <a:gd name="connsiteX0" fmla="*/ 0 w 309923"/>
              <a:gd name="connsiteY0" fmla="*/ 341423 h 341423"/>
              <a:gd name="connsiteX1" fmla="*/ 0 w 309923"/>
              <a:gd name="connsiteY1" fmla="*/ 0 h 341423"/>
              <a:gd name="connsiteX2" fmla="*/ 309923 w 309923"/>
              <a:gd name="connsiteY2" fmla="*/ 341423 h 341423"/>
              <a:gd name="connsiteX3" fmla="*/ 0 w 309923"/>
              <a:gd name="connsiteY3" fmla="*/ 341423 h 341423"/>
              <a:gd name="connsiteX0" fmla="*/ 0 w 422709"/>
              <a:gd name="connsiteY0" fmla="*/ 251316 h 341423"/>
              <a:gd name="connsiteX1" fmla="*/ 112786 w 422709"/>
              <a:gd name="connsiteY1" fmla="*/ 0 h 341423"/>
              <a:gd name="connsiteX2" fmla="*/ 422709 w 422709"/>
              <a:gd name="connsiteY2" fmla="*/ 341423 h 341423"/>
              <a:gd name="connsiteX3" fmla="*/ 0 w 422709"/>
              <a:gd name="connsiteY3" fmla="*/ 251316 h 341423"/>
              <a:gd name="connsiteX0" fmla="*/ 0 w 351501"/>
              <a:gd name="connsiteY0" fmla="*/ 251316 h 262488"/>
              <a:gd name="connsiteX1" fmla="*/ 112786 w 351501"/>
              <a:gd name="connsiteY1" fmla="*/ 0 h 262488"/>
              <a:gd name="connsiteX2" fmla="*/ 351501 w 351501"/>
              <a:gd name="connsiteY2" fmla="*/ 262488 h 262488"/>
              <a:gd name="connsiteX3" fmla="*/ 0 w 351501"/>
              <a:gd name="connsiteY3" fmla="*/ 251316 h 262488"/>
              <a:gd name="connsiteX0" fmla="*/ 0 w 351501"/>
              <a:gd name="connsiteY0" fmla="*/ 202828 h 214000"/>
              <a:gd name="connsiteX1" fmla="*/ 1902 w 351501"/>
              <a:gd name="connsiteY1" fmla="*/ 0 h 214000"/>
              <a:gd name="connsiteX2" fmla="*/ 351501 w 351501"/>
              <a:gd name="connsiteY2" fmla="*/ 214000 h 214000"/>
              <a:gd name="connsiteX3" fmla="*/ 0 w 351501"/>
              <a:gd name="connsiteY3" fmla="*/ 202828 h 214000"/>
              <a:gd name="connsiteX0" fmla="*/ 0 w 351501"/>
              <a:gd name="connsiteY0" fmla="*/ 202828 h 214000"/>
              <a:gd name="connsiteX1" fmla="*/ 1902 w 351501"/>
              <a:gd name="connsiteY1" fmla="*/ 0 h 214000"/>
              <a:gd name="connsiteX2" fmla="*/ 183436 w 351501"/>
              <a:gd name="connsiteY2" fmla="*/ 108282 h 214000"/>
              <a:gd name="connsiteX3" fmla="*/ 351501 w 351501"/>
              <a:gd name="connsiteY3" fmla="*/ 214000 h 214000"/>
              <a:gd name="connsiteX4" fmla="*/ 0 w 351501"/>
              <a:gd name="connsiteY4" fmla="*/ 202828 h 214000"/>
              <a:gd name="connsiteX0" fmla="*/ 0 w 351501"/>
              <a:gd name="connsiteY0" fmla="*/ 258160 h 269332"/>
              <a:gd name="connsiteX1" fmla="*/ 1902 w 351501"/>
              <a:gd name="connsiteY1" fmla="*/ 55332 h 269332"/>
              <a:gd name="connsiteX2" fmla="*/ 221963 w 351501"/>
              <a:gd name="connsiteY2" fmla="*/ 0 h 269332"/>
              <a:gd name="connsiteX3" fmla="*/ 351501 w 351501"/>
              <a:gd name="connsiteY3" fmla="*/ 269332 h 269332"/>
              <a:gd name="connsiteX4" fmla="*/ 0 w 351501"/>
              <a:gd name="connsiteY4" fmla="*/ 258160 h 269332"/>
              <a:gd name="connsiteX0" fmla="*/ 0 w 351501"/>
              <a:gd name="connsiteY0" fmla="*/ 282030 h 293202"/>
              <a:gd name="connsiteX1" fmla="*/ 1902 w 351501"/>
              <a:gd name="connsiteY1" fmla="*/ 79202 h 293202"/>
              <a:gd name="connsiteX2" fmla="*/ 226202 w 351501"/>
              <a:gd name="connsiteY2" fmla="*/ 0 h 293202"/>
              <a:gd name="connsiteX3" fmla="*/ 351501 w 351501"/>
              <a:gd name="connsiteY3" fmla="*/ 293202 h 293202"/>
              <a:gd name="connsiteX4" fmla="*/ 0 w 351501"/>
              <a:gd name="connsiteY4" fmla="*/ 282030 h 293202"/>
              <a:gd name="connsiteX0" fmla="*/ 0 w 351501"/>
              <a:gd name="connsiteY0" fmla="*/ 264601 h 275773"/>
              <a:gd name="connsiteX1" fmla="*/ 1902 w 351501"/>
              <a:gd name="connsiteY1" fmla="*/ 61773 h 275773"/>
              <a:gd name="connsiteX2" fmla="*/ 229556 w 351501"/>
              <a:gd name="connsiteY2" fmla="*/ 0 h 275773"/>
              <a:gd name="connsiteX3" fmla="*/ 351501 w 351501"/>
              <a:gd name="connsiteY3" fmla="*/ 275773 h 275773"/>
              <a:gd name="connsiteX4" fmla="*/ 0 w 351501"/>
              <a:gd name="connsiteY4" fmla="*/ 264601 h 275773"/>
              <a:gd name="connsiteX0" fmla="*/ 87049 w 349599"/>
              <a:gd name="connsiteY0" fmla="*/ 259810 h 275773"/>
              <a:gd name="connsiteX1" fmla="*/ 0 w 349599"/>
              <a:gd name="connsiteY1" fmla="*/ 61773 h 275773"/>
              <a:gd name="connsiteX2" fmla="*/ 227654 w 349599"/>
              <a:gd name="connsiteY2" fmla="*/ 0 h 275773"/>
              <a:gd name="connsiteX3" fmla="*/ 349599 w 349599"/>
              <a:gd name="connsiteY3" fmla="*/ 275773 h 275773"/>
              <a:gd name="connsiteX4" fmla="*/ 87049 w 349599"/>
              <a:gd name="connsiteY4" fmla="*/ 259810 h 275773"/>
              <a:gd name="connsiteX0" fmla="*/ 87049 w 227654"/>
              <a:gd name="connsiteY0" fmla="*/ 259810 h 259810"/>
              <a:gd name="connsiteX1" fmla="*/ 0 w 227654"/>
              <a:gd name="connsiteY1" fmla="*/ 61773 h 259810"/>
              <a:gd name="connsiteX2" fmla="*/ 227654 w 227654"/>
              <a:gd name="connsiteY2" fmla="*/ 0 h 259810"/>
              <a:gd name="connsiteX3" fmla="*/ 214350 w 227654"/>
              <a:gd name="connsiteY3" fmla="*/ 209380 h 259810"/>
              <a:gd name="connsiteX4" fmla="*/ 87049 w 227654"/>
              <a:gd name="connsiteY4" fmla="*/ 259810 h 259810"/>
              <a:gd name="connsiteX0" fmla="*/ 87049 w 278864"/>
              <a:gd name="connsiteY0" fmla="*/ 259810 h 280380"/>
              <a:gd name="connsiteX1" fmla="*/ 0 w 278864"/>
              <a:gd name="connsiteY1" fmla="*/ 61773 h 280380"/>
              <a:gd name="connsiteX2" fmla="*/ 227654 w 278864"/>
              <a:gd name="connsiteY2" fmla="*/ 0 h 280380"/>
              <a:gd name="connsiteX3" fmla="*/ 278864 w 278864"/>
              <a:gd name="connsiteY3" fmla="*/ 280380 h 280380"/>
              <a:gd name="connsiteX4" fmla="*/ 87049 w 278864"/>
              <a:gd name="connsiteY4" fmla="*/ 259810 h 280380"/>
              <a:gd name="connsiteX0" fmla="*/ 24735 w 216550"/>
              <a:gd name="connsiteY0" fmla="*/ 259810 h 280380"/>
              <a:gd name="connsiteX1" fmla="*/ 0 w 216550"/>
              <a:gd name="connsiteY1" fmla="*/ 76967 h 280380"/>
              <a:gd name="connsiteX2" fmla="*/ 165340 w 216550"/>
              <a:gd name="connsiteY2" fmla="*/ 0 h 280380"/>
              <a:gd name="connsiteX3" fmla="*/ 216550 w 216550"/>
              <a:gd name="connsiteY3" fmla="*/ 280380 h 280380"/>
              <a:gd name="connsiteX4" fmla="*/ 24735 w 216550"/>
              <a:gd name="connsiteY4" fmla="*/ 259810 h 280380"/>
              <a:gd name="connsiteX0" fmla="*/ 82295 w 274110"/>
              <a:gd name="connsiteY0" fmla="*/ 259810 h 280380"/>
              <a:gd name="connsiteX1" fmla="*/ 0 w 274110"/>
              <a:gd name="connsiteY1" fmla="*/ 95664 h 280380"/>
              <a:gd name="connsiteX2" fmla="*/ 222900 w 274110"/>
              <a:gd name="connsiteY2" fmla="*/ 0 h 280380"/>
              <a:gd name="connsiteX3" fmla="*/ 274110 w 274110"/>
              <a:gd name="connsiteY3" fmla="*/ 280380 h 280380"/>
              <a:gd name="connsiteX4" fmla="*/ 82295 w 274110"/>
              <a:gd name="connsiteY4" fmla="*/ 259810 h 280380"/>
              <a:gd name="connsiteX0" fmla="*/ 45744 w 274110"/>
              <a:gd name="connsiteY0" fmla="*/ 223801 h 280380"/>
              <a:gd name="connsiteX1" fmla="*/ 0 w 274110"/>
              <a:gd name="connsiteY1" fmla="*/ 95664 h 280380"/>
              <a:gd name="connsiteX2" fmla="*/ 222900 w 274110"/>
              <a:gd name="connsiteY2" fmla="*/ 0 h 280380"/>
              <a:gd name="connsiteX3" fmla="*/ 274110 w 274110"/>
              <a:gd name="connsiteY3" fmla="*/ 280380 h 280380"/>
              <a:gd name="connsiteX4" fmla="*/ 45744 w 274110"/>
              <a:gd name="connsiteY4" fmla="*/ 223801 h 280380"/>
              <a:gd name="connsiteX0" fmla="*/ 70392 w 298758"/>
              <a:gd name="connsiteY0" fmla="*/ 223801 h 280380"/>
              <a:gd name="connsiteX1" fmla="*/ 0 w 298758"/>
              <a:gd name="connsiteY1" fmla="*/ 60831 h 280380"/>
              <a:gd name="connsiteX2" fmla="*/ 247548 w 298758"/>
              <a:gd name="connsiteY2" fmla="*/ 0 h 280380"/>
              <a:gd name="connsiteX3" fmla="*/ 298758 w 298758"/>
              <a:gd name="connsiteY3" fmla="*/ 280380 h 280380"/>
              <a:gd name="connsiteX4" fmla="*/ 70392 w 298758"/>
              <a:gd name="connsiteY4" fmla="*/ 223801 h 28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58" h="280380">
                <a:moveTo>
                  <a:pt x="70392" y="223801"/>
                </a:moveTo>
                <a:lnTo>
                  <a:pt x="0" y="60831"/>
                </a:lnTo>
                <a:lnTo>
                  <a:pt x="247548" y="0"/>
                </a:lnTo>
                <a:lnTo>
                  <a:pt x="298758" y="280380"/>
                </a:lnTo>
                <a:lnTo>
                  <a:pt x="70392" y="223801"/>
                </a:lnTo>
                <a:close/>
              </a:path>
            </a:pathLst>
          </a:custGeom>
          <a:solidFill>
            <a:srgbClr val="FE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9909598" flipH="1">
            <a:off x="5771939" y="4953668"/>
            <a:ext cx="3015871" cy="2329392"/>
          </a:xfrm>
          <a:custGeom>
            <a:avLst/>
            <a:gdLst>
              <a:gd name="connsiteX0" fmla="*/ 1374468 w 3047758"/>
              <a:gd name="connsiteY0" fmla="*/ 2530013 h 2530013"/>
              <a:gd name="connsiteX1" fmla="*/ 1371722 w 3047758"/>
              <a:gd name="connsiteY1" fmla="*/ 2518802 h 2530013"/>
              <a:gd name="connsiteX2" fmla="*/ 3047758 w 3047758"/>
              <a:gd name="connsiteY2" fmla="*/ 0 h 2530013"/>
              <a:gd name="connsiteX3" fmla="*/ 1190078 w 3047758"/>
              <a:gd name="connsiteY3" fmla="*/ 498101 h 2530013"/>
              <a:gd name="connsiteX4" fmla="*/ 1189295 w 3047758"/>
              <a:gd name="connsiteY4" fmla="*/ 491956 h 2530013"/>
              <a:gd name="connsiteX5" fmla="*/ 68306 w 3047758"/>
              <a:gd name="connsiteY5" fmla="*/ 791175 h 2530013"/>
              <a:gd name="connsiteX6" fmla="*/ 0 w 3047758"/>
              <a:gd name="connsiteY6" fmla="*/ 971981 h 2530013"/>
              <a:gd name="connsiteX7" fmla="*/ 987745 w 3047758"/>
              <a:gd name="connsiteY7" fmla="*/ 1192856 h 2530013"/>
              <a:gd name="connsiteX8" fmla="*/ 1082585 w 3047758"/>
              <a:gd name="connsiteY8" fmla="*/ 1657659 h 2530013"/>
              <a:gd name="connsiteX9" fmla="*/ 1045401 w 3047758"/>
              <a:gd name="connsiteY9" fmla="*/ 1937301 h 2530013"/>
              <a:gd name="connsiteX10" fmla="*/ 1364130 w 3047758"/>
              <a:gd name="connsiteY10" fmla="*/ 2511392 h 2530013"/>
              <a:gd name="connsiteX11" fmla="*/ 1367697 w 3047758"/>
              <a:gd name="connsiteY11" fmla="*/ 2524852 h 2530013"/>
              <a:gd name="connsiteX12" fmla="*/ 1369826 w 3047758"/>
              <a:gd name="connsiteY12" fmla="*/ 2521652 h 2530013"/>
              <a:gd name="connsiteX0" fmla="*/ 1374468 w 3047758"/>
              <a:gd name="connsiteY0" fmla="*/ 2530013 h 2530013"/>
              <a:gd name="connsiteX1" fmla="*/ 1371722 w 3047758"/>
              <a:gd name="connsiteY1" fmla="*/ 2518802 h 2530013"/>
              <a:gd name="connsiteX2" fmla="*/ 3047758 w 3047758"/>
              <a:gd name="connsiteY2" fmla="*/ 0 h 2530013"/>
              <a:gd name="connsiteX3" fmla="*/ 1190078 w 3047758"/>
              <a:gd name="connsiteY3" fmla="*/ 498101 h 2530013"/>
              <a:gd name="connsiteX4" fmla="*/ 1189295 w 3047758"/>
              <a:gd name="connsiteY4" fmla="*/ 491956 h 2530013"/>
              <a:gd name="connsiteX5" fmla="*/ 59256 w 3047758"/>
              <a:gd name="connsiteY5" fmla="*/ 836732 h 2530013"/>
              <a:gd name="connsiteX6" fmla="*/ 0 w 3047758"/>
              <a:gd name="connsiteY6" fmla="*/ 971981 h 2530013"/>
              <a:gd name="connsiteX7" fmla="*/ 987745 w 3047758"/>
              <a:gd name="connsiteY7" fmla="*/ 1192856 h 2530013"/>
              <a:gd name="connsiteX8" fmla="*/ 1082585 w 3047758"/>
              <a:gd name="connsiteY8" fmla="*/ 1657659 h 2530013"/>
              <a:gd name="connsiteX9" fmla="*/ 1045401 w 3047758"/>
              <a:gd name="connsiteY9" fmla="*/ 1937301 h 2530013"/>
              <a:gd name="connsiteX10" fmla="*/ 1364130 w 3047758"/>
              <a:gd name="connsiteY10" fmla="*/ 2511392 h 2530013"/>
              <a:gd name="connsiteX11" fmla="*/ 1367697 w 3047758"/>
              <a:gd name="connsiteY11" fmla="*/ 2524852 h 2530013"/>
              <a:gd name="connsiteX12" fmla="*/ 1369826 w 3047758"/>
              <a:gd name="connsiteY12" fmla="*/ 2521652 h 2530013"/>
              <a:gd name="connsiteX13" fmla="*/ 1374468 w 3047758"/>
              <a:gd name="connsiteY13" fmla="*/ 2530013 h 2530013"/>
              <a:gd name="connsiteX0" fmla="*/ 1374468 w 3047758"/>
              <a:gd name="connsiteY0" fmla="*/ 2530013 h 2530013"/>
              <a:gd name="connsiteX1" fmla="*/ 1371722 w 3047758"/>
              <a:gd name="connsiteY1" fmla="*/ 2518802 h 2530013"/>
              <a:gd name="connsiteX2" fmla="*/ 3047758 w 3047758"/>
              <a:gd name="connsiteY2" fmla="*/ 0 h 2530013"/>
              <a:gd name="connsiteX3" fmla="*/ 1190078 w 3047758"/>
              <a:gd name="connsiteY3" fmla="*/ 498101 h 2530013"/>
              <a:gd name="connsiteX4" fmla="*/ 1207229 w 3047758"/>
              <a:gd name="connsiteY4" fmla="*/ 508518 h 2530013"/>
              <a:gd name="connsiteX5" fmla="*/ 59256 w 3047758"/>
              <a:gd name="connsiteY5" fmla="*/ 836732 h 2530013"/>
              <a:gd name="connsiteX6" fmla="*/ 0 w 3047758"/>
              <a:gd name="connsiteY6" fmla="*/ 971981 h 2530013"/>
              <a:gd name="connsiteX7" fmla="*/ 987745 w 3047758"/>
              <a:gd name="connsiteY7" fmla="*/ 1192856 h 2530013"/>
              <a:gd name="connsiteX8" fmla="*/ 1082585 w 3047758"/>
              <a:gd name="connsiteY8" fmla="*/ 1657659 h 2530013"/>
              <a:gd name="connsiteX9" fmla="*/ 1045401 w 3047758"/>
              <a:gd name="connsiteY9" fmla="*/ 1937301 h 2530013"/>
              <a:gd name="connsiteX10" fmla="*/ 1364130 w 3047758"/>
              <a:gd name="connsiteY10" fmla="*/ 2511392 h 2530013"/>
              <a:gd name="connsiteX11" fmla="*/ 1367697 w 3047758"/>
              <a:gd name="connsiteY11" fmla="*/ 2524852 h 2530013"/>
              <a:gd name="connsiteX12" fmla="*/ 1369826 w 3047758"/>
              <a:gd name="connsiteY12" fmla="*/ 2521652 h 2530013"/>
              <a:gd name="connsiteX13" fmla="*/ 1374468 w 3047758"/>
              <a:gd name="connsiteY13" fmla="*/ 2530013 h 2530013"/>
              <a:gd name="connsiteX0" fmla="*/ 1374468 w 3047758"/>
              <a:gd name="connsiteY0" fmla="*/ 2530013 h 2530013"/>
              <a:gd name="connsiteX1" fmla="*/ 1371722 w 3047758"/>
              <a:gd name="connsiteY1" fmla="*/ 2518802 h 2530013"/>
              <a:gd name="connsiteX2" fmla="*/ 3047758 w 3047758"/>
              <a:gd name="connsiteY2" fmla="*/ 0 h 2530013"/>
              <a:gd name="connsiteX3" fmla="*/ 1190078 w 3047758"/>
              <a:gd name="connsiteY3" fmla="*/ 498101 h 2530013"/>
              <a:gd name="connsiteX4" fmla="*/ 1225163 w 3047758"/>
              <a:gd name="connsiteY4" fmla="*/ 525080 h 2530013"/>
              <a:gd name="connsiteX5" fmla="*/ 59256 w 3047758"/>
              <a:gd name="connsiteY5" fmla="*/ 836732 h 2530013"/>
              <a:gd name="connsiteX6" fmla="*/ 0 w 3047758"/>
              <a:gd name="connsiteY6" fmla="*/ 971981 h 2530013"/>
              <a:gd name="connsiteX7" fmla="*/ 987745 w 3047758"/>
              <a:gd name="connsiteY7" fmla="*/ 1192856 h 2530013"/>
              <a:gd name="connsiteX8" fmla="*/ 1082585 w 3047758"/>
              <a:gd name="connsiteY8" fmla="*/ 1657659 h 2530013"/>
              <a:gd name="connsiteX9" fmla="*/ 1045401 w 3047758"/>
              <a:gd name="connsiteY9" fmla="*/ 1937301 h 2530013"/>
              <a:gd name="connsiteX10" fmla="*/ 1364130 w 3047758"/>
              <a:gd name="connsiteY10" fmla="*/ 2511392 h 2530013"/>
              <a:gd name="connsiteX11" fmla="*/ 1367697 w 3047758"/>
              <a:gd name="connsiteY11" fmla="*/ 2524852 h 2530013"/>
              <a:gd name="connsiteX12" fmla="*/ 1369826 w 3047758"/>
              <a:gd name="connsiteY12" fmla="*/ 2521652 h 2530013"/>
              <a:gd name="connsiteX13" fmla="*/ 1374468 w 3047758"/>
              <a:gd name="connsiteY13" fmla="*/ 2530013 h 2530013"/>
              <a:gd name="connsiteX0" fmla="*/ 1374468 w 3028509"/>
              <a:gd name="connsiteY0" fmla="*/ 2524683 h 2524683"/>
              <a:gd name="connsiteX1" fmla="*/ 1371722 w 3028509"/>
              <a:gd name="connsiteY1" fmla="*/ 2513472 h 2524683"/>
              <a:gd name="connsiteX2" fmla="*/ 3028509 w 3028509"/>
              <a:gd name="connsiteY2" fmla="*/ 0 h 2524683"/>
              <a:gd name="connsiteX3" fmla="*/ 1190078 w 3028509"/>
              <a:gd name="connsiteY3" fmla="*/ 492771 h 2524683"/>
              <a:gd name="connsiteX4" fmla="*/ 1225163 w 3028509"/>
              <a:gd name="connsiteY4" fmla="*/ 519750 h 2524683"/>
              <a:gd name="connsiteX5" fmla="*/ 59256 w 3028509"/>
              <a:gd name="connsiteY5" fmla="*/ 831402 h 2524683"/>
              <a:gd name="connsiteX6" fmla="*/ 0 w 3028509"/>
              <a:gd name="connsiteY6" fmla="*/ 966651 h 2524683"/>
              <a:gd name="connsiteX7" fmla="*/ 987745 w 3028509"/>
              <a:gd name="connsiteY7" fmla="*/ 1187526 h 2524683"/>
              <a:gd name="connsiteX8" fmla="*/ 1082585 w 3028509"/>
              <a:gd name="connsiteY8" fmla="*/ 1652329 h 2524683"/>
              <a:gd name="connsiteX9" fmla="*/ 1045401 w 3028509"/>
              <a:gd name="connsiteY9" fmla="*/ 1931971 h 2524683"/>
              <a:gd name="connsiteX10" fmla="*/ 1364130 w 3028509"/>
              <a:gd name="connsiteY10" fmla="*/ 2506062 h 2524683"/>
              <a:gd name="connsiteX11" fmla="*/ 1367697 w 3028509"/>
              <a:gd name="connsiteY11" fmla="*/ 2519522 h 2524683"/>
              <a:gd name="connsiteX12" fmla="*/ 1369826 w 3028509"/>
              <a:gd name="connsiteY12" fmla="*/ 2516322 h 2524683"/>
              <a:gd name="connsiteX13" fmla="*/ 1374468 w 3028509"/>
              <a:gd name="connsiteY13" fmla="*/ 2524683 h 2524683"/>
              <a:gd name="connsiteX0" fmla="*/ 1374468 w 3028509"/>
              <a:gd name="connsiteY0" fmla="*/ 2524683 h 2524683"/>
              <a:gd name="connsiteX1" fmla="*/ 1371722 w 3028509"/>
              <a:gd name="connsiteY1" fmla="*/ 2513472 h 2524683"/>
              <a:gd name="connsiteX2" fmla="*/ 3028509 w 3028509"/>
              <a:gd name="connsiteY2" fmla="*/ 0 h 2524683"/>
              <a:gd name="connsiteX3" fmla="*/ 1190078 w 3028509"/>
              <a:gd name="connsiteY3" fmla="*/ 492771 h 2524683"/>
              <a:gd name="connsiteX4" fmla="*/ 1005298 w 3028509"/>
              <a:gd name="connsiteY4" fmla="*/ 573445 h 2524683"/>
              <a:gd name="connsiteX5" fmla="*/ 59256 w 3028509"/>
              <a:gd name="connsiteY5" fmla="*/ 831402 h 2524683"/>
              <a:gd name="connsiteX6" fmla="*/ 0 w 3028509"/>
              <a:gd name="connsiteY6" fmla="*/ 966651 h 2524683"/>
              <a:gd name="connsiteX7" fmla="*/ 987745 w 3028509"/>
              <a:gd name="connsiteY7" fmla="*/ 1187526 h 2524683"/>
              <a:gd name="connsiteX8" fmla="*/ 1082585 w 3028509"/>
              <a:gd name="connsiteY8" fmla="*/ 1652329 h 2524683"/>
              <a:gd name="connsiteX9" fmla="*/ 1045401 w 3028509"/>
              <a:gd name="connsiteY9" fmla="*/ 1931971 h 2524683"/>
              <a:gd name="connsiteX10" fmla="*/ 1364130 w 3028509"/>
              <a:gd name="connsiteY10" fmla="*/ 2506062 h 2524683"/>
              <a:gd name="connsiteX11" fmla="*/ 1367697 w 3028509"/>
              <a:gd name="connsiteY11" fmla="*/ 2519522 h 2524683"/>
              <a:gd name="connsiteX12" fmla="*/ 1369826 w 3028509"/>
              <a:gd name="connsiteY12" fmla="*/ 2516322 h 2524683"/>
              <a:gd name="connsiteX13" fmla="*/ 1374468 w 3028509"/>
              <a:gd name="connsiteY13" fmla="*/ 2524683 h 2524683"/>
              <a:gd name="connsiteX0" fmla="*/ 1374468 w 3028509"/>
              <a:gd name="connsiteY0" fmla="*/ 2524683 h 2524683"/>
              <a:gd name="connsiteX1" fmla="*/ 1371722 w 3028509"/>
              <a:gd name="connsiteY1" fmla="*/ 2513472 h 2524683"/>
              <a:gd name="connsiteX2" fmla="*/ 3028509 w 3028509"/>
              <a:gd name="connsiteY2" fmla="*/ 0 h 2524683"/>
              <a:gd name="connsiteX3" fmla="*/ 1190078 w 3028509"/>
              <a:gd name="connsiteY3" fmla="*/ 492771 h 2524683"/>
              <a:gd name="connsiteX4" fmla="*/ 59256 w 3028509"/>
              <a:gd name="connsiteY4" fmla="*/ 831402 h 2524683"/>
              <a:gd name="connsiteX5" fmla="*/ 0 w 3028509"/>
              <a:gd name="connsiteY5" fmla="*/ 966651 h 2524683"/>
              <a:gd name="connsiteX6" fmla="*/ 987745 w 3028509"/>
              <a:gd name="connsiteY6" fmla="*/ 1187526 h 2524683"/>
              <a:gd name="connsiteX7" fmla="*/ 1082585 w 3028509"/>
              <a:gd name="connsiteY7" fmla="*/ 1652329 h 2524683"/>
              <a:gd name="connsiteX8" fmla="*/ 1045401 w 3028509"/>
              <a:gd name="connsiteY8" fmla="*/ 1931971 h 2524683"/>
              <a:gd name="connsiteX9" fmla="*/ 1364130 w 3028509"/>
              <a:gd name="connsiteY9" fmla="*/ 2506062 h 2524683"/>
              <a:gd name="connsiteX10" fmla="*/ 1367697 w 3028509"/>
              <a:gd name="connsiteY10" fmla="*/ 2519522 h 2524683"/>
              <a:gd name="connsiteX11" fmla="*/ 1369826 w 3028509"/>
              <a:gd name="connsiteY11" fmla="*/ 2516322 h 2524683"/>
              <a:gd name="connsiteX12" fmla="*/ 1374468 w 3028509"/>
              <a:gd name="connsiteY12" fmla="*/ 2524683 h 2524683"/>
              <a:gd name="connsiteX0" fmla="*/ 1374468 w 3028509"/>
              <a:gd name="connsiteY0" fmla="*/ 2524683 h 2524683"/>
              <a:gd name="connsiteX1" fmla="*/ 1371722 w 3028509"/>
              <a:gd name="connsiteY1" fmla="*/ 2513472 h 2524683"/>
              <a:gd name="connsiteX2" fmla="*/ 3028509 w 3028509"/>
              <a:gd name="connsiteY2" fmla="*/ 0 h 2524683"/>
              <a:gd name="connsiteX3" fmla="*/ 1190462 w 3028509"/>
              <a:gd name="connsiteY3" fmla="*/ 521368 h 2524683"/>
              <a:gd name="connsiteX4" fmla="*/ 59256 w 3028509"/>
              <a:gd name="connsiteY4" fmla="*/ 831402 h 2524683"/>
              <a:gd name="connsiteX5" fmla="*/ 0 w 3028509"/>
              <a:gd name="connsiteY5" fmla="*/ 966651 h 2524683"/>
              <a:gd name="connsiteX6" fmla="*/ 987745 w 3028509"/>
              <a:gd name="connsiteY6" fmla="*/ 1187526 h 2524683"/>
              <a:gd name="connsiteX7" fmla="*/ 1082585 w 3028509"/>
              <a:gd name="connsiteY7" fmla="*/ 1652329 h 2524683"/>
              <a:gd name="connsiteX8" fmla="*/ 1045401 w 3028509"/>
              <a:gd name="connsiteY8" fmla="*/ 1931971 h 2524683"/>
              <a:gd name="connsiteX9" fmla="*/ 1364130 w 3028509"/>
              <a:gd name="connsiteY9" fmla="*/ 2506062 h 2524683"/>
              <a:gd name="connsiteX10" fmla="*/ 1367697 w 3028509"/>
              <a:gd name="connsiteY10" fmla="*/ 2519522 h 2524683"/>
              <a:gd name="connsiteX11" fmla="*/ 1369826 w 3028509"/>
              <a:gd name="connsiteY11" fmla="*/ 2516322 h 2524683"/>
              <a:gd name="connsiteX12" fmla="*/ 1374468 w 3028509"/>
              <a:gd name="connsiteY12" fmla="*/ 2524683 h 2524683"/>
              <a:gd name="connsiteX0" fmla="*/ 1374468 w 3052858"/>
              <a:gd name="connsiteY0" fmla="*/ 2509898 h 2509898"/>
              <a:gd name="connsiteX1" fmla="*/ 1371722 w 3052858"/>
              <a:gd name="connsiteY1" fmla="*/ 2498687 h 2509898"/>
              <a:gd name="connsiteX2" fmla="*/ 3052858 w 3052858"/>
              <a:gd name="connsiteY2" fmla="*/ 0 h 2509898"/>
              <a:gd name="connsiteX3" fmla="*/ 1190462 w 3052858"/>
              <a:gd name="connsiteY3" fmla="*/ 506583 h 2509898"/>
              <a:gd name="connsiteX4" fmla="*/ 59256 w 3052858"/>
              <a:gd name="connsiteY4" fmla="*/ 816617 h 2509898"/>
              <a:gd name="connsiteX5" fmla="*/ 0 w 3052858"/>
              <a:gd name="connsiteY5" fmla="*/ 951866 h 2509898"/>
              <a:gd name="connsiteX6" fmla="*/ 987745 w 3052858"/>
              <a:gd name="connsiteY6" fmla="*/ 1172741 h 2509898"/>
              <a:gd name="connsiteX7" fmla="*/ 1082585 w 3052858"/>
              <a:gd name="connsiteY7" fmla="*/ 1637544 h 2509898"/>
              <a:gd name="connsiteX8" fmla="*/ 1045401 w 3052858"/>
              <a:gd name="connsiteY8" fmla="*/ 1917186 h 2509898"/>
              <a:gd name="connsiteX9" fmla="*/ 1364130 w 3052858"/>
              <a:gd name="connsiteY9" fmla="*/ 2491277 h 2509898"/>
              <a:gd name="connsiteX10" fmla="*/ 1367697 w 3052858"/>
              <a:gd name="connsiteY10" fmla="*/ 2504737 h 2509898"/>
              <a:gd name="connsiteX11" fmla="*/ 1369826 w 3052858"/>
              <a:gd name="connsiteY11" fmla="*/ 2501537 h 2509898"/>
              <a:gd name="connsiteX12" fmla="*/ 1374468 w 3052858"/>
              <a:gd name="connsiteY12" fmla="*/ 2509898 h 2509898"/>
              <a:gd name="connsiteX0" fmla="*/ 1374468 w 3051158"/>
              <a:gd name="connsiteY0" fmla="*/ 2516602 h 2516602"/>
              <a:gd name="connsiteX1" fmla="*/ 1371722 w 3051158"/>
              <a:gd name="connsiteY1" fmla="*/ 2505391 h 2516602"/>
              <a:gd name="connsiteX2" fmla="*/ 3051158 w 3051158"/>
              <a:gd name="connsiteY2" fmla="*/ 0 h 2516602"/>
              <a:gd name="connsiteX3" fmla="*/ 1190462 w 3051158"/>
              <a:gd name="connsiteY3" fmla="*/ 513287 h 2516602"/>
              <a:gd name="connsiteX4" fmla="*/ 59256 w 3051158"/>
              <a:gd name="connsiteY4" fmla="*/ 823321 h 2516602"/>
              <a:gd name="connsiteX5" fmla="*/ 0 w 3051158"/>
              <a:gd name="connsiteY5" fmla="*/ 958570 h 2516602"/>
              <a:gd name="connsiteX6" fmla="*/ 987745 w 3051158"/>
              <a:gd name="connsiteY6" fmla="*/ 1179445 h 2516602"/>
              <a:gd name="connsiteX7" fmla="*/ 1082585 w 3051158"/>
              <a:gd name="connsiteY7" fmla="*/ 1644248 h 2516602"/>
              <a:gd name="connsiteX8" fmla="*/ 1045401 w 3051158"/>
              <a:gd name="connsiteY8" fmla="*/ 1923890 h 2516602"/>
              <a:gd name="connsiteX9" fmla="*/ 1364130 w 3051158"/>
              <a:gd name="connsiteY9" fmla="*/ 2497981 h 2516602"/>
              <a:gd name="connsiteX10" fmla="*/ 1367697 w 3051158"/>
              <a:gd name="connsiteY10" fmla="*/ 2511441 h 2516602"/>
              <a:gd name="connsiteX11" fmla="*/ 1369826 w 3051158"/>
              <a:gd name="connsiteY11" fmla="*/ 2508241 h 2516602"/>
              <a:gd name="connsiteX12" fmla="*/ 1374468 w 3051158"/>
              <a:gd name="connsiteY12" fmla="*/ 2516602 h 2516602"/>
              <a:gd name="connsiteX0" fmla="*/ 1372220 w 3051158"/>
              <a:gd name="connsiteY0" fmla="*/ 2599052 h 2599052"/>
              <a:gd name="connsiteX1" fmla="*/ 1371722 w 3051158"/>
              <a:gd name="connsiteY1" fmla="*/ 2505391 h 2599052"/>
              <a:gd name="connsiteX2" fmla="*/ 3051158 w 3051158"/>
              <a:gd name="connsiteY2" fmla="*/ 0 h 2599052"/>
              <a:gd name="connsiteX3" fmla="*/ 1190462 w 3051158"/>
              <a:gd name="connsiteY3" fmla="*/ 513287 h 2599052"/>
              <a:gd name="connsiteX4" fmla="*/ 59256 w 3051158"/>
              <a:gd name="connsiteY4" fmla="*/ 823321 h 2599052"/>
              <a:gd name="connsiteX5" fmla="*/ 0 w 3051158"/>
              <a:gd name="connsiteY5" fmla="*/ 958570 h 2599052"/>
              <a:gd name="connsiteX6" fmla="*/ 987745 w 3051158"/>
              <a:gd name="connsiteY6" fmla="*/ 1179445 h 2599052"/>
              <a:gd name="connsiteX7" fmla="*/ 1082585 w 3051158"/>
              <a:gd name="connsiteY7" fmla="*/ 1644248 h 2599052"/>
              <a:gd name="connsiteX8" fmla="*/ 1045401 w 3051158"/>
              <a:gd name="connsiteY8" fmla="*/ 1923890 h 2599052"/>
              <a:gd name="connsiteX9" fmla="*/ 1364130 w 3051158"/>
              <a:gd name="connsiteY9" fmla="*/ 2497981 h 2599052"/>
              <a:gd name="connsiteX10" fmla="*/ 1367697 w 3051158"/>
              <a:gd name="connsiteY10" fmla="*/ 2511441 h 2599052"/>
              <a:gd name="connsiteX11" fmla="*/ 1369826 w 3051158"/>
              <a:gd name="connsiteY11" fmla="*/ 2508241 h 2599052"/>
              <a:gd name="connsiteX12" fmla="*/ 1372220 w 3051158"/>
              <a:gd name="connsiteY12" fmla="*/ 2599052 h 2599052"/>
              <a:gd name="connsiteX0" fmla="*/ 1369826 w 3051158"/>
              <a:gd name="connsiteY0" fmla="*/ 2508241 h 2511441"/>
              <a:gd name="connsiteX1" fmla="*/ 1371722 w 3051158"/>
              <a:gd name="connsiteY1" fmla="*/ 2505391 h 2511441"/>
              <a:gd name="connsiteX2" fmla="*/ 3051158 w 3051158"/>
              <a:gd name="connsiteY2" fmla="*/ 0 h 2511441"/>
              <a:gd name="connsiteX3" fmla="*/ 1190462 w 3051158"/>
              <a:gd name="connsiteY3" fmla="*/ 513287 h 2511441"/>
              <a:gd name="connsiteX4" fmla="*/ 59256 w 3051158"/>
              <a:gd name="connsiteY4" fmla="*/ 823321 h 2511441"/>
              <a:gd name="connsiteX5" fmla="*/ 0 w 3051158"/>
              <a:gd name="connsiteY5" fmla="*/ 958570 h 2511441"/>
              <a:gd name="connsiteX6" fmla="*/ 987745 w 3051158"/>
              <a:gd name="connsiteY6" fmla="*/ 1179445 h 2511441"/>
              <a:gd name="connsiteX7" fmla="*/ 1082585 w 3051158"/>
              <a:gd name="connsiteY7" fmla="*/ 1644248 h 2511441"/>
              <a:gd name="connsiteX8" fmla="*/ 1045401 w 3051158"/>
              <a:gd name="connsiteY8" fmla="*/ 1923890 h 2511441"/>
              <a:gd name="connsiteX9" fmla="*/ 1364130 w 3051158"/>
              <a:gd name="connsiteY9" fmla="*/ 2497981 h 2511441"/>
              <a:gd name="connsiteX10" fmla="*/ 1367697 w 3051158"/>
              <a:gd name="connsiteY10" fmla="*/ 2511441 h 2511441"/>
              <a:gd name="connsiteX11" fmla="*/ 1369826 w 3051158"/>
              <a:gd name="connsiteY11" fmla="*/ 2508241 h 2511441"/>
              <a:gd name="connsiteX0" fmla="*/ 1351728 w 3051158"/>
              <a:gd name="connsiteY0" fmla="*/ 2612036 h 2612036"/>
              <a:gd name="connsiteX1" fmla="*/ 1371722 w 3051158"/>
              <a:gd name="connsiteY1" fmla="*/ 2505391 h 2612036"/>
              <a:gd name="connsiteX2" fmla="*/ 3051158 w 3051158"/>
              <a:gd name="connsiteY2" fmla="*/ 0 h 2612036"/>
              <a:gd name="connsiteX3" fmla="*/ 1190462 w 3051158"/>
              <a:gd name="connsiteY3" fmla="*/ 513287 h 2612036"/>
              <a:gd name="connsiteX4" fmla="*/ 59256 w 3051158"/>
              <a:gd name="connsiteY4" fmla="*/ 823321 h 2612036"/>
              <a:gd name="connsiteX5" fmla="*/ 0 w 3051158"/>
              <a:gd name="connsiteY5" fmla="*/ 958570 h 2612036"/>
              <a:gd name="connsiteX6" fmla="*/ 987745 w 3051158"/>
              <a:gd name="connsiteY6" fmla="*/ 1179445 h 2612036"/>
              <a:gd name="connsiteX7" fmla="*/ 1082585 w 3051158"/>
              <a:gd name="connsiteY7" fmla="*/ 1644248 h 2612036"/>
              <a:gd name="connsiteX8" fmla="*/ 1045401 w 3051158"/>
              <a:gd name="connsiteY8" fmla="*/ 1923890 h 2612036"/>
              <a:gd name="connsiteX9" fmla="*/ 1364130 w 3051158"/>
              <a:gd name="connsiteY9" fmla="*/ 2497981 h 2612036"/>
              <a:gd name="connsiteX10" fmla="*/ 1367697 w 3051158"/>
              <a:gd name="connsiteY10" fmla="*/ 2511441 h 2612036"/>
              <a:gd name="connsiteX11" fmla="*/ 1351728 w 3051158"/>
              <a:gd name="connsiteY11" fmla="*/ 2612036 h 2612036"/>
              <a:gd name="connsiteX0" fmla="*/ 1367697 w 3051158"/>
              <a:gd name="connsiteY0" fmla="*/ 2511441 h 2511441"/>
              <a:gd name="connsiteX1" fmla="*/ 1371722 w 3051158"/>
              <a:gd name="connsiteY1" fmla="*/ 2505391 h 2511441"/>
              <a:gd name="connsiteX2" fmla="*/ 3051158 w 3051158"/>
              <a:gd name="connsiteY2" fmla="*/ 0 h 2511441"/>
              <a:gd name="connsiteX3" fmla="*/ 1190462 w 3051158"/>
              <a:gd name="connsiteY3" fmla="*/ 513287 h 2511441"/>
              <a:gd name="connsiteX4" fmla="*/ 59256 w 3051158"/>
              <a:gd name="connsiteY4" fmla="*/ 823321 h 2511441"/>
              <a:gd name="connsiteX5" fmla="*/ 0 w 3051158"/>
              <a:gd name="connsiteY5" fmla="*/ 958570 h 2511441"/>
              <a:gd name="connsiteX6" fmla="*/ 987745 w 3051158"/>
              <a:gd name="connsiteY6" fmla="*/ 1179445 h 2511441"/>
              <a:gd name="connsiteX7" fmla="*/ 1082585 w 3051158"/>
              <a:gd name="connsiteY7" fmla="*/ 1644248 h 2511441"/>
              <a:gd name="connsiteX8" fmla="*/ 1045401 w 3051158"/>
              <a:gd name="connsiteY8" fmla="*/ 1923890 h 2511441"/>
              <a:gd name="connsiteX9" fmla="*/ 1364130 w 3051158"/>
              <a:gd name="connsiteY9" fmla="*/ 2497981 h 2511441"/>
              <a:gd name="connsiteX10" fmla="*/ 1367697 w 3051158"/>
              <a:gd name="connsiteY10" fmla="*/ 2511441 h 2511441"/>
              <a:gd name="connsiteX0" fmla="*/ 1655735 w 3051158"/>
              <a:gd name="connsiteY0" fmla="*/ 2633123 h 2633123"/>
              <a:gd name="connsiteX1" fmla="*/ 1371722 w 3051158"/>
              <a:gd name="connsiteY1" fmla="*/ 2505391 h 2633123"/>
              <a:gd name="connsiteX2" fmla="*/ 3051158 w 3051158"/>
              <a:gd name="connsiteY2" fmla="*/ 0 h 2633123"/>
              <a:gd name="connsiteX3" fmla="*/ 1190462 w 3051158"/>
              <a:gd name="connsiteY3" fmla="*/ 513287 h 2633123"/>
              <a:gd name="connsiteX4" fmla="*/ 59256 w 3051158"/>
              <a:gd name="connsiteY4" fmla="*/ 823321 h 2633123"/>
              <a:gd name="connsiteX5" fmla="*/ 0 w 3051158"/>
              <a:gd name="connsiteY5" fmla="*/ 958570 h 2633123"/>
              <a:gd name="connsiteX6" fmla="*/ 987745 w 3051158"/>
              <a:gd name="connsiteY6" fmla="*/ 1179445 h 2633123"/>
              <a:gd name="connsiteX7" fmla="*/ 1082585 w 3051158"/>
              <a:gd name="connsiteY7" fmla="*/ 1644248 h 2633123"/>
              <a:gd name="connsiteX8" fmla="*/ 1045401 w 3051158"/>
              <a:gd name="connsiteY8" fmla="*/ 1923890 h 2633123"/>
              <a:gd name="connsiteX9" fmla="*/ 1364130 w 3051158"/>
              <a:gd name="connsiteY9" fmla="*/ 2497981 h 2633123"/>
              <a:gd name="connsiteX10" fmla="*/ 1655735 w 3051158"/>
              <a:gd name="connsiteY10" fmla="*/ 2633123 h 2633123"/>
              <a:gd name="connsiteX0" fmla="*/ 1364130 w 3051158"/>
              <a:gd name="connsiteY0" fmla="*/ 2497981 h 2505391"/>
              <a:gd name="connsiteX1" fmla="*/ 1371722 w 3051158"/>
              <a:gd name="connsiteY1" fmla="*/ 2505391 h 2505391"/>
              <a:gd name="connsiteX2" fmla="*/ 3051158 w 3051158"/>
              <a:gd name="connsiteY2" fmla="*/ 0 h 2505391"/>
              <a:gd name="connsiteX3" fmla="*/ 1190462 w 3051158"/>
              <a:gd name="connsiteY3" fmla="*/ 513287 h 2505391"/>
              <a:gd name="connsiteX4" fmla="*/ 59256 w 3051158"/>
              <a:gd name="connsiteY4" fmla="*/ 823321 h 2505391"/>
              <a:gd name="connsiteX5" fmla="*/ 0 w 3051158"/>
              <a:gd name="connsiteY5" fmla="*/ 958570 h 2505391"/>
              <a:gd name="connsiteX6" fmla="*/ 987745 w 3051158"/>
              <a:gd name="connsiteY6" fmla="*/ 1179445 h 2505391"/>
              <a:gd name="connsiteX7" fmla="*/ 1082585 w 3051158"/>
              <a:gd name="connsiteY7" fmla="*/ 1644248 h 2505391"/>
              <a:gd name="connsiteX8" fmla="*/ 1045401 w 3051158"/>
              <a:gd name="connsiteY8" fmla="*/ 1923890 h 2505391"/>
              <a:gd name="connsiteX9" fmla="*/ 1364130 w 3051158"/>
              <a:gd name="connsiteY9" fmla="*/ 2497981 h 2505391"/>
              <a:gd name="connsiteX0" fmla="*/ 1476941 w 3051158"/>
              <a:gd name="connsiteY0" fmla="*/ 2233528 h 2505391"/>
              <a:gd name="connsiteX1" fmla="*/ 1371722 w 3051158"/>
              <a:gd name="connsiteY1" fmla="*/ 2505391 h 2505391"/>
              <a:gd name="connsiteX2" fmla="*/ 3051158 w 3051158"/>
              <a:gd name="connsiteY2" fmla="*/ 0 h 2505391"/>
              <a:gd name="connsiteX3" fmla="*/ 1190462 w 3051158"/>
              <a:gd name="connsiteY3" fmla="*/ 513287 h 2505391"/>
              <a:gd name="connsiteX4" fmla="*/ 59256 w 3051158"/>
              <a:gd name="connsiteY4" fmla="*/ 823321 h 2505391"/>
              <a:gd name="connsiteX5" fmla="*/ 0 w 3051158"/>
              <a:gd name="connsiteY5" fmla="*/ 958570 h 2505391"/>
              <a:gd name="connsiteX6" fmla="*/ 987745 w 3051158"/>
              <a:gd name="connsiteY6" fmla="*/ 1179445 h 2505391"/>
              <a:gd name="connsiteX7" fmla="*/ 1082585 w 3051158"/>
              <a:gd name="connsiteY7" fmla="*/ 1644248 h 2505391"/>
              <a:gd name="connsiteX8" fmla="*/ 1045401 w 3051158"/>
              <a:gd name="connsiteY8" fmla="*/ 1923890 h 2505391"/>
              <a:gd name="connsiteX9" fmla="*/ 1476941 w 3051158"/>
              <a:gd name="connsiteY9" fmla="*/ 2233528 h 2505391"/>
              <a:gd name="connsiteX0" fmla="*/ 1379925 w 3051158"/>
              <a:gd name="connsiteY0" fmla="*/ 2198734 h 2505391"/>
              <a:gd name="connsiteX1" fmla="*/ 1371722 w 3051158"/>
              <a:gd name="connsiteY1" fmla="*/ 2505391 h 2505391"/>
              <a:gd name="connsiteX2" fmla="*/ 3051158 w 3051158"/>
              <a:gd name="connsiteY2" fmla="*/ 0 h 2505391"/>
              <a:gd name="connsiteX3" fmla="*/ 1190462 w 3051158"/>
              <a:gd name="connsiteY3" fmla="*/ 513287 h 2505391"/>
              <a:gd name="connsiteX4" fmla="*/ 59256 w 3051158"/>
              <a:gd name="connsiteY4" fmla="*/ 823321 h 2505391"/>
              <a:gd name="connsiteX5" fmla="*/ 0 w 3051158"/>
              <a:gd name="connsiteY5" fmla="*/ 958570 h 2505391"/>
              <a:gd name="connsiteX6" fmla="*/ 987745 w 3051158"/>
              <a:gd name="connsiteY6" fmla="*/ 1179445 h 2505391"/>
              <a:gd name="connsiteX7" fmla="*/ 1082585 w 3051158"/>
              <a:gd name="connsiteY7" fmla="*/ 1644248 h 2505391"/>
              <a:gd name="connsiteX8" fmla="*/ 1045401 w 3051158"/>
              <a:gd name="connsiteY8" fmla="*/ 1923890 h 2505391"/>
              <a:gd name="connsiteX9" fmla="*/ 1379925 w 3051158"/>
              <a:gd name="connsiteY9" fmla="*/ 2198734 h 2505391"/>
              <a:gd name="connsiteX0" fmla="*/ 1045401 w 3051158"/>
              <a:gd name="connsiteY0" fmla="*/ 1923890 h 2505391"/>
              <a:gd name="connsiteX1" fmla="*/ 1371722 w 3051158"/>
              <a:gd name="connsiteY1" fmla="*/ 2505391 h 2505391"/>
              <a:gd name="connsiteX2" fmla="*/ 3051158 w 3051158"/>
              <a:gd name="connsiteY2" fmla="*/ 0 h 2505391"/>
              <a:gd name="connsiteX3" fmla="*/ 1190462 w 3051158"/>
              <a:gd name="connsiteY3" fmla="*/ 513287 h 2505391"/>
              <a:gd name="connsiteX4" fmla="*/ 59256 w 3051158"/>
              <a:gd name="connsiteY4" fmla="*/ 823321 h 2505391"/>
              <a:gd name="connsiteX5" fmla="*/ 0 w 3051158"/>
              <a:gd name="connsiteY5" fmla="*/ 958570 h 2505391"/>
              <a:gd name="connsiteX6" fmla="*/ 987745 w 3051158"/>
              <a:gd name="connsiteY6" fmla="*/ 1179445 h 2505391"/>
              <a:gd name="connsiteX7" fmla="*/ 1082585 w 3051158"/>
              <a:gd name="connsiteY7" fmla="*/ 1644248 h 2505391"/>
              <a:gd name="connsiteX8" fmla="*/ 1045401 w 3051158"/>
              <a:gd name="connsiteY8" fmla="*/ 1923890 h 2505391"/>
              <a:gd name="connsiteX0" fmla="*/ 1045401 w 3051158"/>
              <a:gd name="connsiteY0" fmla="*/ 1923890 h 2611212"/>
              <a:gd name="connsiteX1" fmla="*/ 1347206 w 3051158"/>
              <a:gd name="connsiteY1" fmla="*/ 2611211 h 2611212"/>
              <a:gd name="connsiteX2" fmla="*/ 3051158 w 3051158"/>
              <a:gd name="connsiteY2" fmla="*/ 0 h 2611212"/>
              <a:gd name="connsiteX3" fmla="*/ 1190462 w 3051158"/>
              <a:gd name="connsiteY3" fmla="*/ 513287 h 2611212"/>
              <a:gd name="connsiteX4" fmla="*/ 59256 w 3051158"/>
              <a:gd name="connsiteY4" fmla="*/ 823321 h 2611212"/>
              <a:gd name="connsiteX5" fmla="*/ 0 w 3051158"/>
              <a:gd name="connsiteY5" fmla="*/ 958570 h 2611212"/>
              <a:gd name="connsiteX6" fmla="*/ 987745 w 3051158"/>
              <a:gd name="connsiteY6" fmla="*/ 1179445 h 2611212"/>
              <a:gd name="connsiteX7" fmla="*/ 1082585 w 3051158"/>
              <a:gd name="connsiteY7" fmla="*/ 1644248 h 2611212"/>
              <a:gd name="connsiteX8" fmla="*/ 1045401 w 3051158"/>
              <a:gd name="connsiteY8" fmla="*/ 1923890 h 2611212"/>
              <a:gd name="connsiteX0" fmla="*/ 1045401 w 3051158"/>
              <a:gd name="connsiteY0" fmla="*/ 1923890 h 2611211"/>
              <a:gd name="connsiteX1" fmla="*/ 1347206 w 3051158"/>
              <a:gd name="connsiteY1" fmla="*/ 2611211 h 2611211"/>
              <a:gd name="connsiteX2" fmla="*/ 3051158 w 3051158"/>
              <a:gd name="connsiteY2" fmla="*/ 0 h 2611211"/>
              <a:gd name="connsiteX3" fmla="*/ 59256 w 3051158"/>
              <a:gd name="connsiteY3" fmla="*/ 823321 h 2611211"/>
              <a:gd name="connsiteX4" fmla="*/ 0 w 3051158"/>
              <a:gd name="connsiteY4" fmla="*/ 958570 h 2611211"/>
              <a:gd name="connsiteX5" fmla="*/ 987745 w 3051158"/>
              <a:gd name="connsiteY5" fmla="*/ 1179445 h 2611211"/>
              <a:gd name="connsiteX6" fmla="*/ 1082585 w 3051158"/>
              <a:gd name="connsiteY6" fmla="*/ 1644248 h 2611211"/>
              <a:gd name="connsiteX7" fmla="*/ 1045401 w 3051158"/>
              <a:gd name="connsiteY7" fmla="*/ 1923890 h 2611211"/>
              <a:gd name="connsiteX0" fmla="*/ 1045401 w 3036789"/>
              <a:gd name="connsiteY0" fmla="*/ 2050142 h 2737463"/>
              <a:gd name="connsiteX1" fmla="*/ 1347206 w 3036789"/>
              <a:gd name="connsiteY1" fmla="*/ 2737463 h 2737463"/>
              <a:gd name="connsiteX2" fmla="*/ 3036789 w 3036789"/>
              <a:gd name="connsiteY2" fmla="*/ 0 h 2737463"/>
              <a:gd name="connsiteX3" fmla="*/ 59256 w 3036789"/>
              <a:gd name="connsiteY3" fmla="*/ 949573 h 2737463"/>
              <a:gd name="connsiteX4" fmla="*/ 0 w 3036789"/>
              <a:gd name="connsiteY4" fmla="*/ 1084822 h 2737463"/>
              <a:gd name="connsiteX5" fmla="*/ 987745 w 3036789"/>
              <a:gd name="connsiteY5" fmla="*/ 1305697 h 2737463"/>
              <a:gd name="connsiteX6" fmla="*/ 1082585 w 3036789"/>
              <a:gd name="connsiteY6" fmla="*/ 1770500 h 2737463"/>
              <a:gd name="connsiteX7" fmla="*/ 1045401 w 3036789"/>
              <a:gd name="connsiteY7" fmla="*/ 2050142 h 2737463"/>
              <a:gd name="connsiteX0" fmla="*/ 986145 w 2977533"/>
              <a:gd name="connsiteY0" fmla="*/ 2050142 h 2737463"/>
              <a:gd name="connsiteX1" fmla="*/ 1287950 w 2977533"/>
              <a:gd name="connsiteY1" fmla="*/ 2737463 h 2737463"/>
              <a:gd name="connsiteX2" fmla="*/ 2977533 w 2977533"/>
              <a:gd name="connsiteY2" fmla="*/ 0 h 2737463"/>
              <a:gd name="connsiteX3" fmla="*/ 0 w 2977533"/>
              <a:gd name="connsiteY3" fmla="*/ 949573 h 2737463"/>
              <a:gd name="connsiteX4" fmla="*/ 928489 w 2977533"/>
              <a:gd name="connsiteY4" fmla="*/ 1305697 h 2737463"/>
              <a:gd name="connsiteX5" fmla="*/ 1023329 w 2977533"/>
              <a:gd name="connsiteY5" fmla="*/ 1770500 h 2737463"/>
              <a:gd name="connsiteX6" fmla="*/ 986145 w 2977533"/>
              <a:gd name="connsiteY6" fmla="*/ 2050142 h 273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7533" h="2737463">
                <a:moveTo>
                  <a:pt x="986145" y="2050142"/>
                </a:moveTo>
                <a:lnTo>
                  <a:pt x="1287950" y="2737463"/>
                </a:lnTo>
                <a:lnTo>
                  <a:pt x="2977533" y="0"/>
                </a:lnTo>
                <a:lnTo>
                  <a:pt x="0" y="949573"/>
                </a:lnTo>
                <a:lnTo>
                  <a:pt x="928489" y="1305697"/>
                </a:lnTo>
                <a:lnTo>
                  <a:pt x="1023329" y="1770500"/>
                </a:lnTo>
                <a:lnTo>
                  <a:pt x="986145" y="2050142"/>
                </a:lnTo>
                <a:close/>
              </a:path>
            </a:pathLst>
          </a:custGeom>
          <a:solidFill>
            <a:srgbClr val="FE6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等腰三角形 31"/>
          <p:cNvSpPr/>
          <p:nvPr/>
        </p:nvSpPr>
        <p:spPr>
          <a:xfrm>
            <a:off x="2035568" y="5983942"/>
            <a:ext cx="3085269" cy="874058"/>
          </a:xfrm>
          <a:prstGeom prst="triangle">
            <a:avLst/>
          </a:prstGeom>
          <a:solidFill>
            <a:srgbClr val="3FA8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3789429" y="2382919"/>
            <a:ext cx="4720170" cy="1277273"/>
          </a:xfrm>
          <a:prstGeom prst="rect">
            <a:avLst/>
          </a:prstGeom>
        </p:spPr>
        <p:txBody>
          <a:bodyPr wrap="square" bIns="0" anchor="b" anchorCtr="1">
            <a:spAutoFit/>
          </a:bodyPr>
          <a:lstStyle/>
          <a:p>
            <a:r>
              <a:rPr lang="zh-CN" altLang="en-US" sz="8000" b="1" dirty="0">
                <a:solidFill>
                  <a:srgbClr val="007BA4"/>
                </a:solidFill>
                <a:latin typeface="华文隶书" panose="02010800040101010101" pitchFamily="2" charset="-122"/>
                <a:ea typeface="华文隶书" panose="02010800040101010101" pitchFamily="2" charset="-122"/>
              </a:rPr>
              <a:t>谢谢大家</a:t>
            </a:r>
          </a:p>
        </p:txBody>
      </p:sp>
      <p:sp>
        <p:nvSpPr>
          <p:cNvPr id="13" name="矩形 12"/>
          <p:cNvSpPr/>
          <p:nvPr/>
        </p:nvSpPr>
        <p:spPr>
          <a:xfrm>
            <a:off x="0" y="-13959"/>
            <a:ext cx="12192000" cy="524098"/>
          </a:xfrm>
          <a:prstGeom prst="rect">
            <a:avLst/>
          </a:prstGeom>
          <a:solidFill>
            <a:srgbClr val="007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0069" y="-79685"/>
            <a:ext cx="2235272" cy="1041512"/>
          </a:xfrm>
          <a:prstGeom prst="rect">
            <a:avLst/>
          </a:prstGeom>
        </p:spPr>
      </p:pic>
    </p:spTree>
    <p:extLst>
      <p:ext uri="{BB962C8B-B14F-4D97-AF65-F5344CB8AC3E}">
        <p14:creationId xmlns:p14="http://schemas.microsoft.com/office/powerpoint/2010/main" val="2634747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zh-CN" altLang="en-US" sz="2400" b="1" kern="100" dirty="0" smtClean="0">
                <a:solidFill>
                  <a:srgbClr val="007BA4"/>
                </a:solidFill>
                <a:ea typeface="微软雅黑" panose="020B0503020204020204" pitchFamily="34" charset="-122"/>
                <a:cs typeface="Times New Roman" panose="02020603050405020304" pitchFamily="18" charset="0"/>
              </a:rPr>
              <a:t>不确定性（</a:t>
            </a:r>
            <a:r>
              <a:rPr lang="en-US" altLang="zh-CN" sz="2400" b="1" kern="100" dirty="0" smtClean="0">
                <a:solidFill>
                  <a:srgbClr val="007BA4"/>
                </a:solidFill>
                <a:ea typeface="微软雅黑" panose="020B0503020204020204" pitchFamily="34" charset="-122"/>
                <a:cs typeface="Times New Roman" panose="02020603050405020304" pitchFamily="18" charset="0"/>
              </a:rPr>
              <a:t>Uncertainty</a:t>
            </a:r>
            <a:r>
              <a:rPr lang="zh-CN" altLang="en-US" sz="2400" b="1" kern="100" dirty="0" smtClean="0">
                <a:solidFill>
                  <a:srgbClr val="007BA4"/>
                </a:solidFill>
                <a:ea typeface="微软雅黑" panose="020B0503020204020204" pitchFamily="34" charset="-122"/>
                <a:cs typeface="Times New Roman" panose="02020603050405020304" pitchFamily="18" charset="0"/>
              </a:rPr>
              <a:t>）</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10515600"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偶然不确定性（</a:t>
            </a:r>
            <a:r>
              <a:rPr lang="en-US" altLang="zh-CN" sz="2000" dirty="0"/>
              <a:t> </a:t>
            </a:r>
            <a:r>
              <a:rPr lang="en-US" altLang="zh-CN" sz="2000" dirty="0" err="1"/>
              <a:t>Aleatoric</a:t>
            </a:r>
            <a:r>
              <a:rPr lang="en-US" altLang="zh-CN" sz="2000" dirty="0"/>
              <a:t> Uncertainty</a:t>
            </a:r>
            <a:r>
              <a:rPr lang="zh-CN" altLang="en-US" sz="2000" dirty="0"/>
              <a:t>）</a:t>
            </a:r>
            <a:endParaRPr lang="en-US" altLang="zh-CN" sz="2000" dirty="0"/>
          </a:p>
          <a:p>
            <a:pPr lvl="1"/>
            <a:r>
              <a:rPr lang="zh-CN" altLang="en-US" sz="1800" dirty="0"/>
              <a:t>无法被避免的一类误差，并不是由模型带入，而是数据本来就存在误差。</a:t>
            </a:r>
            <a:endParaRPr lang="en-US" altLang="zh-CN" sz="1800" dirty="0"/>
          </a:p>
          <a:p>
            <a:r>
              <a:rPr lang="zh-CN" altLang="en-US" sz="2000" dirty="0"/>
              <a:t>认知不确定性（</a:t>
            </a:r>
            <a:r>
              <a:rPr lang="en-US" altLang="zh-CN" sz="2000" dirty="0"/>
              <a:t> Epistemic Uncertainty</a:t>
            </a:r>
            <a:r>
              <a:rPr lang="zh-CN" altLang="en-US" sz="2000" dirty="0"/>
              <a:t>）</a:t>
            </a:r>
            <a:endParaRPr lang="en-US" altLang="zh-CN" sz="2000" dirty="0"/>
          </a:p>
          <a:p>
            <a:pPr lvl="1"/>
            <a:r>
              <a:rPr lang="zh-CN" altLang="en-US" sz="1800" dirty="0"/>
              <a:t>模型中存在的不确定性，其</a:t>
            </a:r>
            <a:r>
              <a:rPr lang="zh-CN" altLang="en-US" sz="1800" dirty="0" smtClean="0"/>
              <a:t>测量数据</a:t>
            </a:r>
            <a:r>
              <a:rPr lang="zh-CN" altLang="en-US" sz="1800" dirty="0"/>
              <a:t>是否存在于已经见过的数据的分布之中。</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9269" y="3556244"/>
            <a:ext cx="5229235" cy="2508440"/>
          </a:xfrm>
          <a:prstGeom prst="rect">
            <a:avLst/>
          </a:prstGeom>
        </p:spPr>
      </p:pic>
    </p:spTree>
    <p:extLst>
      <p:ext uri="{BB962C8B-B14F-4D97-AF65-F5344CB8AC3E}">
        <p14:creationId xmlns:p14="http://schemas.microsoft.com/office/powerpoint/2010/main" val="897855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zh-CN" altLang="en-US" sz="2400" b="1" kern="100" dirty="0">
                <a:solidFill>
                  <a:srgbClr val="007BA4"/>
                </a:solidFill>
                <a:ea typeface="微软雅黑" panose="020B0503020204020204" pitchFamily="34" charset="-122"/>
                <a:cs typeface="Times New Roman" panose="02020603050405020304" pitchFamily="18" charset="0"/>
              </a:rPr>
              <a:t>不确定性（</a:t>
            </a:r>
            <a:r>
              <a:rPr lang="en-US" altLang="zh-CN" sz="2400" b="1" kern="100" dirty="0">
                <a:solidFill>
                  <a:srgbClr val="007BA4"/>
                </a:solidFill>
                <a:ea typeface="微软雅黑" panose="020B0503020204020204" pitchFamily="34" charset="-122"/>
                <a:cs typeface="Times New Roman" panose="02020603050405020304" pitchFamily="18" charset="0"/>
              </a:rPr>
              <a:t>Uncertainty</a:t>
            </a:r>
            <a:r>
              <a:rPr lang="zh-CN" altLang="en-US" sz="2400" b="1" kern="100" dirty="0">
                <a:solidFill>
                  <a:srgbClr val="007BA4"/>
                </a:solidFill>
                <a:ea typeface="微软雅黑" panose="020B0503020204020204" pitchFamily="34" charset="-122"/>
                <a:cs typeface="Times New Roman" panose="02020603050405020304" pitchFamily="18" charset="0"/>
              </a:rPr>
              <a:t>）</a:t>
            </a: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10515600"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zh-CN" altLang="en-US" sz="2000" dirty="0"/>
              <a:t>简单的</a:t>
            </a:r>
            <a:r>
              <a:rPr lang="en-US" altLang="zh-CN" sz="2000" dirty="0"/>
              <a:t>sin</a:t>
            </a:r>
            <a:r>
              <a:rPr lang="zh-CN" altLang="en-US" sz="2000" dirty="0"/>
              <a:t>函数，蓝色是训练数据，橙色是测试数据</a:t>
            </a:r>
            <a:endParaRPr lang="en-US" altLang="zh-CN" sz="2000" dirty="0"/>
          </a:p>
          <a:p>
            <a:pPr marL="457200" indent="-457200"/>
            <a:r>
              <a:rPr lang="zh-CN" altLang="en-US" sz="2000" dirty="0"/>
              <a:t>在区间</a:t>
            </a:r>
            <a:r>
              <a:rPr lang="en-US" altLang="zh-CN" sz="2000" dirty="0"/>
              <a:t>[2.5,5.0]</a:t>
            </a:r>
            <a:r>
              <a:rPr lang="zh-CN" altLang="en-US" sz="2000" dirty="0"/>
              <a:t>内，对训练数据施加一个高斯噪声</a:t>
            </a:r>
            <a:endParaRPr lang="en-US" altLang="zh-CN" sz="2000" dirty="0"/>
          </a:p>
        </p:txBody>
      </p:sp>
      <p:pic>
        <p:nvPicPr>
          <p:cNvPr id="6" name="内容占位符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342" y="3121125"/>
            <a:ext cx="3680218" cy="2482374"/>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9384" y="3121125"/>
            <a:ext cx="3686484" cy="2863373"/>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3692" y="3121125"/>
            <a:ext cx="3834765" cy="2905398"/>
          </a:xfrm>
          <a:prstGeom prst="rect">
            <a:avLst/>
          </a:prstGeom>
        </p:spPr>
      </p:pic>
      <p:sp>
        <p:nvSpPr>
          <p:cNvPr id="11" name="矩形 10"/>
          <p:cNvSpPr/>
          <p:nvPr/>
        </p:nvSpPr>
        <p:spPr>
          <a:xfrm>
            <a:off x="4241170" y="2840341"/>
            <a:ext cx="1632178" cy="369332"/>
          </a:xfrm>
          <a:prstGeom prst="rect">
            <a:avLst/>
          </a:prstGeom>
        </p:spPr>
        <p:txBody>
          <a:bodyPr wrap="none">
            <a:spAutoFit/>
          </a:bodyPr>
          <a:lstStyle/>
          <a:p>
            <a:r>
              <a:rPr lang="zh-CN" altLang="en-US" dirty="0"/>
              <a:t>偶然不确定性</a:t>
            </a:r>
            <a:r>
              <a:rPr lang="en-US" altLang="zh-CN" dirty="0"/>
              <a:t>:</a:t>
            </a:r>
            <a:endParaRPr lang="zh-CN" altLang="en-US" dirty="0"/>
          </a:p>
        </p:txBody>
      </p:sp>
      <p:sp>
        <p:nvSpPr>
          <p:cNvPr id="12" name="矩形 11"/>
          <p:cNvSpPr/>
          <p:nvPr/>
        </p:nvSpPr>
        <p:spPr>
          <a:xfrm>
            <a:off x="8280074" y="2751793"/>
            <a:ext cx="1632178" cy="369332"/>
          </a:xfrm>
          <a:prstGeom prst="rect">
            <a:avLst/>
          </a:prstGeom>
        </p:spPr>
        <p:txBody>
          <a:bodyPr wrap="none">
            <a:spAutoFit/>
          </a:bodyPr>
          <a:lstStyle/>
          <a:p>
            <a:r>
              <a:rPr lang="zh-CN" altLang="en-US" dirty="0"/>
              <a:t>认知不确定性</a:t>
            </a:r>
            <a:r>
              <a:rPr lang="en-US" altLang="zh-CN" dirty="0"/>
              <a:t>:</a:t>
            </a:r>
            <a:endParaRPr lang="zh-CN" altLang="en-US" dirty="0"/>
          </a:p>
        </p:txBody>
      </p:sp>
    </p:spTree>
    <p:extLst>
      <p:ext uri="{BB962C8B-B14F-4D97-AF65-F5344CB8AC3E}">
        <p14:creationId xmlns:p14="http://schemas.microsoft.com/office/powerpoint/2010/main" val="2728534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zh-CN" altLang="en-US" sz="2400" b="1" kern="100" dirty="0">
                <a:solidFill>
                  <a:srgbClr val="007BA4"/>
                </a:solidFill>
                <a:ea typeface="微软雅黑" panose="020B0503020204020204" pitchFamily="34" charset="-122"/>
                <a:cs typeface="Times New Roman" panose="02020603050405020304" pitchFamily="18" charset="0"/>
              </a:rPr>
              <a:t>不确定性（</a:t>
            </a:r>
            <a:r>
              <a:rPr lang="en-US" altLang="zh-CN" sz="2400" b="1" kern="100" dirty="0">
                <a:solidFill>
                  <a:srgbClr val="007BA4"/>
                </a:solidFill>
                <a:ea typeface="微软雅黑" panose="020B0503020204020204" pitchFamily="34" charset="-122"/>
                <a:cs typeface="Times New Roman" panose="02020603050405020304" pitchFamily="18" charset="0"/>
              </a:rPr>
              <a:t>Uncertainty</a:t>
            </a:r>
            <a:r>
              <a:rPr lang="zh-CN" altLang="en-US" sz="2400" b="1" kern="100" dirty="0">
                <a:solidFill>
                  <a:srgbClr val="007BA4"/>
                </a:solidFill>
                <a:ea typeface="微软雅黑" panose="020B0503020204020204" pitchFamily="34" charset="-122"/>
                <a:cs typeface="Times New Roman" panose="02020603050405020304" pitchFamily="18" charset="0"/>
              </a:rPr>
              <a:t>）</a:t>
            </a: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8488695"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偶然不确定性衡量了观测中固有的噪声。 这种类型的不确定性存在于数据收集中，即使收集更多数据，也不能减少不确定性</a:t>
            </a:r>
            <a:r>
              <a:rPr lang="zh-CN" altLang="en-US" sz="2000" dirty="0" smtClean="0"/>
              <a:t>。</a:t>
            </a:r>
            <a:endParaRPr lang="en-US" altLang="zh-CN" sz="2000" dirty="0" smtClean="0"/>
          </a:p>
          <a:p>
            <a:endParaRPr lang="zh-CN" altLang="en-US" sz="2000" dirty="0"/>
          </a:p>
          <a:p>
            <a:r>
              <a:rPr lang="zh-CN" altLang="en-US" sz="2000" dirty="0"/>
              <a:t>认知不确定性是模型本身造成的不确定性，给定更多数据可以减少认知不确定性</a:t>
            </a:r>
            <a:r>
              <a:rPr lang="zh-CN" altLang="en-US" sz="2000" dirty="0" smtClean="0"/>
              <a:t>。</a:t>
            </a:r>
            <a:endParaRPr lang="en-US" altLang="zh-CN" sz="2000" dirty="0" smtClean="0"/>
          </a:p>
          <a:p>
            <a:endParaRPr lang="en-US" altLang="zh-CN" sz="2000" dirty="0"/>
          </a:p>
          <a:p>
            <a:r>
              <a:rPr lang="zh-CN" altLang="en-US" sz="2000" dirty="0"/>
              <a:t>可以通过在</a:t>
            </a:r>
            <a:r>
              <a:rPr lang="zh-CN" altLang="en-US" sz="2000" dirty="0">
                <a:solidFill>
                  <a:srgbClr val="FF0000"/>
                </a:solidFill>
              </a:rPr>
              <a:t>模型参数或模型输出上加入概率分布来估计不确定性</a:t>
            </a:r>
            <a:r>
              <a:rPr lang="zh-CN" altLang="en-US" sz="2000" dirty="0"/>
              <a:t>。 </a:t>
            </a:r>
            <a:r>
              <a:rPr lang="zh-CN" altLang="en-US" sz="2000" dirty="0" smtClean="0"/>
              <a:t>通过</a:t>
            </a:r>
            <a:r>
              <a:rPr lang="zh-CN" altLang="en-US" sz="2000" dirty="0"/>
              <a:t>在模型的权重上加入先验分布，然后尝试捕获这些权重在给定数据的情况下变化多少来对</a:t>
            </a:r>
            <a:r>
              <a:rPr lang="zh-CN" altLang="en-US" sz="2000" dirty="0">
                <a:solidFill>
                  <a:srgbClr val="FF0000"/>
                </a:solidFill>
              </a:rPr>
              <a:t>认知不确定性</a:t>
            </a:r>
            <a:r>
              <a:rPr lang="zh-CN" altLang="en-US" sz="2000" dirty="0"/>
              <a:t>建模。 </a:t>
            </a:r>
            <a:endParaRPr lang="en-US" altLang="zh-CN" sz="2000" dirty="0"/>
          </a:p>
        </p:txBody>
      </p:sp>
    </p:spTree>
    <p:extLst>
      <p:ext uri="{BB962C8B-B14F-4D97-AF65-F5344CB8AC3E}">
        <p14:creationId xmlns:p14="http://schemas.microsoft.com/office/powerpoint/2010/main" val="3025706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zh-CN" altLang="en-US" sz="2400" b="1" kern="100" dirty="0">
                <a:solidFill>
                  <a:srgbClr val="007BA4"/>
                </a:solidFill>
                <a:ea typeface="微软雅黑" panose="020B0503020204020204" pitchFamily="34" charset="-122"/>
                <a:cs typeface="Times New Roman" panose="02020603050405020304" pitchFamily="18" charset="0"/>
              </a:rPr>
              <a:t>为什么我们</a:t>
            </a:r>
            <a:r>
              <a:rPr lang="zh-CN" altLang="en-US" sz="2400" b="1" kern="100" dirty="0" smtClean="0">
                <a:solidFill>
                  <a:srgbClr val="007BA4"/>
                </a:solidFill>
                <a:ea typeface="微软雅黑" panose="020B0503020204020204" pitchFamily="34" charset="-122"/>
                <a:cs typeface="Times New Roman" panose="02020603050405020304" pitchFamily="18" charset="0"/>
              </a:rPr>
              <a:t>需要 </a:t>
            </a:r>
            <a:r>
              <a:rPr lang="en-US" altLang="zh-CN" sz="2400" b="1" kern="100" dirty="0" smtClean="0">
                <a:solidFill>
                  <a:srgbClr val="007BA4"/>
                </a:solidFill>
                <a:ea typeface="微软雅黑" panose="020B0503020204020204" pitchFamily="34" charset="-122"/>
                <a:cs typeface="Times New Roman" panose="02020603050405020304" pitchFamily="18" charset="0"/>
              </a:rPr>
              <a:t>Bayesian </a:t>
            </a:r>
            <a:r>
              <a:rPr lang="en-US" altLang="zh-CN" sz="2400" b="1" kern="100" dirty="0">
                <a:solidFill>
                  <a:srgbClr val="007BA4"/>
                </a:solidFill>
                <a:ea typeface="微软雅黑" panose="020B0503020204020204" pitchFamily="34" charset="-122"/>
                <a:cs typeface="Times New Roman" panose="02020603050405020304" pitchFamily="18" charset="0"/>
              </a:rPr>
              <a:t>Neural Networks</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8488695"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a:t>从概率论的角度来说，使用点估计</a:t>
            </a:r>
            <a:r>
              <a:rPr lang="zh-CN" altLang="en-US" sz="1600" dirty="0" smtClean="0"/>
              <a:t>作为权重</a:t>
            </a:r>
            <a:r>
              <a:rPr lang="zh-CN" altLang="en-US" sz="1600" dirty="0"/>
              <a:t>是不合理的</a:t>
            </a:r>
            <a:r>
              <a:rPr lang="zh-CN" altLang="en-US" sz="1600" dirty="0" smtClean="0"/>
              <a:t>。</a:t>
            </a:r>
            <a:endParaRPr lang="zh-CN" altLang="en-US" sz="1600" dirty="0"/>
          </a:p>
        </p:txBody>
      </p:sp>
      <p:pic>
        <p:nvPicPr>
          <p:cNvPr id="5" name="内容占位符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559" y="3071192"/>
            <a:ext cx="5016814" cy="217374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9046" y="2183750"/>
            <a:ext cx="3184711" cy="3957168"/>
          </a:xfrm>
          <a:prstGeom prst="rect">
            <a:avLst/>
          </a:prstGeom>
        </p:spPr>
      </p:pic>
    </p:spTree>
    <p:extLst>
      <p:ext uri="{BB962C8B-B14F-4D97-AF65-F5344CB8AC3E}">
        <p14:creationId xmlns:p14="http://schemas.microsoft.com/office/powerpoint/2010/main" val="3524670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zh-CN" altLang="en-US" sz="2400" b="1" kern="100" dirty="0">
                <a:solidFill>
                  <a:srgbClr val="007BA4"/>
                </a:solidFill>
                <a:ea typeface="微软雅黑" panose="020B0503020204020204" pitchFamily="34" charset="-122"/>
                <a:cs typeface="Times New Roman" panose="02020603050405020304" pitchFamily="18" charset="0"/>
              </a:rPr>
              <a:t>为什么我们</a:t>
            </a:r>
            <a:r>
              <a:rPr lang="zh-CN" altLang="en-US" sz="2400" b="1" kern="100" dirty="0" smtClean="0">
                <a:solidFill>
                  <a:srgbClr val="007BA4"/>
                </a:solidFill>
                <a:ea typeface="微软雅黑" panose="020B0503020204020204" pitchFamily="34" charset="-122"/>
                <a:cs typeface="Times New Roman" panose="02020603050405020304" pitchFamily="18" charset="0"/>
              </a:rPr>
              <a:t>需要 </a:t>
            </a:r>
            <a:r>
              <a:rPr lang="en-US" altLang="zh-CN" sz="2400" b="1" kern="100" dirty="0" smtClean="0">
                <a:solidFill>
                  <a:srgbClr val="007BA4"/>
                </a:solidFill>
                <a:ea typeface="微软雅黑" panose="020B0503020204020204" pitchFamily="34" charset="-122"/>
                <a:cs typeface="Times New Roman" panose="02020603050405020304" pitchFamily="18" charset="0"/>
              </a:rPr>
              <a:t>Bayesian </a:t>
            </a:r>
            <a:r>
              <a:rPr lang="en-US" altLang="zh-CN" sz="2400" b="1" kern="100" dirty="0">
                <a:solidFill>
                  <a:srgbClr val="007BA4"/>
                </a:solidFill>
                <a:ea typeface="微软雅黑" panose="020B0503020204020204" pitchFamily="34" charset="-122"/>
                <a:cs typeface="Times New Roman" panose="02020603050405020304" pitchFamily="18" charset="0"/>
              </a:rPr>
              <a:t>Neural Networks</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8488695"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神经网络存在两个主要问题：</a:t>
            </a:r>
          </a:p>
          <a:p>
            <a:pPr lvl="1"/>
            <a:r>
              <a:rPr lang="zh-CN" altLang="en-US" sz="2000" dirty="0"/>
              <a:t>容易过拟合</a:t>
            </a:r>
          </a:p>
          <a:p>
            <a:pPr lvl="1"/>
            <a:r>
              <a:rPr lang="zh-CN" altLang="en-US" sz="2000" dirty="0"/>
              <a:t>对预测结果过于</a:t>
            </a:r>
            <a:r>
              <a:rPr lang="zh-CN" altLang="en-US" sz="2000" dirty="0" smtClean="0"/>
              <a:t>自信</a:t>
            </a:r>
            <a:endParaRPr lang="en-US" altLang="zh-CN" sz="2000" dirty="0" smtClean="0"/>
          </a:p>
          <a:p>
            <a:pPr lvl="1"/>
            <a:endParaRPr lang="en-US" altLang="zh-CN" sz="2000" dirty="0"/>
          </a:p>
          <a:p>
            <a:pPr lvl="1"/>
            <a:endParaRPr lang="en-US" altLang="zh-CN" sz="2000" dirty="0" smtClean="0"/>
          </a:p>
          <a:p>
            <a:pPr lvl="1"/>
            <a:r>
              <a:rPr lang="en-US" altLang="zh-CN" sz="2000" dirty="0" err="1"/>
              <a:t>softmax</a:t>
            </a:r>
            <a:endParaRPr lang="zh-CN" altLang="en-US" sz="2000" dirty="0"/>
          </a:p>
          <a:p>
            <a:pPr lvl="1"/>
            <a:endParaRPr lang="zh-CN" altLang="en-US" sz="1800"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363" y="3132783"/>
            <a:ext cx="5103880" cy="2872727"/>
          </a:xfrm>
          <a:prstGeom prst="rect">
            <a:avLst/>
          </a:prstGeom>
        </p:spPr>
      </p:pic>
      <p:pic>
        <p:nvPicPr>
          <p:cNvPr id="8" name="图片 7"/>
          <p:cNvPicPr>
            <a:picLocks noChangeAspect="1"/>
          </p:cNvPicPr>
          <p:nvPr/>
        </p:nvPicPr>
        <p:blipFill>
          <a:blip r:embed="rId5"/>
          <a:stretch>
            <a:fillRect/>
          </a:stretch>
        </p:blipFill>
        <p:spPr>
          <a:xfrm>
            <a:off x="2205188" y="4569146"/>
            <a:ext cx="1167570" cy="1030209"/>
          </a:xfrm>
          <a:prstGeom prst="rect">
            <a:avLst/>
          </a:prstGeom>
        </p:spPr>
      </p:pic>
    </p:spTree>
    <p:extLst>
      <p:ext uri="{BB962C8B-B14F-4D97-AF65-F5344CB8AC3E}">
        <p14:creationId xmlns:p14="http://schemas.microsoft.com/office/powerpoint/2010/main" val="2475817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15548" y="1013968"/>
            <a:ext cx="8667600" cy="651076"/>
          </a:xfrm>
          <a:prstGeom prst="rect">
            <a:avLst/>
          </a:prstGeom>
        </p:spPr>
        <p:txBody>
          <a:bodyPr wrap="square">
            <a:spAutoFit/>
          </a:bodyPr>
          <a:lstStyle/>
          <a:p>
            <a:pPr algn="just">
              <a:lnSpc>
                <a:spcPct val="173000"/>
              </a:lnSpc>
              <a:spcBef>
                <a:spcPts val="1300"/>
              </a:spcBef>
            </a:pPr>
            <a:r>
              <a:rPr lang="zh-CN" altLang="en-US" sz="2400" b="1" kern="100" dirty="0">
                <a:solidFill>
                  <a:srgbClr val="007BA4"/>
                </a:solidFill>
                <a:ea typeface="微软雅黑" panose="020B0503020204020204" pitchFamily="34" charset="-122"/>
                <a:cs typeface="Times New Roman" panose="02020603050405020304" pitchFamily="18" charset="0"/>
              </a:rPr>
              <a:t>为什么我们</a:t>
            </a:r>
            <a:r>
              <a:rPr lang="zh-CN" altLang="en-US" sz="2400" b="1" kern="100" dirty="0" smtClean="0">
                <a:solidFill>
                  <a:srgbClr val="007BA4"/>
                </a:solidFill>
                <a:ea typeface="微软雅黑" panose="020B0503020204020204" pitchFamily="34" charset="-122"/>
                <a:cs typeface="Times New Roman" panose="02020603050405020304" pitchFamily="18" charset="0"/>
              </a:rPr>
              <a:t>需要 </a:t>
            </a:r>
            <a:r>
              <a:rPr lang="en-US" altLang="zh-CN" sz="2400" b="1" kern="100" dirty="0" smtClean="0">
                <a:solidFill>
                  <a:srgbClr val="007BA4"/>
                </a:solidFill>
                <a:ea typeface="微软雅黑" panose="020B0503020204020204" pitchFamily="34" charset="-122"/>
                <a:cs typeface="Times New Roman" panose="02020603050405020304" pitchFamily="18" charset="0"/>
              </a:rPr>
              <a:t>Bayesian </a:t>
            </a:r>
            <a:r>
              <a:rPr lang="en-US" altLang="zh-CN" sz="2400" b="1" kern="100" dirty="0">
                <a:solidFill>
                  <a:srgbClr val="007BA4"/>
                </a:solidFill>
                <a:ea typeface="微软雅黑" panose="020B0503020204020204" pitchFamily="34" charset="-122"/>
                <a:cs typeface="Times New Roman" panose="02020603050405020304" pitchFamily="18" charset="0"/>
              </a:rPr>
              <a:t>Neural Networks</a:t>
            </a:r>
            <a:endParaRPr lang="zh-CN" altLang="en-US" sz="2400" b="1" kern="100" dirty="0">
              <a:solidFill>
                <a:srgbClr val="007BA4"/>
              </a:solidFill>
              <a:ea typeface="微软雅黑" panose="020B0503020204020204" pitchFamily="34" charset="-122"/>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0" y="6140918"/>
            <a:ext cx="12191999" cy="717082"/>
          </a:xfrm>
          <a:prstGeom prst="rect">
            <a:avLst/>
          </a:prstGeom>
        </p:spPr>
      </p:pic>
      <p:sp>
        <p:nvSpPr>
          <p:cNvPr id="9" name="内容占位符 2"/>
          <p:cNvSpPr txBox="1">
            <a:spLocks/>
          </p:cNvSpPr>
          <p:nvPr/>
        </p:nvSpPr>
        <p:spPr>
          <a:xfrm>
            <a:off x="615548" y="1935859"/>
            <a:ext cx="8488695" cy="4205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真的需要贝叶斯神经网络吗</a:t>
            </a:r>
            <a:r>
              <a:rPr lang="zh-CN" altLang="en-US" sz="2400" dirty="0" smtClean="0"/>
              <a:t>？</a:t>
            </a:r>
            <a:endParaRPr lang="en-US" altLang="zh-CN" sz="2400" dirty="0"/>
          </a:p>
          <a:p>
            <a:pPr lvl="1"/>
            <a:r>
              <a:rPr lang="zh-CN" altLang="en-US" sz="2000" dirty="0"/>
              <a:t>在工程实践中我们用各种正则化技巧去控制过拟合，比如，提前终止迭代，权重衰减、</a:t>
            </a:r>
            <a:r>
              <a:rPr lang="en-US" altLang="zh-CN" sz="2000" dirty="0"/>
              <a:t>L1</a:t>
            </a:r>
            <a:r>
              <a:rPr lang="zh-CN" altLang="en-US" sz="2000" dirty="0"/>
              <a:t>或者</a:t>
            </a:r>
            <a:r>
              <a:rPr lang="en-US" altLang="zh-CN" sz="2000" dirty="0"/>
              <a:t>L2</a:t>
            </a:r>
            <a:r>
              <a:rPr lang="zh-CN" altLang="en-US" sz="2000" dirty="0"/>
              <a:t>正则</a:t>
            </a:r>
            <a:r>
              <a:rPr lang="zh-CN" altLang="en-US" sz="2000" dirty="0" smtClean="0"/>
              <a:t>化</a:t>
            </a:r>
            <a:endParaRPr lang="en-US" altLang="zh-CN" sz="2000" dirty="0" smtClean="0"/>
          </a:p>
          <a:p>
            <a:pPr lvl="1"/>
            <a:endParaRPr lang="zh-CN" altLang="en-US" sz="2000" dirty="0"/>
          </a:p>
          <a:p>
            <a:pPr lvl="1"/>
            <a:r>
              <a:rPr lang="zh-CN" altLang="en-US" sz="2000" dirty="0"/>
              <a:t>如果我们通过对模型进行正则化可以解决决策置信度过高并且防止模型过拟合，那么问题仍然存在：为什么我们需要贝叶斯神经网络？</a:t>
            </a:r>
            <a:endParaRPr lang="en-US" altLang="zh-CN" sz="2000" dirty="0"/>
          </a:p>
          <a:p>
            <a:pPr marL="457200" lvl="1" indent="0">
              <a:buNone/>
            </a:pPr>
            <a:endParaRPr lang="en-US" altLang="zh-CN" sz="2000" dirty="0"/>
          </a:p>
          <a:p>
            <a:pPr lvl="1"/>
            <a:r>
              <a:rPr lang="zh-CN" altLang="en-US" sz="2000" dirty="0"/>
              <a:t>答案是</a:t>
            </a:r>
            <a:r>
              <a:rPr lang="zh-CN" altLang="en-US" sz="2000" dirty="0">
                <a:solidFill>
                  <a:srgbClr val="FF0000"/>
                </a:solidFill>
              </a:rPr>
              <a:t>需要</a:t>
            </a:r>
            <a:r>
              <a:rPr lang="zh-CN" altLang="en-US" sz="2000" dirty="0"/>
              <a:t>，因为当前</a:t>
            </a:r>
            <a:r>
              <a:rPr lang="zh-CN" altLang="en-US" sz="2000" dirty="0" smtClean="0"/>
              <a:t>神经网络中</a:t>
            </a:r>
            <a:r>
              <a:rPr lang="zh-CN" altLang="en-US" sz="2000" dirty="0"/>
              <a:t>缺少预测中的</a:t>
            </a:r>
            <a:r>
              <a:rPr lang="zh-CN" altLang="en-US" sz="2000" dirty="0">
                <a:solidFill>
                  <a:srgbClr val="FF0000"/>
                </a:solidFill>
              </a:rPr>
              <a:t>不确定性度量</a:t>
            </a:r>
            <a:r>
              <a:rPr lang="zh-CN" altLang="en-US" sz="2000" dirty="0"/>
              <a:t>，但贝叶斯神经网络将其纳入其中。</a:t>
            </a:r>
          </a:p>
          <a:p>
            <a:pPr lvl="1"/>
            <a:endParaRPr lang="zh-CN" altLang="en-US" sz="1800" dirty="0"/>
          </a:p>
        </p:txBody>
      </p:sp>
    </p:spTree>
    <p:extLst>
      <p:ext uri="{BB962C8B-B14F-4D97-AF65-F5344CB8AC3E}">
        <p14:creationId xmlns:p14="http://schemas.microsoft.com/office/powerpoint/2010/main" val="2486927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2094</TotalTime>
  <Words>1377</Words>
  <Application>Microsoft Office PowerPoint</Application>
  <PresentationFormat>宽屏</PresentationFormat>
  <Paragraphs>227</Paragraphs>
  <Slides>34</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等线</vt:lpstr>
      <vt:lpstr>等线 Light</vt:lpstr>
      <vt:lpstr>华文隶书</vt:lpstr>
      <vt:lpstr>隶书</vt:lpstr>
      <vt:lpstr>宋体</vt:lpstr>
      <vt:lpstr>微软雅黑</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1036758468@qq.com</cp:lastModifiedBy>
  <cp:revision>144</cp:revision>
  <dcterms:created xsi:type="dcterms:W3CDTF">2015-01-10T07:34:32Z</dcterms:created>
  <dcterms:modified xsi:type="dcterms:W3CDTF">2020-05-14T04:03:08Z</dcterms:modified>
</cp:coreProperties>
</file>